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5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74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58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4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86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09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2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8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FEE3-CC8F-4B94-98C0-BD94C0C1D55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BD9D-B9DA-4457-9843-EA3A61528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18421" y="523220"/>
            <a:ext cx="1373579" cy="50229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AngTIC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6495803"/>
            <a:ext cx="3716977" cy="362197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Data da fundação 2004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Wide Latin" panose="020A0A07050505020404" pitchFamily="18" charset="0"/>
              </a:rPr>
              <a:t>EMPRESA</a:t>
            </a:r>
            <a:endParaRPr lang="pt-BR" sz="2800" dirty="0">
              <a:latin typeface="Wide Latin" panose="020A0A070505050204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523220"/>
            <a:ext cx="10818422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/>
              <a:t>Ramo: </a:t>
            </a:r>
            <a:endParaRPr lang="pt-BR" sz="2000" dirty="0" smtClean="0"/>
          </a:p>
          <a:p>
            <a:pPr algn="ctr"/>
            <a:r>
              <a:rPr lang="pt-BR" sz="2400" dirty="0" smtClean="0"/>
              <a:t>Tecnologias </a:t>
            </a:r>
            <a:r>
              <a:rPr lang="pt-BR" sz="2400" dirty="0"/>
              <a:t>de Informação e Comunicação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413"/>
            <a:ext cx="12191999" cy="51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m 8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710"/>
            <a:ext cx="12192000" cy="63412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18421" y="523220"/>
            <a:ext cx="1373579" cy="50229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AngTIC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6495803"/>
            <a:ext cx="3716977" cy="362197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Data da fundação 2004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Wide Latin" panose="020A0A07050505020404" pitchFamily="18" charset="0"/>
              </a:rPr>
              <a:t>EMPRESA</a:t>
            </a:r>
            <a:endParaRPr lang="pt-BR" sz="2800" dirty="0">
              <a:latin typeface="Wide Latin" panose="020A0A070505050204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" y="523220"/>
            <a:ext cx="2861952" cy="461665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Estrutura da empresa</a:t>
            </a:r>
            <a:endParaRPr lang="pt-BR" sz="2400" dirty="0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73132" y="1184012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AngTIC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32953" y="3894572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Produção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776845" y="3112039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Planificação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776846" y="2512957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Contabilidade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719942" y="1876875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Gerência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430977" y="4470528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Distribuição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014352" y="5006511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Nacional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093521" y="5768887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Internacional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063838" y="5006510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Norte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143006" y="5768887"/>
            <a:ext cx="2588821" cy="4275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Sul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2" name="Conector angulado 21"/>
          <p:cNvCxnSpPr/>
          <p:nvPr/>
        </p:nvCxnSpPr>
        <p:spPr>
          <a:xfrm>
            <a:off x="1027211" y="1617045"/>
            <a:ext cx="676896" cy="508049"/>
          </a:xfrm>
          <a:prstGeom prst="bentConnector3">
            <a:avLst>
              <a:gd name="adj1" fmla="val -8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16" idx="2"/>
          </p:cNvCxnSpPr>
          <p:nvPr/>
        </p:nvCxnSpPr>
        <p:spPr>
          <a:xfrm rot="16200000" flipH="1">
            <a:off x="2361621" y="5261806"/>
            <a:ext cx="1095667" cy="368132"/>
          </a:xfrm>
          <a:prstGeom prst="bentConnector3">
            <a:avLst>
              <a:gd name="adj1" fmla="val 100941"/>
            </a:avLst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6" idx="1"/>
          </p:cNvCxnSpPr>
          <p:nvPr/>
        </p:nvCxnSpPr>
        <p:spPr>
          <a:xfrm rot="16200000" flipH="1">
            <a:off x="-64155" y="3189151"/>
            <a:ext cx="2570665" cy="419600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rot="16200000" flipH="1">
            <a:off x="2052309" y="2612870"/>
            <a:ext cx="1035416" cy="413655"/>
          </a:xfrm>
          <a:prstGeom prst="bentConnector3">
            <a:avLst>
              <a:gd name="adj1" fmla="val 1027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17" idx="3"/>
            <a:endCxn id="20" idx="1"/>
          </p:cNvCxnSpPr>
          <p:nvPr/>
        </p:nvCxnSpPr>
        <p:spPr>
          <a:xfrm>
            <a:off x="5603173" y="5220267"/>
            <a:ext cx="1539833" cy="76237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6373089" y="5220265"/>
            <a:ext cx="690749" cy="167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1027211" y="4108327"/>
            <a:ext cx="4047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2747158" y="5228637"/>
            <a:ext cx="275112" cy="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372090" y="2712322"/>
            <a:ext cx="4047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18421" y="523220"/>
            <a:ext cx="1373579" cy="50229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AngTIC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6495803"/>
            <a:ext cx="3716977" cy="362197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Data da fundação 2004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Wide Latin" panose="020A0A07050505020404" pitchFamily="18" charset="0"/>
              </a:rPr>
              <a:t>EMPRESA</a:t>
            </a:r>
            <a:endParaRPr lang="pt-BR" sz="2800" dirty="0">
              <a:latin typeface="Wide Latin" panose="020A0A070505050204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025735" y="774368"/>
            <a:ext cx="30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Volume de vendas em dólares: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02576"/>
              </p:ext>
            </p:extLst>
          </p:nvPr>
        </p:nvGraphicFramePr>
        <p:xfrm>
          <a:off x="2031999" y="1352782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2005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2006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2007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8 990 567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9 010 123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9789 567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10 000 767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11 890 888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14 706 864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61122" y="2339438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Distribuição de vendas: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03969"/>
              </p:ext>
            </p:extLst>
          </p:nvPr>
        </p:nvGraphicFramePr>
        <p:xfrm>
          <a:off x="2554111" y="3117004"/>
          <a:ext cx="49823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179"/>
                <a:gridCol w="2491179"/>
              </a:tblGrid>
              <a:tr h="604454">
                <a:tc>
                  <a:txBody>
                    <a:bodyPr/>
                    <a:lstStyle/>
                    <a:p>
                      <a:r>
                        <a:rPr lang="pt-BR" dirty="0" smtClean="0"/>
                        <a:t>Nacional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10 000 000</a:t>
                      </a:r>
                    </a:p>
                    <a:p>
                      <a:r>
                        <a:rPr lang="pt-BR" dirty="0" smtClean="0"/>
                        <a:t>Dólares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Internacional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4 706 864 Dólares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4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18421" y="523220"/>
            <a:ext cx="1373579" cy="50229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AngTIC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6495803"/>
            <a:ext cx="3716977" cy="362197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Data da fundação 2004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Wide Latin" panose="020A0A07050505020404" pitchFamily="18" charset="0"/>
              </a:rPr>
              <a:t>EMPRESA</a:t>
            </a:r>
            <a:endParaRPr lang="pt-BR" sz="2800" dirty="0">
              <a:latin typeface="Wide Latin" panose="020A0A070505050204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800104" y="1025517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Prémios recebidos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7124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PRÉMIOS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1° Prémio de Inovação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2005 e</a:t>
                      </a:r>
                      <a:r>
                        <a:rPr lang="pt-BR" baseline="0" dirty="0" smtClean="0"/>
                        <a:t> 2008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1° Prémio de Criatividade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1° Prémio de 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1° Prémio de</a:t>
                      </a:r>
                      <a:r>
                        <a:rPr lang="pt-BR" baseline="0" dirty="0" smtClean="0"/>
                        <a:t> Design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2008 e 2009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1° Prémio de </a:t>
                      </a:r>
                      <a:r>
                        <a:rPr lang="pt-BR" dirty="0" err="1" smtClean="0"/>
                        <a:t>Export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120738" y="3140179"/>
            <a:ext cx="376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Muitos outros com menções honrosas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9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18421" y="523220"/>
            <a:ext cx="1373579" cy="50229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AngTIC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6495803"/>
            <a:ext cx="3716977" cy="362197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Data da fundação 2004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Wide Latin" panose="020A0A07050505020404" pitchFamily="18" charset="0"/>
              </a:rPr>
              <a:t>EMPRESA</a:t>
            </a:r>
            <a:endParaRPr lang="pt-BR" sz="2800" dirty="0">
              <a:latin typeface="Wide Latin" panose="020A0A070505050204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08270" y="1025517"/>
            <a:ext cx="17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Especialistas em: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6265" y="2576945"/>
            <a:ext cx="360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Comunicação terrestre e via satélite;</a:t>
            </a:r>
          </a:p>
          <a:p>
            <a:r>
              <a:rPr lang="pt-BR" dirty="0" smtClean="0"/>
              <a:t>Comunicações móveis;</a:t>
            </a:r>
          </a:p>
          <a:p>
            <a:r>
              <a:rPr lang="pt-BR" i="1" dirty="0" smtClean="0"/>
              <a:t>Internet</a:t>
            </a:r>
            <a:r>
              <a:rPr lang="pt-BR" dirty="0" smtClean="0"/>
              <a:t> e TV;</a:t>
            </a:r>
          </a:p>
          <a:p>
            <a:r>
              <a:rPr lang="pt-BR" dirty="0" smtClean="0"/>
              <a:t>Informática.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3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18421" y="523220"/>
            <a:ext cx="1373579" cy="50229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AngTIC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6495803"/>
            <a:ext cx="3716977" cy="362197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Data da fundação 2004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Wide Latin" panose="020A0A07050505020404" pitchFamily="18" charset="0"/>
              </a:rPr>
              <a:t>EMPRESA</a:t>
            </a:r>
            <a:endParaRPr lang="pt-BR" sz="2800" dirty="0">
              <a:latin typeface="Wide Latin" panose="020A0A070505050204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67647" y="63667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AngTIC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9711" y="5845981"/>
            <a:ext cx="26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O futuro passa por aqui...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89" b="94737" l="1887" r="96604">
                        <a14:foregroundMark x1="95849" y1="53684" x2="85283" y2="93684"/>
                        <a14:foregroundMark x1="95849" y1="78947" x2="91698" y2="93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756" y="807522"/>
            <a:ext cx="12405756" cy="475796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7050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172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Wide Latin</vt:lpstr>
      <vt:lpstr>Tema do Office</vt:lpstr>
      <vt:lpstr>AngTIC</vt:lpstr>
      <vt:lpstr>AngTIC</vt:lpstr>
      <vt:lpstr>AngTIC</vt:lpstr>
      <vt:lpstr>AngTIC</vt:lpstr>
      <vt:lpstr>AngTIC</vt:lpstr>
      <vt:lpstr>AngTIC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AngTIC</dc:title>
  <dc:creator>Aniceto José Jolela</dc:creator>
  <cp:lastModifiedBy>Microsoft</cp:lastModifiedBy>
  <cp:revision>21</cp:revision>
  <dcterms:created xsi:type="dcterms:W3CDTF">2017-07-16T02:31:36Z</dcterms:created>
  <dcterms:modified xsi:type="dcterms:W3CDTF">2017-08-17T19:20:31Z</dcterms:modified>
</cp:coreProperties>
</file>