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8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43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9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1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5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9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2733709"/>
            <a:ext cx="5776456" cy="1373070"/>
          </a:xfrm>
        </p:spPr>
        <p:txBody>
          <a:bodyPr/>
          <a:lstStyle/>
          <a:p>
            <a:pPr algn="ctr"/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TEORIA 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CONFORTO</a:t>
            </a:r>
            <a:br>
              <a:rPr lang="pt-P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Katharine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127880" y="1430786"/>
            <a:ext cx="3616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Universitário de Viana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Jean Piaget de Angola </a:t>
            </a: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Decreto nº 44-A/01 de 6 de julho de 2001)</a:t>
            </a:r>
            <a:b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Ciências da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66" y="231632"/>
            <a:ext cx="1055524" cy="1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174753" y="2640584"/>
            <a:ext cx="38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Meta-paradigmas segundo </a:t>
            </a:r>
            <a:r>
              <a:rPr lang="pt-BR" dirty="0" err="1" smtClean="0"/>
              <a:t>Kolcaba</a:t>
            </a:r>
            <a:r>
              <a:rPr lang="pt-BR" dirty="0" smtClean="0"/>
              <a:t>: </a:t>
            </a:r>
          </a:p>
        </p:txBody>
      </p:sp>
      <p:sp>
        <p:nvSpPr>
          <p:cNvPr id="3" name="Elipse 2"/>
          <p:cNvSpPr/>
          <p:nvPr/>
        </p:nvSpPr>
        <p:spPr>
          <a:xfrm>
            <a:off x="3550763" y="5429623"/>
            <a:ext cx="975360" cy="963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487250" y="4917932"/>
            <a:ext cx="1834045" cy="17670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Enfermagem</a:t>
            </a:r>
            <a:endParaRPr lang="pt-B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321296" y="3742182"/>
            <a:ext cx="1261872" cy="12603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046814" y="3307080"/>
            <a:ext cx="880872" cy="8702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14980"/>
            <a:ext cx="99245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Contudo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teoria de conforto nos mostra a importância de proporcionar uma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experiência agradável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paciente e devemos tê-los como centro de todas as atenções,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veio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mostrar que através do conforto conseguimos amenizar o sofrimento,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aflições do paciente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isso é importante que os enfermeiros, técnicos, e auxiliares têm habilidades para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oferecer bem-estar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conforto ao paciente e sua coletividade.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66403" y="407183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Dando uma distração </a:t>
            </a:r>
            <a:endParaRPr lang="pt-P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790634"/>
            <a:ext cx="1727200" cy="11518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3" y="2790634"/>
            <a:ext cx="181737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59" y="4210329"/>
            <a:ext cx="1930400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/>
          <p:cNvSpPr txBox="1"/>
          <p:nvPr/>
        </p:nvSpPr>
        <p:spPr>
          <a:xfrm>
            <a:off x="8481176" y="4071829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com humor e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riso</a:t>
            </a:r>
            <a:endParaRPr lang="pt-P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583858" y="5805847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Katharine 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pt-PT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teoria do conforto </a:t>
            </a:r>
            <a:endParaRPr lang="pt-P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6018" y="2389632"/>
            <a:ext cx="4477508" cy="9541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Embora nada seja eterno, 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que cuidamos dura mais.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724466" y="3566535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 desconhecido.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1234" y="5437632"/>
            <a:ext cx="103348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obrigada, pela atenção!</a:t>
            </a:r>
          </a:p>
        </p:txBody>
      </p:sp>
      <p:sp>
        <p:nvSpPr>
          <p:cNvPr id="8" name="Retângulo 7"/>
          <p:cNvSpPr/>
          <p:nvPr/>
        </p:nvSpPr>
        <p:spPr>
          <a:xfrm>
            <a:off x="7839456" y="3255995"/>
            <a:ext cx="134028" cy="2065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3258684"/>
            <a:ext cx="9613861" cy="2349636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Anexos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27172"/>
            <a:ext cx="104951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 abordará sobre a teoria do conforto,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postulada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Katharine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teoria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vem para orientar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auxiliar o enfermeiro nas identificações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soluções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apresentado pelos pacientes afim de promover conforto.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27172"/>
            <a:ext cx="1028839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Geral</a:t>
            </a: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Descrever a utilização da teoria de conforto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os cuidados de enfermagem.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Específicos </a:t>
            </a: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Explicar as maneiras e as medidas para proporcionar o conforto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Abordar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metaparadigmas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teoria de conforto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 contributo e o tratamento de enfermagem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27172"/>
            <a:ext cx="1028672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Terminologias</a:t>
            </a:r>
          </a:p>
          <a:p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Enfermagem é a arte e a ciência de cuidar ao ser humano no atendimento das suas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necessidades básicas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de recuperar manter e promover a sua saúde em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outros profissionais;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Horta 2012).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Conforto é o estado de bem-estar, que pode ocorrer durante qualquer estágio do processo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saúde-doença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temporário ou longo.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2734564"/>
            <a:ext cx="1008481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 de conforto segundo </a:t>
            </a:r>
            <a:r>
              <a:rPr lang="pt-BR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endParaRPr lang="pt-BR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conforto tem acompanhado a enfermagem ao longo da sua história enquanto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profissão, já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época de Florence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Nightingale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aumento da saúde e conforto estavam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associados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eficazes na pratica de enfermagem (no passado), com a devida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permanece bem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visível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atualidade o conforto sendo considerado na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um fenômeno intimamente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ligado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cuidado humano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Katharina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acredita que estado de conforto pressupõe ausência de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preocupação, dor, sofrimento)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 do desconforto. 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27172"/>
            <a:ext cx="70535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conforto deve ser avaliado em três tipos segundo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Kolcaba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2036064" y="4964406"/>
            <a:ext cx="1683535" cy="658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Transcendência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7822019" y="4933148"/>
            <a:ext cx="1596301" cy="6896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Tranquilidade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50090" y="4747609"/>
            <a:ext cx="1109472" cy="10607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Alívio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have Esquerda 19"/>
          <p:cNvSpPr/>
          <p:nvPr/>
        </p:nvSpPr>
        <p:spPr>
          <a:xfrm rot="16200000" flipH="1">
            <a:off x="5530328" y="1606767"/>
            <a:ext cx="830865" cy="5884414"/>
          </a:xfrm>
          <a:prstGeom prst="leftBrace">
            <a:avLst>
              <a:gd name="adj1" fmla="val 163003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Esquerda 20"/>
          <p:cNvSpPr/>
          <p:nvPr/>
        </p:nvSpPr>
        <p:spPr>
          <a:xfrm rot="5400000" flipH="1">
            <a:off x="5489393" y="3115971"/>
            <a:ext cx="830865" cy="5884414"/>
          </a:xfrm>
          <a:prstGeom prst="leftBrace">
            <a:avLst>
              <a:gd name="adj1" fmla="val 163003"/>
              <a:gd name="adj2" fmla="val 50000"/>
            </a:avLst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2649220"/>
            <a:ext cx="944681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Medidas, tratamentos e contributos no conforto do </a:t>
            </a:r>
            <a:r>
              <a:rPr lang="pt-B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paciente</a:t>
            </a:r>
          </a:p>
          <a:p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paciente se sentir bem em uma unidade hospitalar são necessárias algumas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medidas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conforto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um ambiente limpo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Arejado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adequada e leito confortável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Respeito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teórica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0321" y="3014980"/>
            <a:ext cx="1135278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tratamento do conforto é feito através: controle dos sintomas, suporte emocional e espiritual,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sua dignidade, humanização dos cuidados com valorização do paciente como indivíduo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enfermagem pode contribuir para o conforto do paciente das seguintes formas: </a:t>
            </a:r>
            <a:endParaRPr lang="pt-B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Dando uma distração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Imaginação guiada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com humor e o riso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Massagem </a:t>
            </a:r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terapêuticas</a:t>
            </a:r>
          </a:p>
          <a:p>
            <a:pPr lvl="0"/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Ex...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111</TotalTime>
  <Words>448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Times New Roman</vt:lpstr>
      <vt:lpstr>Trebuchet MS</vt:lpstr>
      <vt:lpstr>Berlim</vt:lpstr>
      <vt:lpstr>TEORIA DE CONFORTO </vt:lpstr>
      <vt:lpstr>Sumário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Conclusão</vt:lpstr>
      <vt:lpstr>Anexos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conforto</dc:title>
  <dc:creator>Aniceto_Jolela</dc:creator>
  <cp:lastModifiedBy>Aniceto_Jolela</cp:lastModifiedBy>
  <cp:revision>51</cp:revision>
  <dcterms:created xsi:type="dcterms:W3CDTF">2023-01-02T14:44:37Z</dcterms:created>
  <dcterms:modified xsi:type="dcterms:W3CDTF">2023-01-02T16:53:55Z</dcterms:modified>
</cp:coreProperties>
</file>