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6F54"/>
    <a:srgbClr val="666633"/>
    <a:srgbClr val="58572B"/>
    <a:srgbClr val="B8C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50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43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73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90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712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5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9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5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69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6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42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93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48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89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3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06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A3BC-1914-4229-975C-6B1219204C2B}" type="datetimeFigureOut">
              <a:rPr lang="pt-BR" smtClean="0"/>
              <a:t>18/09/2017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11DC91-306D-4CE9-9FEF-1B0CB2EAC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9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764289"/>
          </a:xfrm>
          <a:gradFill flip="none" rotWithShape="1">
            <a:gsLst>
              <a:gs pos="0">
                <a:schemeClr val="lt1">
                  <a:tint val="90000"/>
                  <a:satMod val="92000"/>
                  <a:lumMod val="120000"/>
                </a:schemeClr>
              </a:gs>
              <a:gs pos="100000">
                <a:schemeClr val="lt1">
                  <a:shade val="98000"/>
                  <a:satMod val="120000"/>
                  <a:lumMod val="98000"/>
                </a:schemeClr>
              </a:gs>
            </a:gsLst>
            <a:lin ang="2700000" scaled="1"/>
            <a:tileRect/>
          </a:gradFill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9600" b="1" u="sng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Grupo  n° - 1</a:t>
            </a:r>
            <a:endParaRPr lang="pt-BR" sz="9600" b="1" u="sng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878" y="1764287"/>
            <a:ext cx="2458192" cy="658277"/>
          </a:xfrm>
        </p:spPr>
        <p:txBody>
          <a:bodyPr>
            <a:noAutofit/>
          </a:bodyPr>
          <a:lstStyle/>
          <a:p>
            <a:r>
              <a:rPr lang="pt-BR" sz="4400" b="1" dirty="0" smtClean="0"/>
              <a:t>Tema: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6878" y="1764288"/>
            <a:ext cx="12085122" cy="509371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600" dirty="0" smtClean="0">
                <a:latin typeface="Algerian" panose="04020705040A02060702" pitchFamily="82" charset="0"/>
              </a:rPr>
              <a:t>Método </a:t>
            </a:r>
          </a:p>
          <a:p>
            <a:pPr>
              <a:lnSpc>
                <a:spcPct val="100000"/>
              </a:lnSpc>
            </a:pPr>
            <a:r>
              <a:rPr lang="pt-BR" sz="9600" dirty="0" smtClean="0">
                <a:latin typeface="Algerian" panose="04020705040A02060702" pitchFamily="82" charset="0"/>
              </a:rPr>
              <a:t>de </a:t>
            </a:r>
          </a:p>
          <a:p>
            <a:pPr>
              <a:lnSpc>
                <a:spcPct val="100000"/>
              </a:lnSpc>
            </a:pPr>
            <a:r>
              <a:rPr lang="pt-BR" sz="9600" dirty="0" smtClean="0">
                <a:latin typeface="Algerian" panose="04020705040A02060702" pitchFamily="82" charset="0"/>
              </a:rPr>
              <a:t>modulação</a:t>
            </a:r>
            <a:endParaRPr lang="pt-BR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36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810" l="46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90" y="3298865"/>
            <a:ext cx="3551166" cy="379663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915" y="441367"/>
            <a:ext cx="2143125" cy="28575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15435" y="166256"/>
            <a:ext cx="2113417" cy="550223"/>
          </a:xfrm>
        </p:spPr>
        <p:txBody>
          <a:bodyPr/>
          <a:lstStyle/>
          <a:p>
            <a:r>
              <a:rPr lang="pt-BR" b="1" dirty="0" smtClean="0"/>
              <a:t>Transdutor</a:t>
            </a:r>
            <a:endParaRPr lang="pt-BR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 smtClean="0"/>
              <a:t>Aniceto...</a:t>
            </a:r>
            <a:endParaRPr lang="pt-BR" b="1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21" y="441367"/>
            <a:ext cx="4294057" cy="2857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810" l="46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834" y="3298867"/>
            <a:ext cx="3551166" cy="37966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1810" l="461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43" y="3298865"/>
            <a:ext cx="3551166" cy="37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6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944" y="1634837"/>
            <a:ext cx="5444125" cy="4246417"/>
          </a:xfrm>
          <a:prstGeom prst="rect">
            <a:avLst/>
          </a:prstGeom>
        </p:spPr>
      </p:pic>
      <p:sp>
        <p:nvSpPr>
          <p:cNvPr id="15" name="Retângulo de cantos arredondados 14"/>
          <p:cNvSpPr/>
          <p:nvPr/>
        </p:nvSpPr>
        <p:spPr>
          <a:xfrm>
            <a:off x="-276944" y="1634837"/>
            <a:ext cx="445324" cy="4246416"/>
          </a:xfrm>
          <a:prstGeom prst="roundRect">
            <a:avLst>
              <a:gd name="adj" fmla="val 0"/>
            </a:avLst>
          </a:prstGeom>
          <a:ln w="0">
            <a:solidFill>
              <a:srgbClr val="766F54"/>
            </a:solidFill>
          </a:ln>
        </p:spPr>
        <p:style>
          <a:lnRef idx="1">
            <a:schemeClr val="accent4"/>
          </a:lnRef>
          <a:fillRef idx="1001">
            <a:schemeClr val="dk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23265" y="1005446"/>
            <a:ext cx="4191990" cy="451262"/>
          </a:xfrm>
        </p:spPr>
        <p:txBody>
          <a:bodyPr>
            <a:noAutofit/>
          </a:bodyPr>
          <a:lstStyle/>
          <a:p>
            <a:r>
              <a:rPr lang="pt-BR" sz="2800" b="1" dirty="0"/>
              <a:t>Modulação Digital </a:t>
            </a:r>
            <a:endParaRPr lang="pt-BR" sz="2800" b="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i="1" dirty="0" smtClean="0"/>
              <a:t>Acácio</a:t>
            </a:r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547" y1="41406" x2="10547" y2="41406"/>
                        <a14:foregroundMark x1="2734" y1="35156" x2="2734" y2="35156"/>
                        <a14:foregroundMark x1="14063" y1="84375" x2="14063" y2="84375"/>
                        <a14:foregroundMark x1="22266" y1="85156" x2="22266" y2="85156"/>
                        <a14:foregroundMark x1="31250" y1="86719" x2="31250" y2="86719"/>
                        <a14:foregroundMark x1="38672" y1="83594" x2="38672" y2="83594"/>
                        <a14:foregroundMark x1="46094" y1="82031" x2="46094" y2="82031"/>
                        <a14:foregroundMark x1="56250" y1="81250" x2="56250" y2="81250"/>
                        <a14:foregroundMark x1="64453" y1="82813" x2="64453" y2="82813"/>
                        <a14:foregroundMark x1="71875" y1="82813" x2="71875" y2="82813"/>
                        <a14:foregroundMark x1="78906" y1="82813" x2="78906" y2="82813"/>
                        <a14:foregroundMark x1="88672" y1="83594" x2="88672" y2="83594"/>
                        <a14:foregroundMark x1="95703" y1="80469" x2="95703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28" y="1634837"/>
            <a:ext cx="4796445" cy="1393371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699264" y="1005446"/>
            <a:ext cx="4582783" cy="451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 smtClean="0"/>
              <a:t>Modulação Analógica </a:t>
            </a:r>
            <a:endParaRPr lang="pt-BR" sz="2800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547" y1="41406" x2="10547" y2="41406"/>
                        <a14:foregroundMark x1="2734" y1="35156" x2="2734" y2="35156"/>
                        <a14:foregroundMark x1="14063" y1="84375" x2="14063" y2="84375"/>
                        <a14:foregroundMark x1="22266" y1="85156" x2="22266" y2="85156"/>
                        <a14:foregroundMark x1="31250" y1="86719" x2="31250" y2="86719"/>
                        <a14:foregroundMark x1="38672" y1="83594" x2="38672" y2="83594"/>
                        <a14:foregroundMark x1="46094" y1="82031" x2="46094" y2="82031"/>
                        <a14:foregroundMark x1="56250" y1="81250" x2="56250" y2="81250"/>
                        <a14:foregroundMark x1="64453" y1="82813" x2="64453" y2="82813"/>
                        <a14:foregroundMark x1="71875" y1="82813" x2="71875" y2="82813"/>
                        <a14:foregroundMark x1="78906" y1="82813" x2="78906" y2="82813"/>
                        <a14:foregroundMark x1="88672" y1="83594" x2="88672" y2="83594"/>
                        <a14:foregroundMark x1="95703" y1="80469" x2="95703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28" y="3117273"/>
            <a:ext cx="4796445" cy="139337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0547" y1="41406" x2="10547" y2="41406"/>
                        <a14:foregroundMark x1="2734" y1="35156" x2="2734" y2="35156"/>
                        <a14:foregroundMark x1="14063" y1="84375" x2="14063" y2="84375"/>
                        <a14:foregroundMark x1="22266" y1="85156" x2="22266" y2="85156"/>
                        <a14:foregroundMark x1="31250" y1="86719" x2="31250" y2="86719"/>
                        <a14:foregroundMark x1="38672" y1="83594" x2="38672" y2="83594"/>
                        <a14:foregroundMark x1="46094" y1="82031" x2="46094" y2="82031"/>
                        <a14:foregroundMark x1="56250" y1="81250" x2="56250" y2="81250"/>
                        <a14:foregroundMark x1="64453" y1="82813" x2="64453" y2="82813"/>
                        <a14:foregroundMark x1="71875" y1="82813" x2="71875" y2="82813"/>
                        <a14:foregroundMark x1="78906" y1="82813" x2="78906" y2="82813"/>
                        <a14:foregroundMark x1="88672" y1="83594" x2="88672" y2="83594"/>
                        <a14:foregroundMark x1="95703" y1="80469" x2="95703" y2="804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127" y="4487883"/>
            <a:ext cx="4796445" cy="1393371"/>
          </a:xfrm>
          <a:prstGeom prst="rect">
            <a:avLst/>
          </a:prstGeom>
        </p:spPr>
      </p:pic>
      <p:sp>
        <p:nvSpPr>
          <p:cNvPr id="13" name="Retângulo de cantos arredondados 12"/>
          <p:cNvSpPr/>
          <p:nvPr/>
        </p:nvSpPr>
        <p:spPr>
          <a:xfrm>
            <a:off x="4276534" y="1634837"/>
            <a:ext cx="890648" cy="42464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alpha val="92941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51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79" y="4453247"/>
            <a:ext cx="9618674" cy="2256315"/>
          </a:xfrm>
          <a:prstGeom prst="rect">
            <a:avLst/>
          </a:prstGeom>
        </p:spPr>
      </p:pic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505"/>
          <a:stretch/>
        </p:blipFill>
        <p:spPr>
          <a:xfrm>
            <a:off x="6175168" y="422653"/>
            <a:ext cx="5530285" cy="4030594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i="1" dirty="0" smtClean="0"/>
              <a:t>Adelina</a:t>
            </a:r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59681" r="20773" b="22329"/>
          <a:stretch/>
        </p:blipFill>
        <p:spPr>
          <a:xfrm>
            <a:off x="9999023" y="6602224"/>
            <a:ext cx="1706430" cy="23498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69" t="36482" r="20773" b="38815"/>
          <a:stretch/>
        </p:blipFill>
        <p:spPr>
          <a:xfrm>
            <a:off x="2006930" y="6626430"/>
            <a:ext cx="1770486" cy="262727"/>
          </a:xfrm>
          <a:prstGeom prst="rect">
            <a:avLst/>
          </a:prstGeom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8380" y="-1"/>
            <a:ext cx="11537073" cy="676895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smtClean="0"/>
              <a:t>Modulação Analógica: </a:t>
            </a:r>
            <a:endParaRPr lang="pt-BR" sz="4000" b="1" dirty="0"/>
          </a:p>
        </p:txBody>
      </p:sp>
      <p:sp>
        <p:nvSpPr>
          <p:cNvPr id="10" name="Retângulo 9"/>
          <p:cNvSpPr/>
          <p:nvPr/>
        </p:nvSpPr>
        <p:spPr>
          <a:xfrm>
            <a:off x="11705453" y="0"/>
            <a:ext cx="486547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59681" r="20773" b="22329"/>
          <a:stretch/>
        </p:blipFill>
        <p:spPr>
          <a:xfrm>
            <a:off x="8188427" y="6602224"/>
            <a:ext cx="1810596" cy="245379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59681" r="20773" b="22329"/>
          <a:stretch/>
        </p:blipFill>
        <p:spPr>
          <a:xfrm>
            <a:off x="6377831" y="6608005"/>
            <a:ext cx="1810596" cy="23959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69" t="36482" r="20773" b="38815"/>
          <a:stretch/>
        </p:blipFill>
        <p:spPr>
          <a:xfrm>
            <a:off x="3774185" y="6626430"/>
            <a:ext cx="1770486" cy="26272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569" t="36482" r="20773" b="38815"/>
          <a:stretch/>
        </p:blipFill>
        <p:spPr>
          <a:xfrm>
            <a:off x="5535929" y="6616044"/>
            <a:ext cx="841902" cy="26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678158"/>
            <a:ext cx="5554035" cy="6179841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i="1" dirty="0" smtClean="0"/>
              <a:t>Aída</a:t>
            </a:r>
            <a:r>
              <a:rPr lang="pt-BR" dirty="0" smtClean="0"/>
              <a:t>...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168380" y="0"/>
            <a:ext cx="11537073" cy="67689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smtClean="0"/>
              <a:t>Modulação Digital: </a:t>
            </a:r>
            <a:endParaRPr lang="pt-BR" sz="4000" b="1" dirty="0"/>
          </a:p>
        </p:txBody>
      </p:sp>
      <p:sp>
        <p:nvSpPr>
          <p:cNvPr id="7" name="Retângulo 6"/>
          <p:cNvSpPr/>
          <p:nvPr/>
        </p:nvSpPr>
        <p:spPr>
          <a:xfrm>
            <a:off x="11705453" y="0"/>
            <a:ext cx="486547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2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i="1" dirty="0" smtClean="0"/>
              <a:t>Augusto</a:t>
            </a:r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000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24050" y="5650676"/>
            <a:ext cx="5581403" cy="1173676"/>
          </a:xfrm>
        </p:spPr>
        <p:txBody>
          <a:bodyPr>
            <a:noAutofit/>
          </a:bodyPr>
          <a:lstStyle/>
          <a:p>
            <a:r>
              <a:rPr lang="pt-BR" sz="2800" dirty="0"/>
              <a:t>ondas que oscilam em torno de um eixo.</a:t>
            </a:r>
            <a:endParaRPr lang="pt-BR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i="1" dirty="0" smtClean="0"/>
              <a:t>António</a:t>
            </a:r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78" y="676895"/>
            <a:ext cx="6112175" cy="4940134"/>
          </a:xfrm>
          <a:prstGeom prst="rect">
            <a:avLst/>
          </a:prstGeom>
        </p:spPr>
      </p:pic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8" y="1299243"/>
            <a:ext cx="4084425" cy="2785869"/>
          </a:xfrm>
          <a:prstGeom prst="rect">
            <a:avLst/>
          </a:prstGeom>
        </p:spPr>
      </p:pic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68380" y="0"/>
            <a:ext cx="11537073" cy="67689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b="1" dirty="0" smtClean="0"/>
              <a:t>Radio AM e FM </a:t>
            </a:r>
            <a:endParaRPr lang="pt-BR" sz="4000" b="1" dirty="0"/>
          </a:p>
        </p:txBody>
      </p:sp>
      <p:sp>
        <p:nvSpPr>
          <p:cNvPr id="9" name="Retângulo 8"/>
          <p:cNvSpPr/>
          <p:nvPr/>
        </p:nvSpPr>
        <p:spPr>
          <a:xfrm>
            <a:off x="11705453" y="0"/>
            <a:ext cx="486547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i="1" dirty="0" smtClean="0"/>
              <a:t>Andreia</a:t>
            </a:r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62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80" y="2304885"/>
            <a:ext cx="9713623" cy="3122235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68380" y="6406738"/>
            <a:ext cx="2182934" cy="4512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i="1" dirty="0" smtClean="0"/>
              <a:t>Aniceto</a:t>
            </a:r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50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Century Gothic</vt:lpstr>
      <vt:lpstr>Wingdings 3</vt:lpstr>
      <vt:lpstr>Cacho</vt:lpstr>
      <vt:lpstr>Grupo  n° - 1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 n° - 1</dc:title>
  <dc:creator>Microsoft</dc:creator>
  <cp:lastModifiedBy>Microsoft</cp:lastModifiedBy>
  <cp:revision>30</cp:revision>
  <dcterms:created xsi:type="dcterms:W3CDTF">2017-09-10T16:25:43Z</dcterms:created>
  <dcterms:modified xsi:type="dcterms:W3CDTF">2017-09-18T13:04:05Z</dcterms:modified>
</cp:coreProperties>
</file>