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C41A7-083B-48B5-A987-870CDE5B7D1A}" v="88" dt="2024-08-06T12:35:46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pt-PT" sz="4800">
                <a:solidFill>
                  <a:srgbClr val="FFFFFF"/>
                </a:solidFill>
              </a:rPr>
              <a:t>NYC Green Gleam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pt-PT">
                <a:solidFill>
                  <a:srgbClr val="FFFFFF"/>
                </a:solidFill>
              </a:rPr>
              <a:t>Investor Opportunity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12D9E6-142E-4BB3-5038-523BA79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pt-PT" b="1" err="1"/>
              <a:t>Benefits</a:t>
            </a:r>
            <a:r>
              <a:rPr lang="pt-PT" b="1" dirty="0"/>
              <a:t> </a:t>
            </a:r>
            <a:r>
              <a:rPr lang="pt-PT" b="1" err="1"/>
              <a:t>of</a:t>
            </a:r>
            <a:r>
              <a:rPr lang="pt-PT" b="1" dirty="0"/>
              <a:t> </a:t>
            </a:r>
            <a:r>
              <a:rPr lang="pt-PT" b="1" err="1">
                <a:ea typeface="+mj-lt"/>
                <a:cs typeface="+mj-lt"/>
              </a:rPr>
              <a:t>Hiring</a:t>
            </a:r>
            <a:r>
              <a:rPr lang="pt-PT" b="1" dirty="0">
                <a:ea typeface="+mj-lt"/>
                <a:cs typeface="+mj-lt"/>
              </a:rPr>
              <a:t> a </a:t>
            </a:r>
            <a:r>
              <a:rPr lang="pt-PT" b="1" err="1">
                <a:ea typeface="+mj-lt"/>
                <a:cs typeface="+mj-lt"/>
              </a:rPr>
              <a:t>Commercial</a:t>
            </a:r>
            <a:r>
              <a:rPr lang="pt-PT" b="1" dirty="0">
                <a:ea typeface="+mj-lt"/>
                <a:cs typeface="+mj-lt"/>
              </a:rPr>
              <a:t> </a:t>
            </a:r>
            <a:r>
              <a:rPr lang="pt-PT" b="1" err="1">
                <a:ea typeface="+mj-lt"/>
                <a:cs typeface="+mj-lt"/>
              </a:rPr>
              <a:t>Cleaner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78DFCC-07E2-1D42-5D88-0EB520AA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1800" b="1">
                <a:ea typeface="+mn-lt"/>
                <a:cs typeface="+mn-lt"/>
              </a:rPr>
              <a:t>Professional Expertise</a:t>
            </a:r>
            <a:r>
              <a:rPr lang="pt-PT" sz="1800">
                <a:ea typeface="+mn-lt"/>
                <a:cs typeface="+mn-lt"/>
              </a:rPr>
              <a:t>: Access to </a:t>
            </a:r>
            <a:r>
              <a:rPr lang="pt-PT" sz="1800" err="1">
                <a:ea typeface="+mn-lt"/>
                <a:cs typeface="+mn-lt"/>
              </a:rPr>
              <a:t>trained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and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experienced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cleaning</a:t>
            </a:r>
            <a:r>
              <a:rPr lang="pt-PT" sz="1800">
                <a:ea typeface="+mn-lt"/>
                <a:cs typeface="+mn-lt"/>
              </a:rPr>
              <a:t> staff </a:t>
            </a:r>
            <a:r>
              <a:rPr lang="pt-PT" sz="1800" err="1">
                <a:ea typeface="+mn-lt"/>
                <a:cs typeface="+mn-lt"/>
              </a:rPr>
              <a:t>who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ensure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high-quality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and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consistent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results</a:t>
            </a:r>
            <a:r>
              <a:rPr lang="pt-PT" sz="1800">
                <a:ea typeface="+mn-lt"/>
                <a:cs typeface="+mn-lt"/>
              </a:rPr>
              <a:t>.</a:t>
            </a:r>
            <a:endParaRPr lang="pt-PT" sz="1800"/>
          </a:p>
          <a:p>
            <a:r>
              <a:rPr lang="pt-PT" sz="1800" b="1">
                <a:ea typeface="+mn-lt"/>
                <a:cs typeface="+mn-lt"/>
              </a:rPr>
              <a:t>Time </a:t>
            </a:r>
            <a:r>
              <a:rPr lang="pt-PT" sz="1800" b="1" err="1">
                <a:ea typeface="+mn-lt"/>
                <a:cs typeface="+mn-lt"/>
              </a:rPr>
              <a:t>and</a:t>
            </a:r>
            <a:r>
              <a:rPr lang="pt-PT" sz="1800" b="1">
                <a:ea typeface="+mn-lt"/>
                <a:cs typeface="+mn-lt"/>
              </a:rPr>
              <a:t> </a:t>
            </a:r>
            <a:r>
              <a:rPr lang="pt-PT" sz="1800" b="1" err="1">
                <a:ea typeface="+mn-lt"/>
                <a:cs typeface="+mn-lt"/>
              </a:rPr>
              <a:t>Cost</a:t>
            </a:r>
            <a:r>
              <a:rPr lang="pt-PT" sz="1800" b="1">
                <a:ea typeface="+mn-lt"/>
                <a:cs typeface="+mn-lt"/>
              </a:rPr>
              <a:t> </a:t>
            </a:r>
            <a:r>
              <a:rPr lang="pt-PT" sz="1800" b="1" err="1">
                <a:ea typeface="+mn-lt"/>
                <a:cs typeface="+mn-lt"/>
              </a:rPr>
              <a:t>Efficiency</a:t>
            </a:r>
            <a:r>
              <a:rPr lang="pt-PT" sz="1800">
                <a:ea typeface="+mn-lt"/>
                <a:cs typeface="+mn-lt"/>
              </a:rPr>
              <a:t>: Save time </a:t>
            </a:r>
            <a:r>
              <a:rPr lang="pt-PT" sz="1800" err="1">
                <a:ea typeface="+mn-lt"/>
                <a:cs typeface="+mn-lt"/>
              </a:rPr>
              <a:t>and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reduce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costs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by</a:t>
            </a:r>
            <a:r>
              <a:rPr lang="pt-PT" sz="1800">
                <a:ea typeface="+mn-lt"/>
                <a:cs typeface="+mn-lt"/>
              </a:rPr>
              <a:t> outsourcing </a:t>
            </a:r>
            <a:r>
              <a:rPr lang="pt-PT" sz="1800" err="1">
                <a:ea typeface="+mn-lt"/>
                <a:cs typeface="+mn-lt"/>
              </a:rPr>
              <a:t>cleaning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tasks</a:t>
            </a:r>
            <a:r>
              <a:rPr lang="pt-PT" sz="1800">
                <a:ea typeface="+mn-lt"/>
                <a:cs typeface="+mn-lt"/>
              </a:rPr>
              <a:t>, </a:t>
            </a:r>
            <a:r>
              <a:rPr lang="pt-PT" sz="1800" err="1">
                <a:ea typeface="+mn-lt"/>
                <a:cs typeface="+mn-lt"/>
              </a:rPr>
              <a:t>allowing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your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employees</a:t>
            </a:r>
            <a:r>
              <a:rPr lang="pt-PT" sz="1800">
                <a:ea typeface="+mn-lt"/>
                <a:cs typeface="+mn-lt"/>
              </a:rPr>
              <a:t> to </a:t>
            </a:r>
            <a:r>
              <a:rPr lang="pt-PT" sz="1800" err="1">
                <a:ea typeface="+mn-lt"/>
                <a:cs typeface="+mn-lt"/>
              </a:rPr>
              <a:t>focus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on</a:t>
            </a:r>
            <a:r>
              <a:rPr lang="pt-PT" sz="1800">
                <a:ea typeface="+mn-lt"/>
                <a:cs typeface="+mn-lt"/>
              </a:rPr>
              <a:t> core business </a:t>
            </a:r>
            <a:r>
              <a:rPr lang="pt-PT" sz="1800" err="1">
                <a:ea typeface="+mn-lt"/>
                <a:cs typeface="+mn-lt"/>
              </a:rPr>
              <a:t>activities</a:t>
            </a:r>
            <a:r>
              <a:rPr lang="pt-PT" sz="1800">
                <a:ea typeface="+mn-lt"/>
                <a:cs typeface="+mn-lt"/>
              </a:rPr>
              <a:t>.</a:t>
            </a:r>
            <a:endParaRPr lang="pt-PT" sz="1800"/>
          </a:p>
          <a:p>
            <a:r>
              <a:rPr lang="pt-PT" sz="1800" b="1" err="1">
                <a:ea typeface="+mn-lt"/>
                <a:cs typeface="+mn-lt"/>
              </a:rPr>
              <a:t>Health</a:t>
            </a:r>
            <a:r>
              <a:rPr lang="pt-PT" sz="1800" b="1">
                <a:ea typeface="+mn-lt"/>
                <a:cs typeface="+mn-lt"/>
              </a:rPr>
              <a:t> </a:t>
            </a:r>
            <a:r>
              <a:rPr lang="pt-PT" sz="1800" b="1" err="1">
                <a:ea typeface="+mn-lt"/>
                <a:cs typeface="+mn-lt"/>
              </a:rPr>
              <a:t>and</a:t>
            </a:r>
            <a:r>
              <a:rPr lang="pt-PT" sz="1800" b="1">
                <a:ea typeface="+mn-lt"/>
                <a:cs typeface="+mn-lt"/>
              </a:rPr>
              <a:t> </a:t>
            </a:r>
            <a:r>
              <a:rPr lang="pt-PT" sz="1800" b="1" err="1">
                <a:ea typeface="+mn-lt"/>
                <a:cs typeface="+mn-lt"/>
              </a:rPr>
              <a:t>Safety</a:t>
            </a:r>
            <a:r>
              <a:rPr lang="pt-PT" sz="1800">
                <a:ea typeface="+mn-lt"/>
                <a:cs typeface="+mn-lt"/>
              </a:rPr>
              <a:t>: </a:t>
            </a:r>
            <a:r>
              <a:rPr lang="pt-PT" sz="1800" err="1">
                <a:ea typeface="+mn-lt"/>
                <a:cs typeface="+mn-lt"/>
              </a:rPr>
              <a:t>Maintain</a:t>
            </a:r>
            <a:r>
              <a:rPr lang="pt-PT" sz="1800">
                <a:ea typeface="+mn-lt"/>
                <a:cs typeface="+mn-lt"/>
              </a:rPr>
              <a:t> a </a:t>
            </a:r>
            <a:r>
              <a:rPr lang="pt-PT" sz="1800" err="1">
                <a:ea typeface="+mn-lt"/>
                <a:cs typeface="+mn-lt"/>
              </a:rPr>
              <a:t>clean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and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hygienic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work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environment</a:t>
            </a:r>
            <a:r>
              <a:rPr lang="pt-PT" sz="1800">
                <a:ea typeface="+mn-lt"/>
                <a:cs typeface="+mn-lt"/>
              </a:rPr>
              <a:t>, </a:t>
            </a:r>
            <a:r>
              <a:rPr lang="pt-PT" sz="1800" err="1">
                <a:ea typeface="+mn-lt"/>
                <a:cs typeface="+mn-lt"/>
              </a:rPr>
              <a:t>reducing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the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risk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of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illness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and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promoting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employee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well-being</a:t>
            </a:r>
            <a:r>
              <a:rPr lang="pt-PT" sz="1800">
                <a:ea typeface="+mn-lt"/>
                <a:cs typeface="+mn-lt"/>
              </a:rPr>
              <a:t>.</a:t>
            </a:r>
            <a:endParaRPr lang="pt-PT" sz="1800"/>
          </a:p>
          <a:p>
            <a:r>
              <a:rPr lang="pt-PT" sz="1800" b="1" err="1">
                <a:ea typeface="+mn-lt"/>
                <a:cs typeface="+mn-lt"/>
              </a:rPr>
              <a:t>Eco-Friendly</a:t>
            </a:r>
            <a:r>
              <a:rPr lang="pt-PT" sz="1800" b="1">
                <a:ea typeface="+mn-lt"/>
                <a:cs typeface="+mn-lt"/>
              </a:rPr>
              <a:t> </a:t>
            </a:r>
            <a:r>
              <a:rPr lang="pt-PT" sz="1800" b="1" err="1">
                <a:ea typeface="+mn-lt"/>
                <a:cs typeface="+mn-lt"/>
              </a:rPr>
              <a:t>Practices</a:t>
            </a:r>
            <a:r>
              <a:rPr lang="pt-PT" sz="1800">
                <a:ea typeface="+mn-lt"/>
                <a:cs typeface="+mn-lt"/>
              </a:rPr>
              <a:t>: </a:t>
            </a:r>
            <a:r>
              <a:rPr lang="pt-PT" sz="1800" err="1">
                <a:ea typeface="+mn-lt"/>
                <a:cs typeface="+mn-lt"/>
              </a:rPr>
              <a:t>Benefit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from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the</a:t>
            </a:r>
            <a:r>
              <a:rPr lang="pt-PT" sz="1800">
                <a:ea typeface="+mn-lt"/>
                <a:cs typeface="+mn-lt"/>
              </a:rPr>
              <a:t> use </a:t>
            </a:r>
            <a:r>
              <a:rPr lang="pt-PT" sz="1800" err="1">
                <a:ea typeface="+mn-lt"/>
                <a:cs typeface="+mn-lt"/>
              </a:rPr>
              <a:t>of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eco-friendly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cleaning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products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and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methods</a:t>
            </a:r>
            <a:r>
              <a:rPr lang="pt-PT" sz="1800">
                <a:ea typeface="+mn-lt"/>
                <a:cs typeface="+mn-lt"/>
              </a:rPr>
              <a:t>, </a:t>
            </a:r>
            <a:r>
              <a:rPr lang="pt-PT" sz="1800" err="1">
                <a:ea typeface="+mn-lt"/>
                <a:cs typeface="+mn-lt"/>
              </a:rPr>
              <a:t>supporting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your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company’s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sustainability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goals</a:t>
            </a:r>
            <a:r>
              <a:rPr lang="pt-PT" sz="1800">
                <a:ea typeface="+mn-lt"/>
                <a:cs typeface="+mn-lt"/>
              </a:rPr>
              <a:t>.</a:t>
            </a:r>
            <a:endParaRPr lang="pt-PT" sz="1800"/>
          </a:p>
          <a:p>
            <a:r>
              <a:rPr lang="pt-PT" sz="1800" b="1" err="1">
                <a:ea typeface="+mn-lt"/>
                <a:cs typeface="+mn-lt"/>
              </a:rPr>
              <a:t>Customized</a:t>
            </a:r>
            <a:r>
              <a:rPr lang="pt-PT" sz="1800" b="1">
                <a:ea typeface="+mn-lt"/>
                <a:cs typeface="+mn-lt"/>
              </a:rPr>
              <a:t> </a:t>
            </a:r>
            <a:r>
              <a:rPr lang="pt-PT" sz="1800" b="1" err="1">
                <a:ea typeface="+mn-lt"/>
                <a:cs typeface="+mn-lt"/>
              </a:rPr>
              <a:t>Services</a:t>
            </a:r>
            <a:r>
              <a:rPr lang="pt-PT" sz="1800">
                <a:ea typeface="+mn-lt"/>
                <a:cs typeface="+mn-lt"/>
              </a:rPr>
              <a:t>: </a:t>
            </a:r>
            <a:r>
              <a:rPr lang="pt-PT" sz="1800" err="1">
                <a:ea typeface="+mn-lt"/>
                <a:cs typeface="+mn-lt"/>
              </a:rPr>
              <a:t>Receive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tailored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cleaning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solutions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that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meet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the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specific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needs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and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preferences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of</a:t>
            </a:r>
            <a:r>
              <a:rPr lang="pt-PT" sz="1800">
                <a:ea typeface="+mn-lt"/>
                <a:cs typeface="+mn-lt"/>
              </a:rPr>
              <a:t> </a:t>
            </a:r>
            <a:r>
              <a:rPr lang="pt-PT" sz="1800" err="1">
                <a:ea typeface="+mn-lt"/>
                <a:cs typeface="+mn-lt"/>
              </a:rPr>
              <a:t>your</a:t>
            </a:r>
            <a:r>
              <a:rPr lang="pt-PT" sz="1800">
                <a:ea typeface="+mn-lt"/>
                <a:cs typeface="+mn-lt"/>
              </a:rPr>
              <a:t> business.</a:t>
            </a:r>
            <a:endParaRPr lang="pt-PT" sz="1800"/>
          </a:p>
          <a:p>
            <a:endParaRPr lang="pt-PT" sz="1800"/>
          </a:p>
        </p:txBody>
      </p:sp>
      <p:pic>
        <p:nvPicPr>
          <p:cNvPr id="4" name="Imagem 3" descr="Uma imagem com Edifício de escritórios, mesa, mobília, janela&#10;&#10;Descrição gerada automaticamente">
            <a:extLst>
              <a:ext uri="{FF2B5EF4-FFF2-40B4-BE49-F238E27FC236}">
                <a16:creationId xmlns:a16="http://schemas.microsoft.com/office/drawing/2014/main" id="{A998EA1B-CA84-6E76-7174-14181211DF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183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NYC Green Gleam</vt:lpstr>
      <vt:lpstr>Benefits of Hiring a Commercial Cleaner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54</cp:revision>
  <dcterms:created xsi:type="dcterms:W3CDTF">2024-08-06T12:13:22Z</dcterms:created>
  <dcterms:modified xsi:type="dcterms:W3CDTF">2024-08-06T13:45:47Z</dcterms:modified>
</cp:coreProperties>
</file>