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FFD13F"/>
    <a:srgbClr val="F5603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7462F-6B69-426B-AF6A-97CE215F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06304-600B-4338-8EF5-AD7EC535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C7CEF-0282-4E4D-8C87-62292B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2468D-83F9-46BF-BA9D-FC0A5137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46D10-412A-489F-ADC5-98BCEE3D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2C4C-C074-4AB0-97B8-8C77C845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66F62C-594E-481B-BEFA-4ADBC574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A60D2-5917-42A0-9CE4-2F7DCC11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5DFD1-23B0-4FF0-8808-242A0124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47E7C-D9B6-416F-AD7A-CB99C61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2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F76A42-29A3-4A14-9DEF-D91A2F22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62C907-AF81-4784-A04F-C153B90B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D0FC94-445B-440F-91E8-BDFD1BB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10813-8A8B-4460-B419-F3DE96D8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CD3D6-94ED-438E-94B9-2E252CFF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6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94938-C1CE-4532-AE68-0221FCCF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4D87F-15DD-43CB-83C1-1EBB0481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70F86-1128-4B60-8173-92A2A7E9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0277E-97E1-408F-B378-D824526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5175F4-4451-425D-97F4-B3D23880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3CD02-5306-4CDB-86C0-04FE4C84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75456-6936-4FA3-96BF-EA222801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E753B-D9A3-4F96-BFCA-9F6A5651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70EEE-9F43-425B-8665-E7414004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528E8-3CB5-41BD-8B8F-AFB0858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8B8A4-613B-4187-9B88-63DE076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F4E6D-2F72-459D-BDDA-4C34DFC8D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0997B-E7FC-4523-A200-17710C92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BCDDF4-7AE8-47B0-9976-512648A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74799-F6A7-4C7C-A546-DBBAB7C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A22C-C873-452D-BC0E-6706A30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917BC-42AA-4D77-B7D6-C942F4A7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0C779-C5D5-4707-8934-B49919A5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7B0807-1B28-48BC-AEF1-8F1C695C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0C3377-3DED-4D4B-871A-60195A50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604DBD-BDD0-431F-AAFA-4F6CC770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EA3BDB-3FC5-4377-98D2-2382023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BBFA61-2F1C-4189-ACB7-7DAB526B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38554-7484-4FE5-9C9F-793B7950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2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29D97-3432-46F0-8CC1-42326EE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FEB8FA-5C47-488C-8117-FBE51D0D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8182B2-1A9C-4146-8DB2-8B4C5A1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46981B-4B25-4AC5-8452-F7143472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87185-C320-4BA5-9E11-24DB4E60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710E1C-2B0F-466E-A4B5-BFD026B8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F96E4-F6FB-4510-9A32-85277F6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0B60-C159-4D7F-803E-E73BCF1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7079F-431D-4A23-91BE-FB16E8EE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BE472-B2EB-4075-B99B-DC7EB9AA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88E9E-7EB9-4076-9D20-7F3ECE8F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1FB0C-C39B-41B3-96B2-8637459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B2FAA-6933-40D4-A180-AD962903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B47E6-C159-4173-95B6-99C4E0F0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85B2FF-8DC5-45D1-B133-575818C27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29544C-3C01-4919-9F83-6AC388010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3FEA2-91C1-4B58-9F84-A496E3BE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3A03CD-0B09-46A5-95BD-E1BA3F9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39DBD-B574-4C82-A54E-76871590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C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9120A-22EC-4721-830B-F9D21B64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91D10E-0742-4A22-8DDE-CDCADF14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E7F30-587F-40EC-87DA-A142F3C4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6DD2-F730-4D87-AFC7-B6438A2D321A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39A4B-FFD3-4167-843E-3757E93F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5D3EB-8409-4178-82FD-17F93430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A8DA-9185-4824-A44A-199C500E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DC654-D5BC-4B06-A8C3-B7681061804B}"/>
              </a:ext>
            </a:extLst>
          </p:cNvPr>
          <p:cNvSpPr txBox="1"/>
          <p:nvPr/>
        </p:nvSpPr>
        <p:spPr>
          <a:xfrm>
            <a:off x="2778506" y="2838563"/>
            <a:ext cx="7458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Roboto" pitchFamily="2" charset="0"/>
                <a:ea typeface="Roboto" pitchFamily="2" charset="0"/>
              </a:rPr>
              <a:t>CodeTranslator</a:t>
            </a:r>
            <a:endParaRPr lang="ru-RU" sz="7200" b="1" i="1" dirty="0">
              <a:latin typeface="Roboto" pitchFamily="2" charset="0"/>
              <a:ea typeface="Roboto" pitchFamily="2" charset="0"/>
            </a:endParaRP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DA497-BF56-4ED4-8672-AF945D48D966}"/>
              </a:ext>
            </a:extLst>
          </p:cNvPr>
          <p:cNvSpPr txBox="1"/>
          <p:nvPr/>
        </p:nvSpPr>
        <p:spPr>
          <a:xfrm>
            <a:off x="2722133" y="2828835"/>
            <a:ext cx="766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solidFill>
                  <a:srgbClr val="FFCC00"/>
                </a:solidFill>
                <a:latin typeface="Roboto" pitchFamily="2" charset="0"/>
                <a:ea typeface="Roboto" pitchFamily="2" charset="0"/>
              </a:rPr>
              <a:t>CodeTranslator</a:t>
            </a:r>
            <a:endParaRPr lang="ru-RU" sz="7200" b="1" i="1" dirty="0">
              <a:solidFill>
                <a:srgbClr val="FFCC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E351-1999-4843-8E9D-FF98EC5AB143}"/>
              </a:ext>
            </a:extLst>
          </p:cNvPr>
          <p:cNvSpPr txBox="1"/>
          <p:nvPr/>
        </p:nvSpPr>
        <p:spPr>
          <a:xfrm rot="16200000">
            <a:off x="9385302" y="2926829"/>
            <a:ext cx="4905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571637-643A-48BA-BC69-4AE9764D1021}"/>
              </a:ext>
            </a:extLst>
          </p:cNvPr>
          <p:cNvCxnSpPr/>
          <p:nvPr/>
        </p:nvCxnSpPr>
        <p:spPr>
          <a:xfrm>
            <a:off x="11591122" y="0"/>
            <a:ext cx="0" cy="685800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B7FABA7-BDD5-4E2A-94EB-50B075DF9988}"/>
              </a:ext>
            </a:extLst>
          </p:cNvPr>
          <p:cNvCxnSpPr/>
          <p:nvPr/>
        </p:nvCxnSpPr>
        <p:spPr>
          <a:xfrm>
            <a:off x="11513298" y="0"/>
            <a:ext cx="0" cy="685800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54BF912D-96BD-4772-A90A-B3619E3966CC}"/>
              </a:ext>
            </a:extLst>
          </p:cNvPr>
          <p:cNvSpPr/>
          <p:nvPr/>
        </p:nvSpPr>
        <p:spPr>
          <a:xfrm>
            <a:off x="564726" y="165543"/>
            <a:ext cx="1334254" cy="1324947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D17D747-D86E-4074-A190-90ADA1A6CFF5}"/>
              </a:ext>
            </a:extLst>
          </p:cNvPr>
          <p:cNvSpPr/>
          <p:nvPr/>
        </p:nvSpPr>
        <p:spPr>
          <a:xfrm>
            <a:off x="292658" y="2970938"/>
            <a:ext cx="358856" cy="322767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3F8D467-B18C-4DAA-B4D6-C2A2DB9B3AAD}"/>
              </a:ext>
            </a:extLst>
          </p:cNvPr>
          <p:cNvSpPr/>
          <p:nvPr/>
        </p:nvSpPr>
        <p:spPr>
          <a:xfrm>
            <a:off x="191760" y="1548882"/>
            <a:ext cx="1032229" cy="9873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8E1E480-F8E3-40AB-9AFE-13A43A8F2419}"/>
              </a:ext>
            </a:extLst>
          </p:cNvPr>
          <p:cNvSpPr/>
          <p:nvPr/>
        </p:nvSpPr>
        <p:spPr>
          <a:xfrm>
            <a:off x="2179924" y="147980"/>
            <a:ext cx="790601" cy="7546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50A7714-3EE2-4691-B625-E18D427A6027}"/>
              </a:ext>
            </a:extLst>
          </p:cNvPr>
          <p:cNvSpPr/>
          <p:nvPr/>
        </p:nvSpPr>
        <p:spPr>
          <a:xfrm>
            <a:off x="268530" y="1184988"/>
            <a:ext cx="218373" cy="2135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://qrcoder.ru/code/?https%3A%2F%2Fgithub.com%2Faniciya777%2FCodeTranslator.git&amp;4&amp;0">
            <a:extLst>
              <a:ext uri="{FF2B5EF4-FFF2-40B4-BE49-F238E27FC236}">
                <a16:creationId xmlns:a16="http://schemas.microsoft.com/office/drawing/2014/main" id="{6B405989-DC5F-47C1-A67E-6A801B524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899"/>
            <a:ext cx="1562100" cy="15621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0EFC40-9D0B-427A-8676-2A1A4044D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7" r="-867"/>
          <a:stretch/>
        </p:blipFill>
        <p:spPr>
          <a:xfrm>
            <a:off x="8119277" y="2838153"/>
            <a:ext cx="3996000" cy="3927919"/>
          </a:xfrm>
          <a:prstGeom prst="ellipse">
            <a:avLst/>
          </a:prstGeom>
          <a:ln w="12700">
            <a:solidFill>
              <a:srgbClr val="FFCC00"/>
            </a:solidFill>
            <a:prstDash val="lgDash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6776B-5824-42F3-B4B6-B310D8554261}"/>
              </a:ext>
            </a:extLst>
          </p:cNvPr>
          <p:cNvSpPr txBox="1"/>
          <p:nvPr/>
        </p:nvSpPr>
        <p:spPr>
          <a:xfrm>
            <a:off x="3455484" y="713503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itchFamily="2" charset="0"/>
                <a:ea typeface="Roboto" pitchFamily="2" charset="0"/>
              </a:rPr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269F1-E2EC-4395-96B4-476AE589138C}"/>
              </a:ext>
            </a:extLst>
          </p:cNvPr>
          <p:cNvSpPr txBox="1"/>
          <p:nvPr/>
        </p:nvSpPr>
        <p:spPr>
          <a:xfrm>
            <a:off x="540043" y="1658854"/>
            <a:ext cx="7828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itchFamily="2" charset="0"/>
                <a:ea typeface="Roboto" pitchFamily="2" charset="0"/>
              </a:rPr>
              <a:t>Этот сайт был создан для программистов, которым часто приходится работать с чужим кодом,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в котором есть комментарии на иностранном языке. Также этот сайт может быть полезен тем,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кто хочет свои комментарии на родном языке перевести на иностранный. 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После авторизации на сайте появляется масса возможностей для комфортной работы: словарь,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история переводов, возможность скачать файл с переводом, словарь для слов, которые вы хотите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запомнить и не хотите потерять.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2AA8B6D-ADE5-408C-BE95-C6971A7524C6}"/>
              </a:ext>
            </a:extLst>
          </p:cNvPr>
          <p:cNvCxnSpPr/>
          <p:nvPr/>
        </p:nvCxnSpPr>
        <p:spPr>
          <a:xfrm>
            <a:off x="0" y="35292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A5E75B5-AA6B-4DBD-B2C9-8F9CE093DC08}"/>
              </a:ext>
            </a:extLst>
          </p:cNvPr>
          <p:cNvCxnSpPr/>
          <p:nvPr/>
        </p:nvCxnSpPr>
        <p:spPr>
          <a:xfrm>
            <a:off x="0" y="280736"/>
            <a:ext cx="12192000" cy="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1C9FA3E0-A38A-429A-843E-E1C2C20B0DAC}"/>
              </a:ext>
            </a:extLst>
          </p:cNvPr>
          <p:cNvSpPr/>
          <p:nvPr/>
        </p:nvSpPr>
        <p:spPr>
          <a:xfrm>
            <a:off x="8061649" y="2732163"/>
            <a:ext cx="4104000" cy="41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836DD-42DC-4CC0-9363-51E36F278820}"/>
              </a:ext>
            </a:extLst>
          </p:cNvPr>
          <p:cNvSpPr txBox="1"/>
          <p:nvPr/>
        </p:nvSpPr>
        <p:spPr>
          <a:xfrm>
            <a:off x="0" y="-338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5002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E7AB6A6-4C07-40FD-8911-0D63BCF07F29}"/>
              </a:ext>
            </a:extLst>
          </p:cNvPr>
          <p:cNvCxnSpPr/>
          <p:nvPr/>
        </p:nvCxnSpPr>
        <p:spPr>
          <a:xfrm>
            <a:off x="0" y="35292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F12CE4-1754-4BBF-A516-3462A6664E45}"/>
              </a:ext>
            </a:extLst>
          </p:cNvPr>
          <p:cNvCxnSpPr/>
          <p:nvPr/>
        </p:nvCxnSpPr>
        <p:spPr>
          <a:xfrm>
            <a:off x="0" y="280736"/>
            <a:ext cx="12192000" cy="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BA016D-B57B-4866-9ACA-E6F1ECFC341F}"/>
              </a:ext>
            </a:extLst>
          </p:cNvPr>
          <p:cNvSpPr txBox="1"/>
          <p:nvPr/>
        </p:nvSpPr>
        <p:spPr>
          <a:xfrm>
            <a:off x="5154876" y="595311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itchFamily="2" charset="0"/>
                <a:ea typeface="Roboto" pitchFamily="2" charset="0"/>
              </a:rPr>
              <a:t>Команда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4ABFF4-7F15-4571-BA84-1DF5804D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8" b="19038"/>
          <a:stretch/>
        </p:blipFill>
        <p:spPr>
          <a:xfrm>
            <a:off x="892452" y="1259367"/>
            <a:ext cx="4536000" cy="4536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8DAF03-A815-433E-93C2-107E70FC39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" b="24933"/>
          <a:stretch/>
        </p:blipFill>
        <p:spPr>
          <a:xfrm>
            <a:off x="6763547" y="1249639"/>
            <a:ext cx="4536000" cy="4536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43B1E3A-4113-4939-B12D-49AEA7C08EEA}"/>
              </a:ext>
            </a:extLst>
          </p:cNvPr>
          <p:cNvSpPr/>
          <p:nvPr/>
        </p:nvSpPr>
        <p:spPr>
          <a:xfrm>
            <a:off x="820452" y="1180086"/>
            <a:ext cx="4680000" cy="4680000"/>
          </a:xfrm>
          <a:prstGeom prst="ellipse">
            <a:avLst/>
          </a:prstGeom>
          <a:noFill/>
          <a:ln w="28575">
            <a:solidFill>
              <a:srgbClr val="FFCC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8CF9574-88E7-484D-9C40-E4D06EA3A41C}"/>
              </a:ext>
            </a:extLst>
          </p:cNvPr>
          <p:cNvSpPr/>
          <p:nvPr/>
        </p:nvSpPr>
        <p:spPr>
          <a:xfrm>
            <a:off x="6691547" y="1180086"/>
            <a:ext cx="4680000" cy="4680000"/>
          </a:xfrm>
          <a:prstGeom prst="ellipse">
            <a:avLst/>
          </a:prstGeom>
          <a:noFill/>
          <a:ln w="28575">
            <a:solidFill>
              <a:srgbClr val="FFCC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32F46-0784-401A-8B28-7FB4DB9159F1}"/>
              </a:ext>
            </a:extLst>
          </p:cNvPr>
          <p:cNvSpPr txBox="1"/>
          <p:nvPr/>
        </p:nvSpPr>
        <p:spPr>
          <a:xfrm>
            <a:off x="2003725" y="59130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2551-B13A-4699-8E86-E1CA626B7C87}"/>
              </a:ext>
            </a:extLst>
          </p:cNvPr>
          <p:cNvSpPr txBox="1"/>
          <p:nvPr/>
        </p:nvSpPr>
        <p:spPr>
          <a:xfrm>
            <a:off x="8080718" y="592963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Иванов Александр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7F9A3-6F32-4816-8A37-9C570B192D08}"/>
              </a:ext>
            </a:extLst>
          </p:cNvPr>
          <p:cNvSpPr txBox="1"/>
          <p:nvPr/>
        </p:nvSpPr>
        <p:spPr>
          <a:xfrm>
            <a:off x="8659401" y="61505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>
                <a:latin typeface="Roboto" pitchFamily="2" charset="0"/>
                <a:ea typeface="Roboto" pitchFamily="2" charset="0"/>
              </a:rPr>
              <a:t>Тимлид</a:t>
            </a:r>
            <a:endParaRPr lang="ru-RU" i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2FB22-AF4E-4325-96D4-77D55222E70D}"/>
              </a:ext>
            </a:extLst>
          </p:cNvPr>
          <p:cNvSpPr txBox="1"/>
          <p:nvPr/>
        </p:nvSpPr>
        <p:spPr>
          <a:xfrm>
            <a:off x="2395659" y="615058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i="1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ru-RU" dirty="0"/>
              <a:t>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44287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0C37DF-171F-42D3-AFD8-880556D64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10206" r="16005" b="6869"/>
          <a:stretch/>
        </p:blipFill>
        <p:spPr>
          <a:xfrm>
            <a:off x="6332378" y="834280"/>
            <a:ext cx="5778434" cy="518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857C09-069F-4853-BFE8-B6A2F3B9A8AD}"/>
              </a:ext>
            </a:extLst>
          </p:cNvPr>
          <p:cNvSpPr txBox="1"/>
          <p:nvPr/>
        </p:nvSpPr>
        <p:spPr>
          <a:xfrm>
            <a:off x="1098523" y="612998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itchFamily="2" charset="0"/>
                <a:ea typeface="Roboto" pitchFamily="2" charset="0"/>
              </a:rPr>
              <a:t>Описание реализации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3D17618-0B08-4545-B853-3E82DFCF7487}"/>
              </a:ext>
            </a:extLst>
          </p:cNvPr>
          <p:cNvCxnSpPr/>
          <p:nvPr/>
        </p:nvCxnSpPr>
        <p:spPr>
          <a:xfrm>
            <a:off x="0" y="35292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5582C69-4BAE-45F8-8573-477F6F6D9B79}"/>
              </a:ext>
            </a:extLst>
          </p:cNvPr>
          <p:cNvCxnSpPr/>
          <p:nvPr/>
        </p:nvCxnSpPr>
        <p:spPr>
          <a:xfrm>
            <a:off x="0" y="280736"/>
            <a:ext cx="12192000" cy="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B7419E-2C9E-4064-B030-9667A3151B29}"/>
              </a:ext>
            </a:extLst>
          </p:cNvPr>
          <p:cNvSpPr txBox="1"/>
          <p:nvPr/>
        </p:nvSpPr>
        <p:spPr>
          <a:xfrm>
            <a:off x="0" y="-338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68738-EBC8-462C-99CB-56B3060A78B3}"/>
              </a:ext>
            </a:extLst>
          </p:cNvPr>
          <p:cNvSpPr txBox="1"/>
          <p:nvPr/>
        </p:nvSpPr>
        <p:spPr>
          <a:xfrm>
            <a:off x="269455" y="1365782"/>
            <a:ext cx="78285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itchFamily="2" charset="0"/>
                <a:ea typeface="Roboto" pitchFamily="2" charset="0"/>
              </a:rPr>
              <a:t>При создании сайта были использованы такие библиотеки и технологии как: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requests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Flask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flask-wtf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Roboto" pitchFamily="2" charset="0"/>
                <a:ea typeface="Roboto" pitchFamily="2" charset="0"/>
              </a:rPr>
              <a:t>wtforms</a:t>
            </a:r>
            <a:endParaRPr lang="en-US" sz="240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Roboto" pitchFamily="2" charset="0"/>
                <a:ea typeface="Roboto" pitchFamily="2" charset="0"/>
              </a:rPr>
              <a:t>SQLAlchemy</a:t>
            </a:r>
            <a:endParaRPr lang="en-US" sz="240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Flask-Login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alembic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flask-avatars</a:t>
            </a:r>
          </a:p>
          <a:p>
            <a:r>
              <a:rPr lang="ru-RU" sz="2400" dirty="0">
                <a:latin typeface="Roboto" pitchFamily="2" charset="0"/>
                <a:ea typeface="Roboto" pitchFamily="2" charset="0"/>
              </a:rPr>
              <a:t>Количество строк в проекте: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Питон: 848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Остальное: 1420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EA27DA-07F1-4983-8B6C-230457601571}"/>
              </a:ext>
            </a:extLst>
          </p:cNvPr>
          <p:cNvSpPr/>
          <p:nvPr/>
        </p:nvSpPr>
        <p:spPr>
          <a:xfrm>
            <a:off x="3284378" y="2123381"/>
            <a:ext cx="2575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HTML5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Bootstrap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JavaScript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Roboto" pitchFamily="2" charset="0"/>
                <a:ea typeface="Roboto" pitchFamily="2" charset="0"/>
              </a:rPr>
              <a:t>JQuery</a:t>
            </a:r>
            <a:endParaRPr lang="ru-RU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9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F2E0E36-FDFB-417F-994C-715399C2302D}"/>
              </a:ext>
            </a:extLst>
          </p:cNvPr>
          <p:cNvCxnSpPr/>
          <p:nvPr/>
        </p:nvCxnSpPr>
        <p:spPr>
          <a:xfrm>
            <a:off x="0" y="35292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8E52DD4-28D1-4217-99E6-8056272AFEFF}"/>
              </a:ext>
            </a:extLst>
          </p:cNvPr>
          <p:cNvCxnSpPr/>
          <p:nvPr/>
        </p:nvCxnSpPr>
        <p:spPr>
          <a:xfrm>
            <a:off x="0" y="280736"/>
            <a:ext cx="12192000" cy="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574E58-5DFF-4A58-B1E3-CA042B39AD15}"/>
              </a:ext>
            </a:extLst>
          </p:cNvPr>
          <p:cNvSpPr txBox="1"/>
          <p:nvPr/>
        </p:nvSpPr>
        <p:spPr>
          <a:xfrm>
            <a:off x="0" y="-338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FA1D3F-518E-46B8-A742-7BDC1A51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/>
          <a:stretch/>
        </p:blipFill>
        <p:spPr>
          <a:xfrm>
            <a:off x="7641771" y="3344610"/>
            <a:ext cx="4550229" cy="35133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79D021-B7EA-4D24-8453-A5A05F19E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129"/>
            <a:ext cx="9531074" cy="48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A666B-E275-4DC1-9007-0D51C21B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3662" r="6682" b="8513"/>
          <a:stretch/>
        </p:blipFill>
        <p:spPr>
          <a:xfrm>
            <a:off x="7442718" y="3217431"/>
            <a:ext cx="4749282" cy="3640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E54F6-101F-4D08-AAD6-D54F4EC28C56}"/>
              </a:ext>
            </a:extLst>
          </p:cNvPr>
          <p:cNvSpPr txBox="1"/>
          <p:nvPr/>
        </p:nvSpPr>
        <p:spPr>
          <a:xfrm>
            <a:off x="4203032" y="898358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itchFamily="2" charset="0"/>
                <a:ea typeface="Roboto" pitchFamily="2" charset="0"/>
              </a:rPr>
              <a:t>Заключение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8F3369-2D5A-4687-9FAE-3E2B0A696C73}"/>
              </a:ext>
            </a:extLst>
          </p:cNvPr>
          <p:cNvCxnSpPr/>
          <p:nvPr/>
        </p:nvCxnSpPr>
        <p:spPr>
          <a:xfrm>
            <a:off x="0" y="35292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A59C0A7-2702-420F-9E97-1DD036C1B473}"/>
              </a:ext>
            </a:extLst>
          </p:cNvPr>
          <p:cNvCxnSpPr/>
          <p:nvPr/>
        </p:nvCxnSpPr>
        <p:spPr>
          <a:xfrm>
            <a:off x="0" y="280736"/>
            <a:ext cx="12192000" cy="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D1EBDA-17F4-429E-B166-EDBF8ECB5C29}"/>
              </a:ext>
            </a:extLst>
          </p:cNvPr>
          <p:cNvSpPr txBox="1"/>
          <p:nvPr/>
        </p:nvSpPr>
        <p:spPr>
          <a:xfrm>
            <a:off x="0" y="-338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C08FA-04AB-4297-B5F4-752B36DBB4C2}"/>
              </a:ext>
            </a:extLst>
          </p:cNvPr>
          <p:cNvSpPr txBox="1"/>
          <p:nvPr/>
        </p:nvSpPr>
        <p:spPr>
          <a:xfrm>
            <a:off x="364130" y="2028564"/>
            <a:ext cx="979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Расширить список поддерживаемых языков программирования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Устранить существующие баги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Добавить новые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Делать всё, чтобы Ваша жизнь становилась лучше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07398-65D6-4858-B926-B74276E90FDB}"/>
              </a:ext>
            </a:extLst>
          </p:cNvPr>
          <p:cNvSpPr txBox="1"/>
          <p:nvPr/>
        </p:nvSpPr>
        <p:spPr>
          <a:xfrm>
            <a:off x="418817" y="1537596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Roboto" pitchFamily="2" charset="0"/>
                <a:ea typeface="Roboto" pitchFamily="2" charset="0"/>
              </a:rPr>
              <a:t>Дальнейшие планы: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B8956-9412-431E-B9B7-5493AFA2E1BD}"/>
              </a:ext>
            </a:extLst>
          </p:cNvPr>
          <p:cNvSpPr txBox="1"/>
          <p:nvPr/>
        </p:nvSpPr>
        <p:spPr>
          <a:xfrm>
            <a:off x="364130" y="3674898"/>
            <a:ext cx="7023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itchFamily="2" charset="0"/>
                <a:ea typeface="Roboto" pitchFamily="2" charset="0"/>
              </a:rPr>
              <a:t>В рамках проекта был выполнен полностью функционирующий сайт в соответствии со всеми задумками и идеями в начале. Для того чтобы сделать дизайн сайта, научилась работать в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Figma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.</a:t>
            </a:r>
            <a:r>
              <a:rPr lang="ru-RU" sz="2400" dirty="0">
                <a:latin typeface="Roboto" pitchFamily="2" charset="0"/>
                <a:ea typeface="Roboto" pitchFamily="2" charset="0"/>
              </a:rPr>
              <a:t> Углубила свои знания и получила бесценный опыт. </a:t>
            </a:r>
          </a:p>
        </p:txBody>
      </p:sp>
    </p:spTree>
    <p:extLst>
      <p:ext uri="{BB962C8B-B14F-4D97-AF65-F5344CB8AC3E}">
        <p14:creationId xmlns:p14="http://schemas.microsoft.com/office/powerpoint/2010/main" val="386699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E72727-111D-4291-A775-FB67C8F490FB}"/>
              </a:ext>
            </a:extLst>
          </p:cNvPr>
          <p:cNvSpPr txBox="1"/>
          <p:nvPr/>
        </p:nvSpPr>
        <p:spPr>
          <a:xfrm>
            <a:off x="862353" y="84069"/>
            <a:ext cx="9655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b="1" i="1" dirty="0">
                <a:latin typeface="Roboto" pitchFamily="2" charset="0"/>
                <a:ea typeface="Roboto" pitchFamily="2" charset="0"/>
              </a:rPr>
              <a:t>Спасибо за внимание!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12155-86E5-4554-B48A-2EA9EAAD6B8C}"/>
              </a:ext>
            </a:extLst>
          </p:cNvPr>
          <p:cNvSpPr txBox="1"/>
          <p:nvPr/>
        </p:nvSpPr>
        <p:spPr>
          <a:xfrm flipH="1">
            <a:off x="812345" y="74645"/>
            <a:ext cx="1043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i="1" dirty="0">
                <a:solidFill>
                  <a:srgbClr val="FFCC00"/>
                </a:solidFill>
                <a:latin typeface="Roboto" pitchFamily="2" charset="0"/>
                <a:ea typeface="Roboto" pitchFamily="2" charset="0"/>
              </a:rPr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7E785-A724-4C2D-95DF-6E909A42B924}"/>
              </a:ext>
            </a:extLst>
          </p:cNvPr>
          <p:cNvSpPr txBox="1"/>
          <p:nvPr/>
        </p:nvSpPr>
        <p:spPr>
          <a:xfrm rot="16200000">
            <a:off x="9385302" y="3075057"/>
            <a:ext cx="4905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>
                <a:latin typeface="Roboto" pitchFamily="2" charset="0"/>
                <a:ea typeface="Roboto" pitchFamily="2" charset="0"/>
              </a:rPr>
              <a:t>Остапчук Анастасия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56DF9FA-234F-40D3-96BC-85BF9BFFE74E}"/>
              </a:ext>
            </a:extLst>
          </p:cNvPr>
          <p:cNvCxnSpPr/>
          <p:nvPr/>
        </p:nvCxnSpPr>
        <p:spPr>
          <a:xfrm>
            <a:off x="11591122" y="0"/>
            <a:ext cx="0" cy="6858000"/>
          </a:xfrm>
          <a:prstGeom prst="line">
            <a:avLst/>
          </a:prstGeom>
          <a:ln w="12700">
            <a:solidFill>
              <a:srgbClr val="FFC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752462E-669F-44C3-8CFF-19766D62FD0B}"/>
              </a:ext>
            </a:extLst>
          </p:cNvPr>
          <p:cNvCxnSpPr/>
          <p:nvPr/>
        </p:nvCxnSpPr>
        <p:spPr>
          <a:xfrm>
            <a:off x="11513298" y="0"/>
            <a:ext cx="0" cy="685800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qrcoder.ru/code/?https%3A%2F%2Fgithub.com%2Faniciya777%2FCodeTranslator.git&amp;4&amp;0">
            <a:extLst>
              <a:ext uri="{FF2B5EF4-FFF2-40B4-BE49-F238E27FC236}">
                <a16:creationId xmlns:a16="http://schemas.microsoft.com/office/drawing/2014/main" id="{6A705618-AEC2-40EF-9793-1FC8A889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B58F04-8BE2-4286-A5E4-FD425CBF4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6" y="1190905"/>
            <a:ext cx="7561905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1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204</Words>
  <Application>Microsoft Office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Остапчук</dc:creator>
  <cp:lastModifiedBy>Александр Иванов</cp:lastModifiedBy>
  <cp:revision>44</cp:revision>
  <dcterms:created xsi:type="dcterms:W3CDTF">2020-05-10T13:36:05Z</dcterms:created>
  <dcterms:modified xsi:type="dcterms:W3CDTF">2020-05-12T19:16:27Z</dcterms:modified>
</cp:coreProperties>
</file>