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A574C-8A78-4530-A3F8-1B33F1A2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D3F891-9645-4EF8-8D86-CACCCA8AB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68D35-C367-47F8-8069-BDF1191E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AF8B-280B-4A25-AB96-6B708A44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2C9F9-9FEE-447E-8247-B357822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3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BC70F-6C84-4041-9D54-847B296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A66BF5-763B-4609-B33A-8D91DF14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F59E8-CA85-4065-B6FB-112AA984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21E73-F4DB-416D-943A-EBF0EE2D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6A16E-6F8E-4687-A1E4-023DFBB9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2DCB95-DFB3-4325-B385-286E52B44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1C1B40-DE83-4432-BF0A-A6E927B40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F38A95-4D19-46FA-AA5C-BF440FB9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117F1-3568-4090-8AAF-DA919D0B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690CA-D8E1-40CC-A5E8-C315B64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9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4CB6-D58F-4BFA-B394-565A7F2E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BDA2F-118C-4C5C-8488-6EAA9DC0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0C7D3-2BD3-457C-B2C8-D7ED1EA2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2A497-DCDF-4822-9844-AA9E0A0A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D6B16-D51D-4C77-A173-76EA9F57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07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6ECAD-35C9-4432-AF4B-889E628C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A326BD-D9F0-4D82-B8BB-55F5F7DE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68CDF-0489-4A86-96BC-86B5FFA8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4393C-7870-4775-AA8B-70DF0D22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AB4A6-7428-4694-8652-D72D1AFA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D1B27-8EC1-4C16-9B52-99357E26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0282C-6A03-45AE-B3EB-FD6C6DCBB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FE2D67-7E09-4FE0-BFD2-4969E54D7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77EBF3-A0E1-4940-B12D-CC700DFF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FA944-9615-4B5B-AF6C-7CDCDF69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86D125-E2C0-45EE-B8D0-46DF0C9E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0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1150D-4177-4E09-8892-DF022BB1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BC01D9-A2DC-49AD-9C25-5C87FAFF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1FE5B6-F5A7-4052-BAFA-EDBB0B21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3C2F84-840F-4D08-B099-C1943ED22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AD4177-A52D-4321-A3B2-F6303A806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11AE0C-42D9-4A39-9D21-C076DB03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3A2735-FB2B-4B82-95A8-87E90DEF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A18875-82EF-47FC-8FAD-F7AE8635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09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0E407-C106-492B-AF72-B9BD40AE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CFA2FB-D3B9-4D9F-8036-9DF8694B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3D50B4-664A-4FB3-947B-B1068847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42DECE-B84F-4891-9EB5-F2CFB5C4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8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20671C-2FB4-4584-B391-284648D1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6BEB9-D762-44AE-A10D-56C1857D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E75D8F-3D89-4DB0-830B-3A402527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EAAF3-75E7-45D1-8E4D-D5E53A81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72616-6069-461F-977C-C82133D1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30FE5C-22B3-45DD-9D50-6A4DB90D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5E03D7-9E10-433D-9F0A-5CF9F38D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DDFF80-F1E0-4853-BA5A-F8C3857C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412DC6-4D1F-4885-A0FE-6980447B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50C0E-150C-45BB-B091-2768DE38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AAD622-BA35-48F3-B6A6-D852099DD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2C790-9E46-4B72-9A09-B1021AD5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4064B7-13CB-4943-8F44-4B78030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5D63F7-984E-4EDA-8852-7BD10506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4C21D8-3F0D-46DA-B941-009A015C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9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C9C52-9310-4C74-BE40-BA3B719C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0B35E6-7AF3-4B23-9F6A-6D11324C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6CEDF-2D0E-48C9-9C44-B65532807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E71D-6013-4C5F-BD1F-F5FB43A197C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E761F-9C78-4E4B-93DF-CE7C42A9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80097-6981-45DE-AEA0-3A5EAFAA7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8DEC-8488-47E0-9567-9E5E630F6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7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65963-33E0-4C6F-B624-1826E02CD270}"/>
              </a:ext>
            </a:extLst>
          </p:cNvPr>
          <p:cNvSpPr txBox="1"/>
          <p:nvPr/>
        </p:nvSpPr>
        <p:spPr>
          <a:xfrm flipH="1">
            <a:off x="1962538" y="1859340"/>
            <a:ext cx="8266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Imprint MT Shadow" panose="04020605060303030202" pitchFamily="82" charset="0"/>
              </a:rPr>
              <a:t>TextAnimated</a:t>
            </a:r>
            <a:endParaRPr lang="ru-RU" sz="9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B231F-B60B-42BC-A758-B4007AFCD011}"/>
              </a:ext>
            </a:extLst>
          </p:cNvPr>
          <p:cNvSpPr txBox="1"/>
          <p:nvPr/>
        </p:nvSpPr>
        <p:spPr>
          <a:xfrm>
            <a:off x="8224843" y="5980922"/>
            <a:ext cx="373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Остапчук</a:t>
            </a:r>
            <a:r>
              <a:rPr lang="ru-RU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  Анастасия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02147-296A-4EB5-AAB8-FE95ED96271E}"/>
              </a:ext>
            </a:extLst>
          </p:cNvPr>
          <p:cNvSpPr txBox="1"/>
          <p:nvPr/>
        </p:nvSpPr>
        <p:spPr>
          <a:xfrm>
            <a:off x="3511685" y="1859340"/>
            <a:ext cx="545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Вместо этого вставить результат работы приложения:</a:t>
            </a:r>
          </a:p>
        </p:txBody>
      </p:sp>
    </p:spTree>
    <p:extLst>
      <p:ext uri="{BB962C8B-B14F-4D97-AF65-F5344CB8AC3E}">
        <p14:creationId xmlns:p14="http://schemas.microsoft.com/office/powerpoint/2010/main" val="322439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FC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A9E05-54A7-40C7-A3C9-0CA518F0EDC0}"/>
              </a:ext>
            </a:extLst>
          </p:cNvPr>
          <p:cNvSpPr txBox="1"/>
          <p:nvPr/>
        </p:nvSpPr>
        <p:spPr>
          <a:xfrm>
            <a:off x="4967909" y="288032"/>
            <a:ext cx="225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D1651-77F3-480D-9228-083064D7D4C3}"/>
              </a:ext>
            </a:extLst>
          </p:cNvPr>
          <p:cNvSpPr txBox="1"/>
          <p:nvPr/>
        </p:nvSpPr>
        <p:spPr>
          <a:xfrm>
            <a:off x="597159" y="1306286"/>
            <a:ext cx="109982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Идея проекта: создать приложение для анимации текста.</a:t>
            </a:r>
          </a:p>
          <a:p>
            <a:endParaRPr lang="ru-RU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ST Type AU" panose="02000306020200020003" pitchFamily="2" charset="0"/>
            </a:endParaRPr>
          </a:p>
          <a:p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Данный проект реализован с целью решить проблему оригинального демонстрирования текста.</a:t>
            </a:r>
            <a:endParaRPr lang="ru-RU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ST Type AU" panose="020003060202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3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13BAC-C263-47BE-98C2-2D6BA671018B}"/>
              </a:ext>
            </a:extLst>
          </p:cNvPr>
          <p:cNvSpPr txBox="1"/>
          <p:nvPr/>
        </p:nvSpPr>
        <p:spPr>
          <a:xfrm>
            <a:off x="4242880" y="233464"/>
            <a:ext cx="370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71999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DE7B9-E317-4BF0-A470-037F36B31E40}"/>
              </a:ext>
            </a:extLst>
          </p:cNvPr>
          <p:cNvSpPr txBox="1"/>
          <p:nvPr/>
        </p:nvSpPr>
        <p:spPr>
          <a:xfrm flipH="1">
            <a:off x="4995315" y="282102"/>
            <a:ext cx="220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D79C3-ADC7-4CA8-9A8B-A60DDB122C6F}"/>
              </a:ext>
            </a:extLst>
          </p:cNvPr>
          <p:cNvSpPr txBox="1"/>
          <p:nvPr/>
        </p:nvSpPr>
        <p:spPr>
          <a:xfrm>
            <a:off x="671209" y="108949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Вывод: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F5A81-5189-4A39-B7C6-AEBDE5406FAC}"/>
              </a:ext>
            </a:extLst>
          </p:cNvPr>
          <p:cNvSpPr txBox="1"/>
          <p:nvPr/>
        </p:nvSpPr>
        <p:spPr>
          <a:xfrm>
            <a:off x="671209" y="3560324"/>
            <a:ext cx="114397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Возможности для доработки и развития:</a:t>
            </a:r>
          </a:p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Добавить поддержку иностранных языков</a:t>
            </a:r>
          </a:p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Добавить трапеции, овалы и др. фигуры</a:t>
            </a:r>
          </a:p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Добавить редактирование отдельно каждой фигуры из списка Фигур анимации</a:t>
            </a:r>
          </a:p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Добавить больше разнообразных примеров</a:t>
            </a:r>
          </a:p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Добавить возможность анимировать целые тексты(трёхстрочный, </a:t>
            </a:r>
            <a:r>
              <a:rPr lang="ru-RU" sz="28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четырёхстрочный</a:t>
            </a:r>
            <a:r>
              <a:rPr lang="ru-RU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ST Type AU" panose="02000306020200020003" pitchFamily="2" charset="0"/>
              </a:rPr>
              <a:t> и т.д.)</a:t>
            </a:r>
          </a:p>
        </p:txBody>
      </p:sp>
    </p:spTree>
    <p:extLst>
      <p:ext uri="{BB962C8B-B14F-4D97-AF65-F5344CB8AC3E}">
        <p14:creationId xmlns:p14="http://schemas.microsoft.com/office/powerpoint/2010/main" val="1755581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81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GOST Type AU</vt:lpstr>
      <vt:lpstr>Imprint MT Shadow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Anastasiya</dc:creator>
  <cp:lastModifiedBy>Anastasiya</cp:lastModifiedBy>
  <cp:revision>5</cp:revision>
  <dcterms:created xsi:type="dcterms:W3CDTF">2019-11-07T18:03:41Z</dcterms:created>
  <dcterms:modified xsi:type="dcterms:W3CDTF">2019-11-07T18:43:34Z</dcterms:modified>
</cp:coreProperties>
</file>