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E40A4-2184-47EB-A2B5-AA461A48145B}" type="datetimeFigureOut">
              <a:rPr lang="en-IN" smtClean="0"/>
              <a:pPr/>
              <a:t>26-04-2018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B04-3502-403D-80D0-412700802CB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2EB04-3502-403D-80D0-412700802CB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BB1A02C-F48B-490B-91FD-A2D946990993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4AE1-3FD2-417F-8391-D5C9A6725810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8028-5112-4401-9A95-7FD1F58D8248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41B833F-4EAB-4B1E-A8AF-CE64613D96F7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E042DC9-79CA-4812-8C51-8CF292E3A439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276EA8-2674-43F0-9AFF-37F5B7E4B1AF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3BAE3B-76EF-4C06-9507-FD408FB140BF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2257-DCA2-4FE4-B322-37779EC0791D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2DDB79-EB26-4096-805F-BE574F205043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F667872-5F8E-44CD-97D9-9D142E3C3393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7FB65BE-0DDC-4980-B5D3-F2FC9E98B0A2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B34E82E-B2CA-470C-87C9-416E519597BF}" type="datetime1">
              <a:rPr lang="en-IN" smtClean="0"/>
              <a:pPr/>
              <a:t>26-04-2018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   ANICO-DEV Co.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3382175-C571-4244-A2AB-25BB2D0531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dissolve/>
  </p:transition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356992"/>
            <a:ext cx="7851648" cy="2736304"/>
          </a:xfrm>
        </p:spPr>
        <p:txBody>
          <a:bodyPr>
            <a:normAutofit/>
          </a:bodyPr>
          <a:lstStyle/>
          <a:p>
            <a:pPr algn="l"/>
            <a: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Developed By:-</a:t>
            </a:r>
            <a:b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                     Anirudh Mishra</a:t>
            </a:r>
            <a:b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                    </a:t>
            </a:r>
            <a: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Anisha </a:t>
            </a:r>
            <a:r>
              <a:rPr lang="en-IN" sz="4000" i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Arora</a:t>
            </a:r>
            <a:endParaRPr lang="en-IN" sz="4000" i="1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412776"/>
            <a:ext cx="74972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i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Service </a:t>
            </a:r>
            <a:r>
              <a:rPr lang="en-US" sz="5400" b="1" i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  <a:endParaRPr lang="en-US" sz="5400" b="1" i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381328"/>
            <a:ext cx="5791200" cy="476672"/>
          </a:xfrm>
        </p:spPr>
        <p:txBody>
          <a:bodyPr/>
          <a:lstStyle/>
          <a:p>
            <a:pPr algn="ctr"/>
            <a:r>
              <a:rPr lang="en-IN" sz="2000" b="1" dirty="0" smtClean="0"/>
              <a:t>      ANICO-DEV Co.</a:t>
            </a:r>
            <a:endParaRPr lang="en-IN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Conclusion:		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2808"/>
            <a:ext cx="8219256" cy="154619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Accidents:</a:t>
            </a:r>
          </a:p>
          <a:p>
            <a:pPr>
              <a:buNone/>
            </a:pPr>
            <a:r>
              <a:rPr lang="en-IN" dirty="0" smtClean="0"/>
              <a:t>    The delay in service can lead to accidents.</a:t>
            </a:r>
          </a:p>
          <a:p>
            <a:pPr>
              <a:buNone/>
            </a:pPr>
            <a:r>
              <a:rPr lang="en-IN" dirty="0" smtClean="0"/>
              <a:t>	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686800" cy="377031"/>
          </a:xfrm>
        </p:spPr>
        <p:txBody>
          <a:bodyPr/>
          <a:lstStyle/>
          <a:p>
            <a:pPr algn="l"/>
            <a:r>
              <a:rPr lang="en-IN" dirty="0" smtClean="0"/>
              <a:t>                                                                                                </a:t>
            </a:r>
            <a:r>
              <a:rPr lang="en-IN" sz="2000" b="1" dirty="0" smtClean="0"/>
              <a:t>ANICO-DEV </a:t>
            </a:r>
            <a:r>
              <a:rPr lang="en-IN" sz="2000" b="1" dirty="0" smtClean="0"/>
              <a:t>Co.</a:t>
            </a:r>
            <a:endParaRPr lang="en-IN" sz="2000" b="1" dirty="0"/>
          </a:p>
        </p:txBody>
      </p:sp>
      <p:pic>
        <p:nvPicPr>
          <p:cNvPr id="1026" name="Picture 2" descr="C:\Users\hp\Desktop\auto-accident-involving-two-cars-on-a-city-street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7344816" cy="338437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 So we developed this tool:</a:t>
            </a:r>
            <a:endParaRPr lang="en-IN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147248" cy="377031"/>
          </a:xfrm>
        </p:spPr>
        <p:txBody>
          <a:bodyPr/>
          <a:lstStyle/>
          <a:p>
            <a:pPr algn="ctr"/>
            <a:r>
              <a:rPr lang="en-IN" sz="1600" b="1" dirty="0" smtClean="0"/>
              <a:t>   ANICO-DEV Co.</a:t>
            </a:r>
            <a:endParaRPr lang="en-IN" sz="1600" b="1" dirty="0"/>
          </a:p>
        </p:txBody>
      </p:sp>
      <p:pic>
        <p:nvPicPr>
          <p:cNvPr id="7" name="Content Placeholder 6" descr="Screenshot (2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3176" b="33106"/>
          <a:stretch>
            <a:fillRect/>
          </a:stretch>
        </p:blipFill>
        <p:spPr>
          <a:xfrm>
            <a:off x="506015" y="1882775"/>
            <a:ext cx="8026425" cy="4517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339752" y="1268761"/>
            <a:ext cx="345638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Vehicle Service Manager </a:t>
            </a:r>
            <a:endParaRPr lang="en-IN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>
            <a:normAutofit fontScale="90000"/>
          </a:bodyPr>
          <a:lstStyle/>
          <a:p>
            <a:r>
              <a:rPr lang="en-IN" sz="3200" i="1" dirty="0" smtClean="0"/>
              <a:t>Checking mileage of Car you own :</a:t>
            </a:r>
            <a:br>
              <a:rPr lang="en-IN" sz="3200" i="1" dirty="0" smtClean="0"/>
            </a:br>
            <a:r>
              <a:rPr lang="en-IN" sz="3200" i="1" dirty="0" smtClean="0"/>
              <a:t> </a:t>
            </a:r>
            <a:endParaRPr lang="en-IN" sz="3200" i="1" dirty="0"/>
          </a:p>
        </p:txBody>
      </p:sp>
      <p:pic>
        <p:nvPicPr>
          <p:cNvPr id="6" name="Content Placeholder 5" descr="Screenshot (2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0260" b="40981"/>
          <a:stretch>
            <a:fillRect/>
          </a:stretch>
        </p:blipFill>
        <p:spPr>
          <a:xfrm>
            <a:off x="506015" y="1882775"/>
            <a:ext cx="7969483" cy="44265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931224" cy="377031"/>
          </a:xfrm>
        </p:spPr>
        <p:txBody>
          <a:bodyPr/>
          <a:lstStyle/>
          <a:p>
            <a:pPr algn="ctr"/>
            <a:r>
              <a:rPr lang="en-IN" sz="1200" b="1" dirty="0" smtClean="0"/>
              <a:t>    </a:t>
            </a:r>
            <a:r>
              <a:rPr lang="en-IN" sz="1600" b="1" dirty="0" smtClean="0"/>
              <a:t>ANICO-DEV Co.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FOR THIS SELECT OPTION 1 and Enter your information asked :</a:t>
            </a:r>
            <a:endParaRPr lang="en-IN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 smtClean="0"/>
              <a:t>Now it shows what you have entered:</a:t>
            </a:r>
            <a:endParaRPr lang="en-IN" sz="3200" i="1" dirty="0"/>
          </a:p>
        </p:txBody>
      </p:sp>
      <p:pic>
        <p:nvPicPr>
          <p:cNvPr id="5" name="Content Placeholder 4" descr="Screenshot (2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5573" b="55156"/>
          <a:stretch>
            <a:fillRect/>
          </a:stretch>
        </p:blipFill>
        <p:spPr>
          <a:xfrm>
            <a:off x="506014" y="1882775"/>
            <a:ext cx="8098433" cy="36344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147248" cy="377031"/>
          </a:xfrm>
        </p:spPr>
        <p:txBody>
          <a:bodyPr/>
          <a:lstStyle/>
          <a:p>
            <a:pPr algn="ctr"/>
            <a:r>
              <a:rPr lang="en-IN" sz="1800" b="1" dirty="0" smtClean="0"/>
              <a:t> ANICO-DEV Co.</a:t>
            </a:r>
            <a:endParaRPr lang="en-IN" sz="1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721346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SERVICE CALCULATOR PORTAL</a:t>
            </a:r>
            <a:br>
              <a:rPr lang="en-IN" sz="40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9984"/>
          </a:xfrm>
        </p:spPr>
        <p:txBody>
          <a:bodyPr/>
          <a:lstStyle/>
          <a:p>
            <a:r>
              <a:rPr lang="en-IN" sz="3200" dirty="0" smtClean="0"/>
              <a:t>Enter </a:t>
            </a:r>
            <a:r>
              <a:rPr lang="en-IN" sz="3200" dirty="0" smtClean="0"/>
              <a:t>your distance and fuel reading </a:t>
            </a:r>
            <a:endParaRPr lang="en-IN" sz="3200" dirty="0" smtClean="0"/>
          </a:p>
          <a:p>
            <a:r>
              <a:rPr lang="en-IN" sz="3200" dirty="0" smtClean="0"/>
              <a:t>Now </a:t>
            </a:r>
            <a:r>
              <a:rPr lang="en-IN" sz="3200" dirty="0" smtClean="0"/>
              <a:t>it will calculate that if your vehicle needs  </a:t>
            </a:r>
            <a:r>
              <a:rPr lang="en-IN" sz="3200" dirty="0" smtClean="0"/>
              <a:t>service or not </a:t>
            </a:r>
          </a:p>
          <a:p>
            <a:r>
              <a:rPr lang="en-IN" sz="3200" dirty="0" smtClean="0"/>
              <a:t>Now enter whether you want to print the service token or not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435280" cy="377031"/>
          </a:xfrm>
        </p:spPr>
        <p:txBody>
          <a:bodyPr/>
          <a:lstStyle/>
          <a:p>
            <a:pPr algn="ctr"/>
            <a:r>
              <a:rPr lang="en-IN" sz="1800" b="1" dirty="0" smtClean="0"/>
              <a:t>   ANICO-DEV Co.</a:t>
            </a:r>
            <a:endParaRPr lang="en-IN" sz="1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Screenshot (2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295" b="17461"/>
          <a:stretch>
            <a:fillRect/>
          </a:stretch>
        </p:blipFill>
        <p:spPr>
          <a:xfrm>
            <a:off x="179513" y="260648"/>
            <a:ext cx="8573008" cy="56886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291264" cy="377031"/>
          </a:xfrm>
        </p:spPr>
        <p:txBody>
          <a:bodyPr/>
          <a:lstStyle/>
          <a:p>
            <a:pPr algn="ctr"/>
            <a:r>
              <a:rPr lang="en-IN" sz="1800" b="1" dirty="0" smtClean="0"/>
              <a:t>   ANICO-DEV Co.</a:t>
            </a:r>
            <a:endParaRPr lang="en-IN" sz="1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Token ::</a:t>
            </a:r>
            <a:endParaRPr lang="en-IN" dirty="0"/>
          </a:p>
        </p:txBody>
      </p:sp>
      <p:pic>
        <p:nvPicPr>
          <p:cNvPr id="5" name="Content Placeholder 4" descr="Screenshot (2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21664" b="33106"/>
          <a:stretch>
            <a:fillRect/>
          </a:stretch>
        </p:blipFill>
        <p:spPr>
          <a:xfrm>
            <a:off x="506015" y="1882775"/>
            <a:ext cx="7870075" cy="37784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075240" cy="377031"/>
          </a:xfrm>
        </p:spPr>
        <p:txBody>
          <a:bodyPr/>
          <a:lstStyle/>
          <a:p>
            <a:pPr algn="ctr"/>
            <a:r>
              <a:rPr lang="en-IN" sz="1800" b="1" dirty="0" smtClean="0"/>
              <a:t>   ANICO-DEV Co.</a:t>
            </a:r>
            <a:endParaRPr lang="en-IN" sz="1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Enter 1 to book the service for the  vehicle </a:t>
            </a:r>
            <a:endParaRPr lang="en-IN" sz="3200" dirty="0"/>
          </a:p>
        </p:txBody>
      </p:sp>
      <p:pic>
        <p:nvPicPr>
          <p:cNvPr id="5" name="Content Placeholder 4" descr="Screenshot (2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5939" b="89805"/>
          <a:stretch>
            <a:fillRect/>
          </a:stretch>
        </p:blipFill>
        <p:spPr>
          <a:xfrm>
            <a:off x="755576" y="1484784"/>
            <a:ext cx="7776864" cy="1042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363272" cy="377031"/>
          </a:xfrm>
        </p:spPr>
        <p:txBody>
          <a:bodyPr/>
          <a:lstStyle/>
          <a:p>
            <a:pPr algn="ctr"/>
            <a:r>
              <a:rPr lang="en-IN" sz="1800" b="1" dirty="0" smtClean="0"/>
              <a:t>   ANICO-DEV Co.</a:t>
            </a:r>
            <a:endParaRPr lang="en-IN" sz="1800" b="1" dirty="0"/>
          </a:p>
        </p:txBody>
      </p:sp>
      <p:pic>
        <p:nvPicPr>
          <p:cNvPr id="3074" name="Picture 2" descr="C:\Users\hp\Pictures\Screenshots\Screenshot (225).png"/>
          <p:cNvPicPr>
            <a:picLocks noChangeAspect="1" noChangeArrowheads="1"/>
          </p:cNvPicPr>
          <p:nvPr/>
        </p:nvPicPr>
        <p:blipFill>
          <a:blip r:embed="rId3" cstate="print"/>
          <a:srcRect t="3065" r="43545" b="39752"/>
          <a:stretch>
            <a:fillRect/>
          </a:stretch>
        </p:blipFill>
        <p:spPr bwMode="auto">
          <a:xfrm>
            <a:off x="755576" y="2564904"/>
            <a:ext cx="3816424" cy="3744416"/>
          </a:xfrm>
          <a:prstGeom prst="rect">
            <a:avLst/>
          </a:prstGeom>
          <a:noFill/>
        </p:spPr>
      </p:pic>
      <p:pic>
        <p:nvPicPr>
          <p:cNvPr id="3075" name="Picture 3" descr="C:\Users\hp\Pictures\Screenshots\Screenshot (226).png"/>
          <p:cNvPicPr>
            <a:picLocks noChangeAspect="1" noChangeArrowheads="1"/>
          </p:cNvPicPr>
          <p:nvPr/>
        </p:nvPicPr>
        <p:blipFill>
          <a:blip r:embed="rId4" cstate="print"/>
          <a:srcRect r="33703" b="55352"/>
          <a:stretch>
            <a:fillRect/>
          </a:stretch>
        </p:blipFill>
        <p:spPr bwMode="auto">
          <a:xfrm>
            <a:off x="4572000" y="2564904"/>
            <a:ext cx="3960440" cy="374441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Now we have given customer a portal to call the customer care and make your complaint</a:t>
            </a:r>
            <a:endParaRPr lang="en-IN" dirty="0"/>
          </a:p>
        </p:txBody>
      </p:sp>
      <p:pic>
        <p:nvPicPr>
          <p:cNvPr id="5" name="Content Placeholder 4" descr="Screenshot (2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6718" b="31531"/>
          <a:stretch>
            <a:fillRect/>
          </a:stretch>
        </p:blipFill>
        <p:spPr>
          <a:xfrm>
            <a:off x="506015" y="1882776"/>
            <a:ext cx="8170441" cy="45320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435280" cy="377031"/>
          </a:xfrm>
        </p:spPr>
        <p:txBody>
          <a:bodyPr/>
          <a:lstStyle/>
          <a:p>
            <a:pPr algn="ctr"/>
            <a:r>
              <a:rPr lang="en-IN" sz="1600" b="1" dirty="0" smtClean="0"/>
              <a:t>   ANICO-DEV Co.</a:t>
            </a:r>
            <a:endParaRPr lang="en-IN" sz="16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Message:</a:t>
            </a:r>
            <a:endParaRPr lang="en-IN" dirty="0"/>
          </a:p>
        </p:txBody>
      </p:sp>
      <p:pic>
        <p:nvPicPr>
          <p:cNvPr id="5" name="Content Placeholder 4" descr="Screenshot (22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26977" b="42556"/>
          <a:stretch>
            <a:fillRect/>
          </a:stretch>
        </p:blipFill>
        <p:spPr>
          <a:xfrm>
            <a:off x="506015" y="1882775"/>
            <a:ext cx="8026425" cy="39944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075240" cy="377031"/>
          </a:xfrm>
        </p:spPr>
        <p:txBody>
          <a:bodyPr/>
          <a:lstStyle/>
          <a:p>
            <a:pPr algn="ctr"/>
            <a:r>
              <a:rPr lang="en-IN" sz="2000" b="1" dirty="0" smtClean="0"/>
              <a:t>   ANICO-DEV Co.</a:t>
            </a:r>
            <a:endParaRPr lang="en-IN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a tool which makes the user aware that their vehicle needs service.</a:t>
            </a:r>
          </a:p>
          <a:p>
            <a:r>
              <a:rPr lang="en-IN" dirty="0" smtClean="0"/>
              <a:t>Its Basic parameter on which it is based on is vehicle mileage.</a:t>
            </a:r>
          </a:p>
          <a:p>
            <a:r>
              <a:rPr lang="en-IN" dirty="0" smtClean="0"/>
              <a:t>OOP’s features used are:</a:t>
            </a:r>
          </a:p>
          <a:p>
            <a:pPr>
              <a:buNone/>
            </a:pPr>
            <a:r>
              <a:rPr lang="en-IN" dirty="0" smtClean="0"/>
              <a:t>           : classes and objects</a:t>
            </a:r>
          </a:p>
          <a:p>
            <a:pPr>
              <a:buNone/>
            </a:pPr>
            <a:r>
              <a:rPr lang="en-IN" dirty="0" smtClean="0"/>
              <a:t>		   : Dynamic Memory Allocation</a:t>
            </a:r>
          </a:p>
          <a:p>
            <a:pPr>
              <a:buNone/>
            </a:pPr>
            <a:r>
              <a:rPr lang="en-IN" dirty="0" smtClean="0"/>
              <a:t>		   : Inheritance and File Handling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003232" cy="377031"/>
          </a:xfrm>
        </p:spPr>
        <p:txBody>
          <a:bodyPr/>
          <a:lstStyle/>
          <a:p>
            <a:pPr algn="l"/>
            <a:r>
              <a:rPr lang="en-IN" sz="2000" b="1" dirty="0" smtClean="0"/>
              <a:t>                                          ANICO-DEV Co.</a:t>
            </a:r>
            <a:endParaRPr lang="en-IN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Lower the air and noise pollution</a:t>
            </a:r>
          </a:p>
          <a:p>
            <a:r>
              <a:rPr lang="en-IN" dirty="0" smtClean="0"/>
              <a:t>Efficiency will increase</a:t>
            </a:r>
          </a:p>
          <a:p>
            <a:r>
              <a:rPr lang="en-IN" dirty="0" smtClean="0"/>
              <a:t>Lower the risk of accidents</a:t>
            </a:r>
          </a:p>
          <a:p>
            <a:r>
              <a:rPr lang="en-IN" dirty="0" smtClean="0"/>
              <a:t>Will save money of the owner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686800" cy="377031"/>
          </a:xfrm>
        </p:spPr>
        <p:txBody>
          <a:bodyPr/>
          <a:lstStyle/>
          <a:p>
            <a:pPr algn="ctr"/>
            <a:r>
              <a:rPr lang="en-IN" sz="2400" b="1" dirty="0" smtClean="0"/>
              <a:t>ANICO-DEV Co.</a:t>
            </a:r>
            <a:endParaRPr lang="en-IN" sz="2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Android App :</a:t>
            </a:r>
          </a:p>
          <a:p>
            <a:pPr>
              <a:buNone/>
            </a:pPr>
            <a:r>
              <a:rPr lang="en-IN" dirty="0" smtClean="0"/>
              <a:t>		It will be app consisting of functions   	like service Mileage tracking, auto 	alerting, Fuel filing frequency counter.</a:t>
            </a:r>
          </a:p>
          <a:p>
            <a:r>
              <a:rPr lang="en-IN" dirty="0" smtClean="0"/>
              <a:t>Artificial Intelligence :</a:t>
            </a:r>
          </a:p>
          <a:p>
            <a:pPr>
              <a:buNone/>
            </a:pPr>
            <a:r>
              <a:rPr lang="en-IN" dirty="0" smtClean="0"/>
              <a:t>   : It will be an algorithm which will tell the  driver to drive at prescribed speed in order to maintain the car condition.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:using AI car can go for service on its own when an alert is send by the tool present in the software.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686800" cy="377031"/>
          </a:xfrm>
        </p:spPr>
        <p:txBody>
          <a:bodyPr/>
          <a:lstStyle/>
          <a:p>
            <a:pPr algn="ctr"/>
            <a:r>
              <a:rPr lang="en-IN" sz="2400" b="1" dirty="0" smtClean="0"/>
              <a:t>   ANICO-DEV Co.</a:t>
            </a:r>
            <a:endParaRPr lang="en-IN" sz="2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113834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  <a:endParaRPr lang="en-IN" sz="8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64954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686800" cy="377031"/>
          </a:xfrm>
        </p:spPr>
        <p:txBody>
          <a:bodyPr/>
          <a:lstStyle/>
          <a:p>
            <a:pPr algn="ctr"/>
            <a:r>
              <a:rPr lang="en-IN" sz="2400" b="1" dirty="0" smtClean="0"/>
              <a:t>   ANICO-DEV Co.</a:t>
            </a:r>
            <a:endParaRPr lang="en-IN" sz="2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need this tool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 to the research done by IIT Kanpur students ,they found that more than 70% people in India always get delayed in </a:t>
            </a:r>
            <a:r>
              <a:rPr lang="en-IN" dirty="0" err="1" smtClean="0"/>
              <a:t>gettiing</a:t>
            </a:r>
            <a:r>
              <a:rPr lang="en-IN" dirty="0" smtClean="0"/>
              <a:t> their vehicle serviced</a:t>
            </a:r>
          </a:p>
          <a:p>
            <a:r>
              <a:rPr lang="en-IN" dirty="0" smtClean="0"/>
              <a:t>Following is the pie chart </a:t>
            </a:r>
            <a:r>
              <a:rPr lang="en-IN" dirty="0" err="1" smtClean="0"/>
              <a:t>demonstarting</a:t>
            </a:r>
            <a:r>
              <a:rPr lang="en-IN" dirty="0" smtClean="0"/>
              <a:t> the same: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075240" cy="377031"/>
          </a:xfrm>
        </p:spPr>
        <p:txBody>
          <a:bodyPr/>
          <a:lstStyle/>
          <a:p>
            <a:pPr algn="l"/>
            <a:r>
              <a:rPr lang="en-IN" sz="2000" b="1" dirty="0" smtClean="0"/>
              <a:t>                                           ANICO-DEV Co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meta-char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511"/>
          <a:stretch>
            <a:fillRect/>
          </a:stretch>
        </p:blipFill>
        <p:spPr>
          <a:xfrm>
            <a:off x="467544" y="260648"/>
            <a:ext cx="8208912" cy="5976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075240" cy="377031"/>
          </a:xfrm>
        </p:spPr>
        <p:txBody>
          <a:bodyPr/>
          <a:lstStyle/>
          <a:p>
            <a:pPr algn="l"/>
            <a:r>
              <a:rPr lang="en-IN" dirty="0" smtClean="0"/>
              <a:t>                                                                                       </a:t>
            </a:r>
            <a:r>
              <a:rPr lang="en-IN" sz="2000" b="1" dirty="0" smtClean="0"/>
              <a:t>ANICO-DEV Co.</a:t>
            </a:r>
            <a:endParaRPr lang="en-IN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r>
              <a:rPr lang="en-IN" dirty="0" smtClean="0"/>
              <a:t> </a:t>
            </a:r>
            <a:r>
              <a:rPr lang="en-IN" dirty="0" smtClean="0"/>
              <a:t>of Delayed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Pollution</a:t>
            </a:r>
          </a:p>
          <a:p>
            <a:pPr>
              <a:buNone/>
            </a:pPr>
            <a:r>
              <a:rPr lang="en-IN" dirty="0" smtClean="0"/>
              <a:t>    Vehicle which is not serviced properly starts emitting more harmful fumes as it becomes a major source of pollution. 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Following is the graph showing when vehicle is serviced regularly :</a:t>
            </a:r>
          </a:p>
          <a:p>
            <a:pPr>
              <a:buNone/>
            </a:pPr>
            <a:r>
              <a:rPr lang="en-IN" dirty="0" smtClean="0"/>
              <a:t>		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686800" cy="377031"/>
          </a:xfrm>
        </p:spPr>
        <p:txBody>
          <a:bodyPr/>
          <a:lstStyle/>
          <a:p>
            <a:pPr algn="l"/>
            <a:r>
              <a:rPr lang="en-IN" sz="2000" b="1" dirty="0" smtClean="0"/>
              <a:t>                                               ANICO-DEV Co.</a:t>
            </a:r>
            <a:endParaRPr lang="en-IN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219256" cy="377031"/>
          </a:xfrm>
        </p:spPr>
        <p:txBody>
          <a:bodyPr/>
          <a:lstStyle/>
          <a:p>
            <a:pPr algn="l"/>
            <a:r>
              <a:rPr lang="en-IN" dirty="0" smtClean="0"/>
              <a:t>                                                                                       </a:t>
            </a:r>
            <a:r>
              <a:rPr lang="en-IN" sz="2000" b="1" dirty="0" smtClean="0"/>
              <a:t>ANICO-DEV Co.</a:t>
            </a:r>
            <a:endParaRPr lang="en-IN" sz="2000" b="1" dirty="0"/>
          </a:p>
        </p:txBody>
      </p:sp>
      <p:pic>
        <p:nvPicPr>
          <p:cNvPr id="7" name="Content Placeholder 6" descr="meta-chart (1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511"/>
          <a:stretch>
            <a:fillRect/>
          </a:stretch>
        </p:blipFill>
        <p:spPr>
          <a:xfrm>
            <a:off x="467544" y="260648"/>
            <a:ext cx="8280920" cy="5976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931224" cy="136130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Emission By Delayed Serviced Car:</a:t>
            </a:r>
            <a:endParaRPr lang="en-IN" sz="2400" dirty="0"/>
          </a:p>
        </p:txBody>
      </p:sp>
      <p:pic>
        <p:nvPicPr>
          <p:cNvPr id="5" name="Content Placeholder 4" descr="meta-chart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45" b="4756"/>
          <a:stretch>
            <a:fillRect/>
          </a:stretch>
        </p:blipFill>
        <p:spPr>
          <a:xfrm>
            <a:off x="539552" y="836712"/>
            <a:ext cx="7992888" cy="5400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8363272" cy="377031"/>
          </a:xfrm>
        </p:spPr>
        <p:txBody>
          <a:bodyPr/>
          <a:lstStyle/>
          <a:p>
            <a:pPr algn="l"/>
            <a:r>
              <a:rPr lang="en-IN" sz="2000" i="1" dirty="0" smtClean="0"/>
              <a:t>                                             </a:t>
            </a:r>
            <a:r>
              <a:rPr lang="en-IN" sz="2000" b="1" dirty="0" smtClean="0"/>
              <a:t>ANICO-DEV</a:t>
            </a:r>
            <a:r>
              <a:rPr lang="en-IN" sz="2000" b="1" i="1" dirty="0" smtClean="0"/>
              <a:t> Co.</a:t>
            </a:r>
            <a:endParaRPr lang="en-IN" sz="2000" b="1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Low efficiency</a:t>
            </a:r>
          </a:p>
          <a:p>
            <a:pPr>
              <a:buNone/>
            </a:pPr>
            <a:r>
              <a:rPr lang="en-IN" dirty="0" smtClean="0"/>
              <a:t>	Car with delayed service there ,mileage goes down it consumes more fuel resulting in depletion of fossil fuels at the high rate.</a:t>
            </a:r>
          </a:p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 smtClean="0"/>
              <a:t>    Graph showing the difference between the mileage of well serviced and delayed one :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7571184" cy="377031"/>
          </a:xfrm>
        </p:spPr>
        <p:txBody>
          <a:bodyPr/>
          <a:lstStyle/>
          <a:p>
            <a:pPr algn="ctr"/>
            <a:r>
              <a:rPr lang="en-IN" dirty="0" smtClean="0"/>
              <a:t>              </a:t>
            </a:r>
            <a:r>
              <a:rPr lang="en-IN" sz="2000" b="1" dirty="0" smtClean="0"/>
              <a:t>ANICO-DEV Co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meta-chart (3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9323"/>
          <a:stretch>
            <a:fillRect/>
          </a:stretch>
        </p:blipFill>
        <p:spPr>
          <a:xfrm>
            <a:off x="467544" y="260648"/>
            <a:ext cx="8352928" cy="6048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6779096" cy="377031"/>
          </a:xfrm>
        </p:spPr>
        <p:txBody>
          <a:bodyPr/>
          <a:lstStyle/>
          <a:p>
            <a:pPr algn="l"/>
            <a:r>
              <a:rPr lang="en-IN" sz="2000" b="1" dirty="0" smtClean="0"/>
              <a:t>                                  </a:t>
            </a:r>
            <a:r>
              <a:rPr lang="en-IN" sz="2000" b="1" dirty="0" smtClean="0"/>
              <a:t>         ANICO-DEV </a:t>
            </a:r>
            <a:r>
              <a:rPr lang="en-IN" sz="2000" b="1" dirty="0" smtClean="0"/>
              <a:t>Co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970</TotalTime>
  <Words>367</Words>
  <Application>Microsoft Office PowerPoint</Application>
  <PresentationFormat>On-screen Show (4:3)</PresentationFormat>
  <Paragraphs>76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Developed By:-                       Anirudh Mishra                       Anisha Arora</vt:lpstr>
      <vt:lpstr>Introduction</vt:lpstr>
      <vt:lpstr>Why we need this tool ?</vt:lpstr>
      <vt:lpstr>Slide 4</vt:lpstr>
      <vt:lpstr>Conclusions of Delayed Service</vt:lpstr>
      <vt:lpstr>Slide 6</vt:lpstr>
      <vt:lpstr>Emission By Delayed Serviced Car:</vt:lpstr>
      <vt:lpstr>Conclusions:</vt:lpstr>
      <vt:lpstr>Slide 9</vt:lpstr>
      <vt:lpstr>Conclusion:       </vt:lpstr>
      <vt:lpstr> So we developed this tool:</vt:lpstr>
      <vt:lpstr>Checking mileage of Car you own :  </vt:lpstr>
      <vt:lpstr>Now it shows what you have entered:</vt:lpstr>
      <vt:lpstr>SERVICE CALCULATOR PORTAL </vt:lpstr>
      <vt:lpstr>Slide 15</vt:lpstr>
      <vt:lpstr>Service Token ::</vt:lpstr>
      <vt:lpstr>Enter 1 to book the service for the  vehicle </vt:lpstr>
      <vt:lpstr>Now we have given customer a portal to call the customer care and make your complaint</vt:lpstr>
      <vt:lpstr>Message:</vt:lpstr>
      <vt:lpstr>Advantage:</vt:lpstr>
      <vt:lpstr>Future Scope :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Developed By:- Anirudh Mishra Anisha Arora</dc:title>
  <dc:creator>hp</dc:creator>
  <cp:lastModifiedBy>hp</cp:lastModifiedBy>
  <cp:revision>50</cp:revision>
  <dcterms:created xsi:type="dcterms:W3CDTF">2018-04-25T15:03:20Z</dcterms:created>
  <dcterms:modified xsi:type="dcterms:W3CDTF">2018-04-26T18:42:16Z</dcterms:modified>
</cp:coreProperties>
</file>