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AC3B-B491-BC55-1EEF-5070064D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1914-E319-C1A4-CB27-940AD527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6C1D-F39E-112B-E9A0-EC8D36EC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6586-E2AF-596C-0A75-7239C377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E219-DCA2-E744-3382-8B759AA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DF9-89F6-55D0-EEF3-91C3450F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850CE-4061-A9E5-A13F-615C8DF3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0EDF-F1FA-16C0-831C-EB8087B0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7B21-AA21-1AE7-5318-8A101F2F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52D4-12E7-72C7-B6F4-7A2FBE6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B1C17-39E0-8F44-AEE5-ADA3C218B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34D87-736A-AFD9-8B62-209E66303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2FB0-B265-72B9-42CC-BE1CE837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D772-0213-B57D-D75A-49EBD2A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958C-B813-30A5-1D83-FE48B2F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26ED-44D4-9F05-26F7-2CDDA92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582A-80AC-0B58-1D67-E93F0167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E6BA-2860-FB37-8CE7-C871D5DE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E27A-1A82-B5CD-0E88-13D7B2E0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A28C-63BD-04ED-7689-8B9B6B5C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23A8-2C37-6EF4-E3F3-1E744445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CD72-A6F3-B5DD-74A4-87B2B30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1CFD-2720-74D4-7AAD-09890B61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09D1-A271-FE20-822A-E65E63C1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6E44-8D12-E702-1D02-209F6659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43D7-5480-E7EF-99D7-0607C29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41D9-3BF4-2032-46B7-864F3505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96435-B0EB-5F5D-4D3E-2545E984A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0521E-3CAB-A763-8376-9C9DC3F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FFF8-3A44-5EC1-0ED0-B280DDA9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8644-6C2C-1E3B-0C8F-CBFC8EF7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4738-0704-2F94-2345-5F890E26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67219-2ED7-10ED-5963-B0E64B75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6095-B7ED-1AA6-EE62-D172C011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FB74A-1276-BB4F-D596-5396967C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8E110-6BA7-AC4F-2AFB-D566C5CA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44B2E-E4BE-1724-2D07-139D9F2A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E4FF0-B8B5-5771-9704-A8938F5F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5C483-D016-D617-590A-9896771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ACA-9F1C-B2F3-C064-68A4DA43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55E0B-1EFA-B6E9-D06C-BFF06A88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A90C-D376-8EDC-3149-FF97098C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D6361-9161-A2DF-8656-A017263A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AB6CB-2271-74C0-7E30-941AF6FE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BD169-AB94-1B3E-F209-18E93621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A03C-48E3-204F-24AB-D432607F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199-CF95-8FAD-4091-2306E1BE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0FE1-B054-8859-9FC9-238C80E7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EFC9-E5F5-438F-5FF3-58A0B7F0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A6968-0765-FE7B-F1F6-5C9A1267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9A68-ACE5-9755-64B2-3B6F44C2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0003-4175-DF27-E0EC-D3F1033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A6F9-70E6-AB33-2101-83DE9904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F260B-6C8E-1EF5-7BAC-4BBA1618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0326-E400-B218-79D9-86041DE20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C299-0C46-9EBC-6964-3F3EE1DF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2BB4-6EDB-9506-6D0C-A080D23E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C58D-6AD9-8D66-4AEE-1CD02C7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4762F-CEA0-A014-0DFE-0ABFB40C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A4010-D69C-7F50-26EB-23797266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606F-0730-9D0A-226D-CB4FE439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2387-F3E5-7E46-9CD2-291AB042A83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56E4-95C9-EA7F-F029-B6C492525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5910-BA18-96F4-138F-973FC1FC3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DAC9-F236-0942-84B2-F349E9DA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55E-C48A-D349-C3C9-85B56557F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FE1B-9BA3-41D3-0C94-0FBE55BDA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7A0B-5F35-495F-AB0B-5A8A3B28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</a:t>
            </a:r>
            <a:r>
              <a:rPr lang="en-US" dirty="0" err="1"/>
              <a:t>src</a:t>
            </a:r>
            <a:r>
              <a:rPr lang="en-US" dirty="0"/>
              <a:t>”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6361-040E-614C-5155-AE49B755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6348" cy="4351338"/>
          </a:xfrm>
        </p:spPr>
        <p:txBody>
          <a:bodyPr/>
          <a:lstStyle/>
          <a:p>
            <a:r>
              <a:rPr lang="en-US" dirty="0"/>
              <a:t>Main Code for the Project</a:t>
            </a:r>
          </a:p>
          <a:p>
            <a:r>
              <a:rPr lang="en-US" dirty="0"/>
              <a:t>Strategy System is found inside this folder and all of the classes in its sub folder</a:t>
            </a:r>
          </a:p>
          <a:p>
            <a:r>
              <a:rPr lang="en-US" dirty="0"/>
              <a:t>Shared contains the </a:t>
            </a:r>
            <a:r>
              <a:rPr lang="en-US" dirty="0" err="1"/>
              <a:t>GlobalSettings</a:t>
            </a:r>
            <a:r>
              <a:rPr lang="en-US" dirty="0"/>
              <a:t> Class where settings global to the system are stored</a:t>
            </a:r>
          </a:p>
          <a:p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808098-C73B-AF70-69D1-640D2623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528" y="0"/>
            <a:ext cx="2782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C52-0BF3-EA97-BE72-71F9502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Run.py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C28CD3F-4CEB-A150-AAB3-AFD74C43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416" y="-196179"/>
            <a:ext cx="7331519" cy="72503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FA78E6-0A04-CDE7-F436-98697E4530AB}"/>
              </a:ext>
            </a:extLst>
          </p:cNvPr>
          <p:cNvSpPr txBox="1"/>
          <p:nvPr/>
        </p:nvSpPr>
        <p:spPr>
          <a:xfrm>
            <a:off x="1426923" y="2705622"/>
            <a:ext cx="285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Entry Point…..</a:t>
            </a:r>
          </a:p>
        </p:txBody>
      </p:sp>
    </p:spTree>
    <p:extLst>
      <p:ext uri="{BB962C8B-B14F-4D97-AF65-F5344CB8AC3E}">
        <p14:creationId xmlns:p14="http://schemas.microsoft.com/office/powerpoint/2010/main" val="41704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CDA-A4CB-0956-9AB8-B37E847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9F96-7E31-6799-08A3-B959482A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en-US" dirty="0"/>
              <a:t>One level of abstraction lower for program entry point. </a:t>
            </a:r>
          </a:p>
          <a:p>
            <a:r>
              <a:rPr lang="en-US" dirty="0"/>
              <a:t>Catches all exceptions thrown by the system and logs them.</a:t>
            </a:r>
          </a:p>
          <a:p>
            <a:r>
              <a:rPr lang="en-US" dirty="0"/>
              <a:t>Responsible for global initializations.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484F-F0CF-94AA-2069-50D83892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86465"/>
            <a:ext cx="7772400" cy="66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E333-D2F3-CBB6-B576-AC240D0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strategy_system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E1AC46-BE2B-F066-2C2B-EFA709F9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system comprises of: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Strategies: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Rebalancing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Value Investing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Rebalancing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Value Investing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Stocks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Company Overview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Income Statements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Balance Sheets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Cashflow Statements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Earnings Statements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Settings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Analysis Settings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Strategy Settings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AF844-2F27-E2CB-C6D0-146F7540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874" y="64087"/>
            <a:ext cx="287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E298-5682-9DEF-6729-255933CB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strategy_system</a:t>
            </a:r>
            <a:r>
              <a:rPr lang="en-US" dirty="0"/>
              <a:t>/</a:t>
            </a:r>
            <a:r>
              <a:rPr lang="en-US" dirty="0" err="1"/>
              <a:t>strategy_types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21C0-E370-851B-FEA9-C76DBA5B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QFAStrategy</a:t>
            </a:r>
            <a:r>
              <a:rPr lang="en-US" dirty="0"/>
              <a:t>: A class that manages multiple Quantitative fundamental Analyses, in the form of a list </a:t>
            </a:r>
            <a:r>
              <a:rPr lang="en-US" dirty="0" err="1"/>
              <a:t>QFAnalyzers</a:t>
            </a:r>
            <a:r>
              <a:rPr lang="en-US" dirty="0"/>
              <a:t>.</a:t>
            </a:r>
          </a:p>
          <a:p>
            <a:r>
              <a:rPr lang="en-US" dirty="0" err="1"/>
              <a:t>RebalancingStrategy</a:t>
            </a:r>
            <a:r>
              <a:rPr lang="en-US" dirty="0"/>
              <a:t>: A class that manages multiple Rebalancing Analyses, in the form of a list </a:t>
            </a:r>
            <a:r>
              <a:rPr lang="en-US" dirty="0" err="1"/>
              <a:t>RebalancingAnalyzers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EB5C-5081-BFDE-4633-0F51E487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94" y="3784425"/>
            <a:ext cx="8456514" cy="28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CC2E-C65C-B79E-EF3B-C343314A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/strategy/system/stocks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2948BF-BBAE-25F6-8297-9477B83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6126" cy="4351338"/>
          </a:xfrm>
        </p:spPr>
        <p:txBody>
          <a:bodyPr/>
          <a:lstStyle/>
          <a:p>
            <a:r>
              <a:rPr lang="en-US" dirty="0"/>
              <a:t>Stocks:</a:t>
            </a:r>
          </a:p>
          <a:p>
            <a:pPr lvl="1"/>
            <a:r>
              <a:rPr lang="en-US" dirty="0" err="1"/>
              <a:t>Alpha_vantage</a:t>
            </a:r>
            <a:r>
              <a:rPr lang="en-US" dirty="0"/>
              <a:t>: obtains the data from Alpha Vantage Client.</a:t>
            </a:r>
          </a:p>
          <a:p>
            <a:pPr lvl="1"/>
            <a:r>
              <a:rPr lang="en-US" dirty="0"/>
              <a:t>cache: Manages cached data from the alpha vantage client</a:t>
            </a:r>
          </a:p>
          <a:p>
            <a:pPr lvl="1"/>
            <a:r>
              <a:rPr lang="en-US" dirty="0"/>
              <a:t>Calculators: Completes additional calculations on stocks as required by the Strategies and/or Analyzers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F575F-A6C0-A7B2-9478-DFB56F7C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326" y="1209979"/>
            <a:ext cx="3403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The ”src” directory</vt:lpstr>
      <vt:lpstr>Run.py</vt:lpstr>
      <vt:lpstr>Src/main.py</vt:lpstr>
      <vt:lpstr>Src/strategy_system</vt:lpstr>
      <vt:lpstr>Src/strategy_system/strategy_types</vt:lpstr>
      <vt:lpstr>Src/strategy/system/stocks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Mortensen</dc:creator>
  <cp:lastModifiedBy>James Mortensen</cp:lastModifiedBy>
  <cp:revision>1</cp:revision>
  <dcterms:created xsi:type="dcterms:W3CDTF">2023-03-06T00:11:22Z</dcterms:created>
  <dcterms:modified xsi:type="dcterms:W3CDTF">2023-03-06T00:30:36Z</dcterms:modified>
</cp:coreProperties>
</file>