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7" r:id="rId2"/>
    <p:sldId id="259" r:id="rId3"/>
    <p:sldId id="260" r:id="rId4"/>
    <p:sldId id="258" r:id="rId5"/>
    <p:sldId id="261" r:id="rId6"/>
    <p:sldId id="265" r:id="rId7"/>
    <p:sldId id="266" r:id="rId8"/>
    <p:sldId id="264" r:id="rId9"/>
    <p:sldId id="262" r:id="rId10"/>
    <p:sldId id="263" r:id="rId11"/>
    <p:sldId id="267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432BE4-1207-4746-88EE-A0390C596C6D}">
          <p14:sldIdLst/>
        </p14:section>
        <p14:section name="Untitled Section" id="{EFCEB55B-8929-4E6E-A4CB-E954A9B3CF24}">
          <p14:sldIdLst>
            <p14:sldId id="257"/>
            <p14:sldId id="259"/>
            <p14:sldId id="260"/>
            <p14:sldId id="258"/>
            <p14:sldId id="261"/>
            <p14:sldId id="265"/>
            <p14:sldId id="266"/>
            <p14:sldId id="264"/>
            <p14:sldId id="262"/>
            <p14:sldId id="26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B14"/>
    <a:srgbClr val="F9D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6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4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5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1376F5-4C44-49AE-A31E-3992DF12C6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7AAEB9-EBF5-4DD0-BF2D-9E7057D9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esent" TargetMode="External"/><Relationship Id="rId13" Type="http://schemas.openxmlformats.org/officeDocument/2006/relationships/hyperlink" Target="https://en.wikipedia.org/wiki/Measurement" TargetMode="External"/><Relationship Id="rId18" Type="http://schemas.openxmlformats.org/officeDocument/2006/relationships/hyperlink" Target="https://en.wikipedia.org/wiki/Consciousness" TargetMode="External"/><Relationship Id="rId3" Type="http://schemas.openxmlformats.org/officeDocument/2006/relationships/hyperlink" Target="https://en.wikipedia.org/wiki/Sequence" TargetMode="External"/><Relationship Id="rId21" Type="http://schemas.openxmlformats.org/officeDocument/2006/relationships/hyperlink" Target="https://en.wikipedia.org/wiki/Three-dimensional_space" TargetMode="External"/><Relationship Id="rId7" Type="http://schemas.openxmlformats.org/officeDocument/2006/relationships/hyperlink" Target="https://en.wikipedia.org/wiki/Past" TargetMode="External"/><Relationship Id="rId12" Type="http://schemas.openxmlformats.org/officeDocument/2006/relationships/hyperlink" Target="https://en.wikipedia.org/wiki/Time#cite_note-3" TargetMode="External"/><Relationship Id="rId17" Type="http://schemas.openxmlformats.org/officeDocument/2006/relationships/hyperlink" Target="https://en.wikipedia.org/wiki/Scientific_realism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pedia.org/wiki/Physical_quantity" TargetMode="External"/><Relationship Id="rId20" Type="http://schemas.openxmlformats.org/officeDocument/2006/relationships/hyperlink" Target="https://en.wikipedia.org/wiki/Dimension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en.wikipedia.org/wiki/Irreversible_process" TargetMode="External"/><Relationship Id="rId11" Type="http://schemas.openxmlformats.org/officeDocument/2006/relationships/hyperlink" Target="https://en.wikipedia.org/wiki/Time#cite_note-DefRefs02-2" TargetMode="External"/><Relationship Id="rId5" Type="http://schemas.openxmlformats.org/officeDocument/2006/relationships/hyperlink" Target="https://en.wikipedia.org/wiki/Event_(philosophy)" TargetMode="External"/><Relationship Id="rId15" Type="http://schemas.openxmlformats.org/officeDocument/2006/relationships/hyperlink" Target="https://en.wikipedia.org/wiki/Derivative" TargetMode="External"/><Relationship Id="rId10" Type="http://schemas.openxmlformats.org/officeDocument/2006/relationships/hyperlink" Target="https://en.wikipedia.org/wiki/Time#cite_note-1" TargetMode="External"/><Relationship Id="rId19" Type="http://schemas.openxmlformats.org/officeDocument/2006/relationships/hyperlink" Target="https://en.wikipedia.org/wiki/Qualia" TargetMode="External"/><Relationship Id="rId4" Type="http://schemas.openxmlformats.org/officeDocument/2006/relationships/hyperlink" Target="https://en.wikipedia.org/wiki/Existence" TargetMode="External"/><Relationship Id="rId9" Type="http://schemas.openxmlformats.org/officeDocument/2006/relationships/hyperlink" Target="https://en.wikipedia.org/wiki/Future" TargetMode="External"/><Relationship Id="rId14" Type="http://schemas.openxmlformats.org/officeDocument/2006/relationships/hyperlink" Target="https://en.wikipedia.org/wiki/Quantification_(science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97AD-20F8-46A9-B7AA-B7FFC393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0" y="1937697"/>
            <a:ext cx="10353762" cy="157714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88B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Management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91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2A2-B7CC-439C-80D5-1E85707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A4D3-21B3-44E2-AA48-1F93D33C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D84897-A467-4C8B-BBD1-F0CF0B9D06CC}"/>
              </a:ext>
            </a:extLst>
          </p:cNvPr>
          <p:cNvSpPr/>
          <p:nvPr/>
        </p:nvSpPr>
        <p:spPr>
          <a:xfrm>
            <a:off x="924443" y="2085622"/>
            <a:ext cx="2596444" cy="26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Stimulus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1ACDAE-A8C6-4300-A1A6-264ACB0676A0}"/>
              </a:ext>
            </a:extLst>
          </p:cNvPr>
          <p:cNvSpPr/>
          <p:nvPr/>
        </p:nvSpPr>
        <p:spPr>
          <a:xfrm>
            <a:off x="9224873" y="2085622"/>
            <a:ext cx="2596444" cy="26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Response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E598B6-9461-4A59-8837-EC51DBE0EE52}"/>
              </a:ext>
            </a:extLst>
          </p:cNvPr>
          <p:cNvSpPr/>
          <p:nvPr/>
        </p:nvSpPr>
        <p:spPr>
          <a:xfrm>
            <a:off x="5074658" y="2085622"/>
            <a:ext cx="2596444" cy="26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Response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8EB6-8562-4DAA-83A9-0C6CDE9E02C8}"/>
              </a:ext>
            </a:extLst>
          </p:cNvPr>
          <p:cNvSpPr txBox="1">
            <a:spLocks/>
          </p:cNvSpPr>
          <p:nvPr/>
        </p:nvSpPr>
        <p:spPr>
          <a:xfrm>
            <a:off x="5074658" y="1752205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7D43A9-0FAF-4127-89FB-D26B28CED74B}"/>
              </a:ext>
            </a:extLst>
          </p:cNvPr>
          <p:cNvSpPr/>
          <p:nvPr/>
        </p:nvSpPr>
        <p:spPr>
          <a:xfrm rot="16200000">
            <a:off x="7882307" y="2652116"/>
            <a:ext cx="1152654" cy="1553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A5FD0A4-7C51-4F19-8C23-2C2F45B1FC5A}"/>
              </a:ext>
            </a:extLst>
          </p:cNvPr>
          <p:cNvSpPr/>
          <p:nvPr/>
        </p:nvSpPr>
        <p:spPr>
          <a:xfrm>
            <a:off x="7849310" y="3642633"/>
            <a:ext cx="821803" cy="1439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F7FDCA-33F0-4868-93E1-36EE4FFA2FFA}"/>
              </a:ext>
            </a:extLst>
          </p:cNvPr>
          <p:cNvSpPr/>
          <p:nvPr/>
        </p:nvSpPr>
        <p:spPr>
          <a:xfrm>
            <a:off x="7108803" y="4881594"/>
            <a:ext cx="2699661" cy="939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 gives a second Chance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6988D2-CC52-4A4F-B3CF-BED4120F8836}"/>
              </a:ext>
            </a:extLst>
          </p:cNvPr>
          <p:cNvSpPr/>
          <p:nvPr/>
        </p:nvSpPr>
        <p:spPr>
          <a:xfrm>
            <a:off x="3531538" y="2871987"/>
            <a:ext cx="1564422" cy="980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414F3BA-CD9D-4FDE-93E6-DCEA395C08EA}"/>
              </a:ext>
            </a:extLst>
          </p:cNvPr>
          <p:cNvSpPr/>
          <p:nvPr/>
        </p:nvSpPr>
        <p:spPr>
          <a:xfrm>
            <a:off x="3751267" y="3591488"/>
            <a:ext cx="810228" cy="177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C80E2D-2D33-4B45-9E7D-CD7ACFCB3D4C}"/>
              </a:ext>
            </a:extLst>
          </p:cNvPr>
          <p:cNvSpPr/>
          <p:nvPr/>
        </p:nvSpPr>
        <p:spPr>
          <a:xfrm>
            <a:off x="2718914" y="5383182"/>
            <a:ext cx="3157717" cy="939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Mantra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F225D4-4E6C-484A-9A22-C9E0B2D2F478}"/>
              </a:ext>
            </a:extLst>
          </p:cNvPr>
          <p:cNvSpPr/>
          <p:nvPr/>
        </p:nvSpPr>
        <p:spPr>
          <a:xfrm>
            <a:off x="7092254" y="5960653"/>
            <a:ext cx="3157717" cy="939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Algorithm: Regression/Extrapolation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55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E531-5826-4B41-BD41-C0EA5399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to Clarity in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2CB7-2AE4-4D6C-BBA3-135ED69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 that I want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I want to reach </a:t>
            </a:r>
            <a:r>
              <a:rPr lang="en-US" dirty="0" err="1"/>
              <a:t>Panjim</a:t>
            </a:r>
            <a:endParaRPr lang="en-US" dirty="0"/>
          </a:p>
          <a:p>
            <a:pPr lvl="1"/>
            <a:r>
              <a:rPr lang="en-US" dirty="0"/>
              <a:t>Problems – There is not water in Tap,</a:t>
            </a:r>
          </a:p>
          <a:p>
            <a:pPr lvl="2"/>
            <a:r>
              <a:rPr lang="en-US" dirty="0"/>
              <a:t>How is this problem related to travelling?</a:t>
            </a:r>
          </a:p>
          <a:p>
            <a:r>
              <a:rPr lang="en-US" dirty="0"/>
              <a:t>What is getting in between</a:t>
            </a:r>
          </a:p>
          <a:p>
            <a:pPr lvl="1"/>
            <a:r>
              <a:rPr lang="en-US" dirty="0"/>
              <a:t>Road Block at </a:t>
            </a:r>
            <a:r>
              <a:rPr lang="en-US" dirty="0" err="1"/>
              <a:t>Ponda</a:t>
            </a:r>
            <a:endParaRPr lang="en-US" dirty="0"/>
          </a:p>
          <a:p>
            <a:r>
              <a:rPr lang="en-US" dirty="0"/>
              <a:t>How do I get over the roadblock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0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702-F250-4DA1-8A40-9E45B229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H**L is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D266-93D2-47A8-9DE2-E804C066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what we see on the watch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89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702-F250-4DA1-8A40-9E45B229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H**L is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D266-93D2-47A8-9DE2-E804C066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ask Wikipedia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Time</a:t>
            </a:r>
            <a:r>
              <a:rPr lang="en-US" dirty="0">
                <a:effectLst/>
              </a:rPr>
              <a:t> is the indefinite continued </a:t>
            </a:r>
            <a:r>
              <a:rPr lang="en-US" dirty="0">
                <a:effectLst/>
                <a:hlinkClick r:id="rId3" tooltip="Sequence"/>
              </a:rPr>
              <a:t>progress</a:t>
            </a:r>
            <a:r>
              <a:rPr lang="en-US" dirty="0">
                <a:effectLst/>
              </a:rPr>
              <a:t> of </a:t>
            </a:r>
            <a:r>
              <a:rPr lang="en-US" dirty="0">
                <a:effectLst/>
                <a:hlinkClick r:id="rId4" tooltip="Existence"/>
              </a:rPr>
              <a:t>existence</a:t>
            </a:r>
            <a:r>
              <a:rPr lang="en-US" dirty="0">
                <a:effectLst/>
              </a:rPr>
              <a:t> and </a:t>
            </a:r>
            <a:r>
              <a:rPr lang="en-US" dirty="0">
                <a:effectLst/>
                <a:hlinkClick r:id="rId5" tooltip="Event (philosophy)"/>
              </a:rPr>
              <a:t>events</a:t>
            </a:r>
            <a:r>
              <a:rPr lang="en-US" dirty="0">
                <a:effectLst/>
              </a:rPr>
              <a:t> that occur in an apparently </a:t>
            </a:r>
            <a:r>
              <a:rPr lang="en-US" dirty="0">
                <a:effectLst/>
                <a:hlinkClick r:id="rId6" tooltip="Irreversible process"/>
              </a:rPr>
              <a:t>irreversible</a:t>
            </a:r>
            <a:r>
              <a:rPr lang="en-US" dirty="0">
                <a:effectLst/>
              </a:rPr>
              <a:t> succession from the </a:t>
            </a:r>
            <a:r>
              <a:rPr lang="en-US" dirty="0">
                <a:effectLst/>
                <a:hlinkClick r:id="rId7" tooltip="Past"/>
              </a:rPr>
              <a:t>past</a:t>
            </a:r>
            <a:r>
              <a:rPr lang="en-US" dirty="0">
                <a:effectLst/>
              </a:rPr>
              <a:t>, through the </a:t>
            </a:r>
            <a:r>
              <a:rPr lang="en-US" dirty="0">
                <a:effectLst/>
                <a:hlinkClick r:id="rId8" tooltip="Present"/>
              </a:rPr>
              <a:t>present</a:t>
            </a:r>
            <a:r>
              <a:rPr lang="en-US" dirty="0">
                <a:effectLst/>
              </a:rPr>
              <a:t>, into the </a:t>
            </a:r>
            <a:r>
              <a:rPr lang="en-US" dirty="0">
                <a:effectLst/>
                <a:hlinkClick r:id="rId9" tooltip="Future"/>
              </a:rPr>
              <a:t>future</a:t>
            </a:r>
            <a:r>
              <a:rPr lang="en-US" dirty="0">
                <a:effectLst/>
              </a:rPr>
              <a:t>.</a:t>
            </a:r>
            <a:r>
              <a:rPr lang="en-US" baseline="30000" dirty="0">
                <a:effectLst/>
                <a:hlinkClick r:id="rId10"/>
              </a:rPr>
              <a:t>[1]</a:t>
            </a:r>
            <a:r>
              <a:rPr lang="en-US" baseline="30000" dirty="0">
                <a:effectLst/>
                <a:hlinkClick r:id="rId11"/>
              </a:rPr>
              <a:t>[2]</a:t>
            </a:r>
            <a:r>
              <a:rPr lang="en-US" baseline="30000" dirty="0">
                <a:effectLst/>
                <a:hlinkClick r:id="rId12"/>
              </a:rPr>
              <a:t>[3]</a:t>
            </a:r>
            <a:r>
              <a:rPr lang="en-US" dirty="0">
                <a:effectLst/>
              </a:rPr>
              <a:t> Time is a component quantity of various </a:t>
            </a:r>
            <a:r>
              <a:rPr lang="en-US" dirty="0">
                <a:effectLst/>
                <a:hlinkClick r:id="rId13" tooltip="Measurement"/>
              </a:rPr>
              <a:t>measurements</a:t>
            </a:r>
            <a:r>
              <a:rPr lang="en-US" dirty="0">
                <a:effectLst/>
              </a:rPr>
              <a:t> used to </a:t>
            </a:r>
            <a:r>
              <a:rPr lang="en-US" dirty="0">
                <a:effectLst/>
                <a:hlinkClick r:id="rId3" tooltip="Sequence"/>
              </a:rPr>
              <a:t>sequence</a:t>
            </a:r>
            <a:r>
              <a:rPr lang="en-US" dirty="0">
                <a:effectLst/>
              </a:rPr>
              <a:t> events, to compare the duration of events or the intervals between them, and to </a:t>
            </a:r>
            <a:r>
              <a:rPr lang="en-US" dirty="0">
                <a:effectLst/>
                <a:hlinkClick r:id="rId14" tooltip="Quantification (science)"/>
              </a:rPr>
              <a:t>quantify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15" tooltip="Derivative"/>
              </a:rPr>
              <a:t>rates of change</a:t>
            </a:r>
            <a:r>
              <a:rPr lang="en-US" dirty="0">
                <a:effectLst/>
              </a:rPr>
              <a:t> of </a:t>
            </a:r>
            <a:r>
              <a:rPr lang="en-US" dirty="0">
                <a:effectLst/>
                <a:hlinkClick r:id="rId16" tooltip="Physical quantity"/>
              </a:rPr>
              <a:t>quantities</a:t>
            </a:r>
            <a:r>
              <a:rPr lang="en-US" dirty="0">
                <a:effectLst/>
              </a:rPr>
              <a:t> in </a:t>
            </a:r>
            <a:r>
              <a:rPr lang="en-US" dirty="0">
                <a:effectLst/>
                <a:hlinkClick r:id="rId17" tooltip="Scientific realism"/>
              </a:rPr>
              <a:t>material reality</a:t>
            </a:r>
            <a:r>
              <a:rPr lang="en-US" dirty="0">
                <a:effectLst/>
              </a:rPr>
              <a:t> or in the </a:t>
            </a:r>
            <a:r>
              <a:rPr lang="en-US" dirty="0">
                <a:effectLst/>
                <a:hlinkClick r:id="rId18" tooltip="Consciousness"/>
              </a:rPr>
              <a:t>conscious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19" tooltip="Qualia"/>
              </a:rPr>
              <a:t>experience</a:t>
            </a:r>
            <a:r>
              <a:rPr lang="en-US" dirty="0">
                <a:effectLst/>
              </a:rPr>
              <a:t>.</a:t>
            </a:r>
            <a:endParaRPr lang="en-US" baseline="30000" dirty="0">
              <a:effectLst/>
            </a:endParaRPr>
          </a:p>
          <a:p>
            <a:r>
              <a:rPr lang="en-US" dirty="0">
                <a:effectLst/>
              </a:rPr>
              <a:t> Time is often referred to as a fourth </a:t>
            </a:r>
            <a:r>
              <a:rPr lang="en-US" dirty="0">
                <a:effectLst/>
                <a:hlinkClick r:id="rId20" tooltip="Dimension"/>
              </a:rPr>
              <a:t>dimension</a:t>
            </a:r>
            <a:r>
              <a:rPr lang="en-US" dirty="0">
                <a:effectLst/>
              </a:rPr>
              <a:t>, along with </a:t>
            </a:r>
            <a:r>
              <a:rPr lang="en-US" dirty="0">
                <a:effectLst/>
                <a:hlinkClick r:id="rId21" tooltip="Three-dimensional space"/>
              </a:rPr>
              <a:t>three spatial</a:t>
            </a:r>
            <a:r>
              <a:rPr lang="en-US" dirty="0">
                <a:effectLst/>
              </a:rPr>
              <a:t> dimensions.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Image if time from Metaphysics, Movies, Time Travel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6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851F-EF36-4A6F-A789-82E9A925F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071" y="471317"/>
            <a:ext cx="9440034" cy="1828801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75988-E8AA-4555-91E7-09303879C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about a Bad Habit you want to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94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8C05-693C-4634-AB74-537A342B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Find a Pause, where Magic Happens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22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6247-4DC1-4CD0-917B-D013F55C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74" y="2820365"/>
            <a:ext cx="10353762" cy="970450"/>
          </a:xfrm>
        </p:spPr>
        <p:txBody>
          <a:bodyPr/>
          <a:lstStyle/>
          <a:p>
            <a:r>
              <a:rPr lang="en-US" dirty="0"/>
              <a:t>Managing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95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5BEB-8693-4B77-B444-F47CADD2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35B9-9F4B-4747-BC85-A417F816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AF8B82-DCA8-4DA8-A1EC-8C92FD4EA264}"/>
              </a:ext>
            </a:extLst>
          </p:cNvPr>
          <p:cNvSpPr/>
          <p:nvPr/>
        </p:nvSpPr>
        <p:spPr>
          <a:xfrm>
            <a:off x="960699" y="2615878"/>
            <a:ext cx="2801074" cy="239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Swing Thought / Mantra – </a:t>
            </a:r>
          </a:p>
          <a:p>
            <a:pPr algn="ctr"/>
            <a:r>
              <a:rPr lang="en-US" dirty="0"/>
              <a:t>To bring back the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ED4FC7-232F-46A8-B947-6821B8FDD41A}"/>
              </a:ext>
            </a:extLst>
          </p:cNvPr>
          <p:cNvSpPr/>
          <p:nvPr/>
        </p:nvSpPr>
        <p:spPr>
          <a:xfrm>
            <a:off x="4715360" y="2615878"/>
            <a:ext cx="2801074" cy="239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Breathing Technique</a:t>
            </a:r>
          </a:p>
          <a:p>
            <a:pPr algn="ctr"/>
            <a:r>
              <a:rPr lang="en-US" dirty="0"/>
              <a:t>4 Inhales, 7 Hold, 8 </a:t>
            </a:r>
            <a:r>
              <a:rPr lang="en-US" dirty="0" err="1"/>
              <a:t>Exale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BB891-85BD-4F5D-B18E-200DAEF8847C}"/>
              </a:ext>
            </a:extLst>
          </p:cNvPr>
          <p:cNvSpPr/>
          <p:nvPr/>
        </p:nvSpPr>
        <p:spPr>
          <a:xfrm>
            <a:off x="8261680" y="2615878"/>
            <a:ext cx="2801074" cy="239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 the Dishes Meditation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your mind to be where your hands are. Helps get present in work and conversations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0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C74F-4680-40B5-B766-CDFF469F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93044"/>
            <a:ext cx="10353762" cy="970450"/>
          </a:xfrm>
        </p:spPr>
        <p:txBody>
          <a:bodyPr/>
          <a:lstStyle/>
          <a:p>
            <a:r>
              <a:rPr lang="en-US" dirty="0"/>
              <a:t>Managing Emotions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36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2A2-B7CC-439C-80D5-1E85707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A4D3-21B3-44E2-AA48-1F93D33C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D84897-A467-4C8B-BBD1-F0CF0B9D06CC}"/>
              </a:ext>
            </a:extLst>
          </p:cNvPr>
          <p:cNvSpPr/>
          <p:nvPr/>
        </p:nvSpPr>
        <p:spPr>
          <a:xfrm>
            <a:off x="924443" y="2085622"/>
            <a:ext cx="2596444" cy="26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Stimulus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1ACDAE-A8C6-4300-A1A6-264ACB0676A0}"/>
              </a:ext>
            </a:extLst>
          </p:cNvPr>
          <p:cNvSpPr/>
          <p:nvPr/>
        </p:nvSpPr>
        <p:spPr>
          <a:xfrm>
            <a:off x="9224873" y="2085622"/>
            <a:ext cx="2596444" cy="26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Response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E598B6-9461-4A59-8837-EC51DBE0EE52}"/>
              </a:ext>
            </a:extLst>
          </p:cNvPr>
          <p:cNvSpPr/>
          <p:nvPr/>
        </p:nvSpPr>
        <p:spPr>
          <a:xfrm>
            <a:off x="5074658" y="2085622"/>
            <a:ext cx="2596444" cy="26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Response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8EB6-8562-4DAA-83A9-0C6CDE9E02C8}"/>
              </a:ext>
            </a:extLst>
          </p:cNvPr>
          <p:cNvSpPr txBox="1">
            <a:spLocks/>
          </p:cNvSpPr>
          <p:nvPr/>
        </p:nvSpPr>
        <p:spPr>
          <a:xfrm>
            <a:off x="5074658" y="1752205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7D43A9-0FAF-4127-89FB-D26B28CED74B}"/>
              </a:ext>
            </a:extLst>
          </p:cNvPr>
          <p:cNvSpPr/>
          <p:nvPr/>
        </p:nvSpPr>
        <p:spPr>
          <a:xfrm rot="16200000">
            <a:off x="7882307" y="2652116"/>
            <a:ext cx="1152654" cy="1553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A5FD0A4-7C51-4F19-8C23-2C2F45B1FC5A}"/>
              </a:ext>
            </a:extLst>
          </p:cNvPr>
          <p:cNvSpPr/>
          <p:nvPr/>
        </p:nvSpPr>
        <p:spPr>
          <a:xfrm>
            <a:off x="7849310" y="3642633"/>
            <a:ext cx="821803" cy="1439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F7FDCA-33F0-4868-93E1-36EE4FFA2FFA}"/>
              </a:ext>
            </a:extLst>
          </p:cNvPr>
          <p:cNvSpPr/>
          <p:nvPr/>
        </p:nvSpPr>
        <p:spPr>
          <a:xfrm>
            <a:off x="7108803" y="4881594"/>
            <a:ext cx="2699661" cy="939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 gives a second Chance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6988D2-CC52-4A4F-B3CF-BED4120F8836}"/>
              </a:ext>
            </a:extLst>
          </p:cNvPr>
          <p:cNvSpPr/>
          <p:nvPr/>
        </p:nvSpPr>
        <p:spPr>
          <a:xfrm>
            <a:off x="3531538" y="2871987"/>
            <a:ext cx="1564422" cy="980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414F3BA-CD9D-4FDE-93E6-DCEA395C08EA}"/>
              </a:ext>
            </a:extLst>
          </p:cNvPr>
          <p:cNvSpPr/>
          <p:nvPr/>
        </p:nvSpPr>
        <p:spPr>
          <a:xfrm>
            <a:off x="3751267" y="3591488"/>
            <a:ext cx="810228" cy="177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C80E2D-2D33-4B45-9E7D-CD7ACFCB3D4C}"/>
              </a:ext>
            </a:extLst>
          </p:cNvPr>
          <p:cNvSpPr/>
          <p:nvPr/>
        </p:nvSpPr>
        <p:spPr>
          <a:xfrm>
            <a:off x="2718914" y="5383182"/>
            <a:ext cx="3157717" cy="939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Algorithm: Classification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F225D4-4E6C-484A-9A22-C9E0B2D2F478}"/>
              </a:ext>
            </a:extLst>
          </p:cNvPr>
          <p:cNvSpPr/>
          <p:nvPr/>
        </p:nvSpPr>
        <p:spPr>
          <a:xfrm>
            <a:off x="7092254" y="5960653"/>
            <a:ext cx="3157717" cy="939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Algorithm: Regression/Extrapolation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741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</TotalTime>
  <Words>181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Time Management</vt:lpstr>
      <vt:lpstr>What the H**L is TIME?</vt:lpstr>
      <vt:lpstr>What the H**L is TIME?</vt:lpstr>
      <vt:lpstr>Exercise</vt:lpstr>
      <vt:lpstr>Find a Pause, where Magic Happens</vt:lpstr>
      <vt:lpstr>Managing Time</vt:lpstr>
      <vt:lpstr>PowerPoint Presentation</vt:lpstr>
      <vt:lpstr>Managing Emotions</vt:lpstr>
      <vt:lpstr>PowerPoint Presentation</vt:lpstr>
      <vt:lpstr>PowerPoint Presentation</vt:lpstr>
      <vt:lpstr>3 Steps to Clarity in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Anic Prabhu</dc:creator>
  <cp:lastModifiedBy>Anic Prabhu</cp:lastModifiedBy>
  <cp:revision>5</cp:revision>
  <dcterms:created xsi:type="dcterms:W3CDTF">2020-02-13T11:18:29Z</dcterms:created>
  <dcterms:modified xsi:type="dcterms:W3CDTF">2020-02-13T12:12:25Z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3AC39BCD-8E1E-4E95-927D-80CC2EE0A8BD</vt:lpwstr>
  </property>
  <property fmtid="{D5CDD505-2E9C-101B-9397-08002B2CF9AE}" pid="3" name="ArticulatePath">
    <vt:lpwstr>TIme Management</vt:lpwstr>
  </property>
</Properties>
</file>