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15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48D0A9-64C6-4F71-942A-2ED8425AB6B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69D81F-3171-4877-8FE2-E420534A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E8AA-49F4-414F-BBD3-8E3DF18A7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Negotiation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E112C-3FA6-4BFC-91F1-456AA6A0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2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A307-7F7D-429E-9CE9-F6C3D743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1E08-FF20-46C1-845F-FA90F7C4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09B4C3-F697-43A8-A3A7-132ABAFD6102}"/>
              </a:ext>
            </a:extLst>
          </p:cNvPr>
          <p:cNvSpPr/>
          <p:nvPr/>
        </p:nvSpPr>
        <p:spPr>
          <a:xfrm>
            <a:off x="1535289" y="2032000"/>
            <a:ext cx="3499555" cy="364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Negotiations – Deal making with a Supplier - Structured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20A969-9EB8-42B0-83EB-F2500A11AE50}"/>
              </a:ext>
            </a:extLst>
          </p:cNvPr>
          <p:cNvSpPr/>
          <p:nvPr/>
        </p:nvSpPr>
        <p:spPr>
          <a:xfrm>
            <a:off x="6254049" y="2094088"/>
            <a:ext cx="3849511" cy="364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to Day “</a:t>
            </a:r>
            <a:r>
              <a:rPr lang="en-US" dirty="0" err="1"/>
              <a:t>n”egotiations</a:t>
            </a:r>
            <a:r>
              <a:rPr lang="en-US" dirty="0"/>
              <a:t> – </a:t>
            </a:r>
          </a:p>
          <a:p>
            <a:pPr algn="ctr"/>
            <a:r>
              <a:rPr lang="en-US" dirty="0"/>
              <a:t>Routine, Less structured, For </a:t>
            </a:r>
            <a:r>
              <a:rPr lang="en-US" dirty="0" err="1"/>
              <a:t>youerself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Very Emotional,</a:t>
            </a:r>
          </a:p>
          <a:p>
            <a:pPr algn="ctr"/>
            <a:r>
              <a:rPr lang="en-US" dirty="0"/>
              <a:t>With Seniors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19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5889-5477-48D3-9137-C4472AA9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38AD-7A59-44D2-A0EE-C56CBE5F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Acting PM Role</a:t>
            </a:r>
          </a:p>
          <a:p>
            <a:endParaRPr lang="en-US" dirty="0"/>
          </a:p>
          <a:p>
            <a:r>
              <a:rPr lang="en-US" dirty="0"/>
              <a:t>Did for 6 months</a:t>
            </a:r>
          </a:p>
          <a:p>
            <a:endParaRPr lang="en-US" dirty="0"/>
          </a:p>
          <a:p>
            <a:r>
              <a:rPr lang="en-US" dirty="0"/>
              <a:t>Now you need to get it permanently or Move 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28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249-A38A-424C-904C-3C61DEC6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91EC-966A-49A7-8D21-8D90EFA2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Major steps</a:t>
            </a:r>
          </a:p>
          <a:p>
            <a:pPr lvl="1"/>
            <a:r>
              <a:rPr lang="en-US" b="1" dirty="0" err="1"/>
              <a:t>Recognise</a:t>
            </a:r>
            <a:r>
              <a:rPr lang="en-US" dirty="0"/>
              <a:t> it as a Negotiation and it is possible to Negotiate instead of YES / NO</a:t>
            </a:r>
          </a:p>
          <a:p>
            <a:pPr lvl="2"/>
            <a:r>
              <a:rPr lang="en-US" dirty="0"/>
              <a:t>YES or NO</a:t>
            </a:r>
          </a:p>
          <a:p>
            <a:pPr lvl="2"/>
            <a:r>
              <a:rPr lang="en-US" dirty="0"/>
              <a:t>YES AND</a:t>
            </a:r>
          </a:p>
          <a:p>
            <a:pPr lvl="1"/>
            <a:r>
              <a:rPr lang="en-US" b="1" dirty="0"/>
              <a:t>Prepare</a:t>
            </a:r>
          </a:p>
          <a:p>
            <a:pPr lvl="2"/>
            <a:r>
              <a:rPr lang="en-US" dirty="0"/>
              <a:t>Anchor with Options</a:t>
            </a:r>
          </a:p>
          <a:p>
            <a:pPr lvl="2"/>
            <a:r>
              <a:rPr lang="en-US" dirty="0"/>
              <a:t>When you raise a Problem, YOU BECOME A PROBLEM, Likely to get a NO</a:t>
            </a:r>
          </a:p>
          <a:p>
            <a:pPr lvl="2"/>
            <a:r>
              <a:rPr lang="en-US" dirty="0"/>
              <a:t>When you raise a problem with possible solutions, you are a part of a solution and likely to get a YES</a:t>
            </a:r>
          </a:p>
          <a:p>
            <a:pPr lvl="2"/>
            <a:r>
              <a:rPr lang="en-US" dirty="0"/>
              <a:t>Understand peoples good reasons to say NO to you</a:t>
            </a:r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8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249-A38A-424C-904C-3C61DEC6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91EC-966A-49A7-8D21-8D90EFA2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Major steps</a:t>
            </a:r>
          </a:p>
          <a:p>
            <a:pPr lvl="1"/>
            <a:r>
              <a:rPr lang="en-US" dirty="0"/>
              <a:t>Initiate</a:t>
            </a:r>
          </a:p>
          <a:p>
            <a:pPr lvl="2"/>
            <a:r>
              <a:rPr lang="en-US" dirty="0"/>
              <a:t>How do you make the other person recognize that </a:t>
            </a:r>
            <a:r>
              <a:rPr lang="en-US" dirty="0" err="1"/>
              <a:t>negotiatons</a:t>
            </a:r>
            <a:r>
              <a:rPr lang="en-US" dirty="0"/>
              <a:t> is a possibility</a:t>
            </a:r>
          </a:p>
          <a:p>
            <a:pPr lvl="1"/>
            <a:r>
              <a:rPr lang="en-US" dirty="0"/>
              <a:t>Navigate</a:t>
            </a:r>
          </a:p>
          <a:p>
            <a:pPr lvl="2"/>
            <a:r>
              <a:rPr lang="en-US" dirty="0"/>
              <a:t>How to get to resolution</a:t>
            </a:r>
          </a:p>
          <a:p>
            <a:pPr lvl="3"/>
            <a:r>
              <a:rPr lang="en-US" dirty="0"/>
              <a:t>Hypothesis Testing – What if we do it this way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5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249-A38A-424C-904C-3C61DEC6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91EC-966A-49A7-8D21-8D90EFA2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61862"/>
          </a:xfrm>
        </p:spPr>
        <p:txBody>
          <a:bodyPr>
            <a:normAutofit/>
          </a:bodyPr>
          <a:lstStyle/>
          <a:p>
            <a:r>
              <a:rPr lang="en-US" dirty="0"/>
              <a:t>Hardest Thing</a:t>
            </a:r>
          </a:p>
          <a:p>
            <a:pPr lvl="1"/>
            <a:r>
              <a:rPr lang="en-US" dirty="0"/>
              <a:t>Recognizing Peoples good intentions to say NO to you</a:t>
            </a:r>
          </a:p>
          <a:p>
            <a:pPr lvl="2"/>
            <a:r>
              <a:rPr lang="en-US" dirty="0"/>
              <a:t>Once you understand</a:t>
            </a:r>
          </a:p>
          <a:p>
            <a:pPr lvl="3"/>
            <a:r>
              <a:rPr lang="en-US" dirty="0"/>
              <a:t>Build the reason into your proposal</a:t>
            </a:r>
          </a:p>
          <a:p>
            <a:pPr lvl="1"/>
            <a:r>
              <a:rPr lang="en-US" dirty="0"/>
              <a:t>Stonewalling</a:t>
            </a:r>
          </a:p>
          <a:p>
            <a:pPr lvl="2"/>
            <a:r>
              <a:rPr lang="en-US" dirty="0"/>
              <a:t>I am not ready to talk about it, call me after 3 months</a:t>
            </a:r>
          </a:p>
          <a:p>
            <a:pPr lvl="2"/>
            <a:r>
              <a:rPr lang="en-US" dirty="0"/>
              <a:t>When people do not want to give you things you are asking for, I don’t think you are ready for the new position”</a:t>
            </a:r>
          </a:p>
          <a:p>
            <a:pPr lvl="2"/>
            <a:r>
              <a:rPr lang="en-US" dirty="0"/>
              <a:t>Typical response to be to go on a defensive “I don’t agree, I fact I am the best, look at X, Y Z”, </a:t>
            </a:r>
          </a:p>
          <a:p>
            <a:pPr lvl="2"/>
            <a:r>
              <a:rPr lang="en-US" dirty="0"/>
              <a:t>but instead think</a:t>
            </a:r>
          </a:p>
          <a:p>
            <a:pPr lvl="3"/>
            <a:r>
              <a:rPr lang="en-US" dirty="0"/>
              <a:t>How to turn it into an opportunity</a:t>
            </a:r>
          </a:p>
          <a:p>
            <a:pPr lvl="4"/>
            <a:r>
              <a:rPr lang="en-US" dirty="0"/>
              <a:t>Help me understand the criteria for the job is and Negotiate from there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67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E50-541B-4160-976D-F8F9CCC4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B503-0EA1-4FEE-838F-4525325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620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183</TotalTime>
  <Words>272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Negotiation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Negotiation Skills</dc:title>
  <dc:creator>Anic Prabhu</dc:creator>
  <cp:lastModifiedBy>Anic Prabhu</cp:lastModifiedBy>
  <cp:revision>3</cp:revision>
  <dcterms:created xsi:type="dcterms:W3CDTF">2020-02-13T12:11:57Z</dcterms:created>
  <dcterms:modified xsi:type="dcterms:W3CDTF">2020-02-13T15:15:33Z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CD8B1411-53C3-4ED1-B502-DFBAFF629584</vt:lpwstr>
  </property>
  <property fmtid="{D5CDD505-2E9C-101B-9397-08002B2CF9AE}" pid="3" name="ArticulatePath">
    <vt:lpwstr>Anic_Notes</vt:lpwstr>
  </property>
</Properties>
</file>