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4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A736-71D7-4216-A662-3D44A78A2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0119-B815-4957-9FC2-926DAC63A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2222-C91D-4B8B-A646-58607B9B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2DCC-D31F-41D9-9980-CED2857B455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8B9D-157C-4F90-A2AA-B995E047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81A5-C8D0-4187-803F-F404D8D6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2B3A-ECFE-4236-82D6-FEEB748D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3DFB-7910-4502-818F-63256262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43E0E-3C57-4F7C-91AC-F90E2C42B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8D2B9-3447-43B9-873A-46A92070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2DCC-D31F-41D9-9980-CED2857B455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41A66-9626-4FA5-B539-C4B55225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771E0-81A0-4781-991F-7F25F7F3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2B3A-ECFE-4236-82D6-FEEB748D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AA7B2-F9C9-416E-8056-078F42214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ECAF0-81A9-46A8-97FA-31B9A4392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A707-8DD4-4E38-9349-24EA7787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2DCC-D31F-41D9-9980-CED2857B455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47DA-A3DD-49C6-8704-66C236AB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63356-9F48-45A7-A88C-B3AFDF57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2B3A-ECFE-4236-82D6-FEEB748D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379D-4840-4508-A970-38C6E8CE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A835-DA0C-4489-9AF8-478CC0661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9F8C3-5DBF-4494-B1F1-58607C30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2DCC-D31F-41D9-9980-CED2857B455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B75ED-9D01-458C-90CA-0DABC684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A19F9-738B-456B-8053-E092DFDC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2B3A-ECFE-4236-82D6-FEEB748D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3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EEF9-5D62-4DEE-A6E3-01490285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B1E18-1514-4BAE-B417-BBDA4F94F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85CF5-D8A0-44B1-B7A2-42E777D5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2DCC-D31F-41D9-9980-CED2857B455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77D30-450E-461E-9F4C-C12D9505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CC3CB-1DE8-42C6-9823-BE7F14DA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2B3A-ECFE-4236-82D6-FEEB748D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7460-D23E-4C49-8E09-EF350FD0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BA12-C561-45F8-B652-DB0706712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E3678-B396-48DB-9F36-73990F556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F4EAD-A6B5-4A17-8006-9E224DA0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2DCC-D31F-41D9-9980-CED2857B455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2DA2A-5BA6-40D0-BC75-AB3F6A97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9648A-D737-4209-B965-0111BB6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2B3A-ECFE-4236-82D6-FEEB748D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8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F83E-F179-4211-818F-12CC04C4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ABC94-BE0A-420C-981C-0A705020B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547F1-7AB7-40AB-8B44-3D9F8000D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C9CCB-72FD-4770-B22D-DB09E1D31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E39D7-4D54-4B44-BB2D-22CCC14C0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133B1-C5F0-4CBA-BF27-2E8C5BC0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2DCC-D31F-41D9-9980-CED2857B455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71685-B439-4CC0-86D6-DA2B6202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486FB-DD47-4352-B664-4AFBBB84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2B3A-ECFE-4236-82D6-FEEB748D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4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95A4-9810-4526-8DC6-C7BEF84A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251EA-9896-4D5C-9BFB-827E0829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2DCC-D31F-41D9-9980-CED2857B455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FDBB8-2D1E-4653-B115-7680E093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F94BB-96F8-4FED-9DBB-F9327034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2B3A-ECFE-4236-82D6-FEEB748D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4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13FBF-0A6A-4D96-9821-0C37AFF1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2DCC-D31F-41D9-9980-CED2857B455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9FC5C-AA00-4302-BB94-83C4B6F3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4B995-8C3E-4F8A-93EA-2EF0350F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2B3A-ECFE-4236-82D6-FEEB748D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4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A47D-8375-489E-86B5-AE066A92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4A9F-B2C3-4DAF-8F8F-00B826F1B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991B8-E85C-4AC9-844C-0550CEEE7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F6A1-8038-4767-9370-D3A48ECC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2DCC-D31F-41D9-9980-CED2857B455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4456B-EE89-4FBC-B62F-1C56BFC1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C09B1-9589-4DB4-908A-32B6BFAB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2B3A-ECFE-4236-82D6-FEEB748D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4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C79B-F291-46AE-9B35-626444AB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C5CE4-D386-4EE3-BE60-DBEF3C084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0A158-D172-41A5-A196-456BB809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851A4-1F39-40A6-8E64-1C5913D6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2DCC-D31F-41D9-9980-CED2857B455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22160-5044-4597-8DAC-FA7B37BB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DA0B6-0436-4585-BB02-A44C190B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2B3A-ECFE-4236-82D6-FEEB748D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3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6B64B-C1EC-4ED3-8C4B-893FC09F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EC76D-F45D-43F4-BF7B-3CE425079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3E1F-3598-4009-B3DF-C95063EEE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42DCC-D31F-41D9-9980-CED2857B455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CC014-58F2-4A2C-9DBC-6A04577F4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3C799-83A5-49DE-AFFC-7A330B1F5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22B3A-ECFE-4236-82D6-FEEB748D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3B29-BCE5-4E36-B2CA-B1A889424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EKS Deep Dive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7B541-03FB-4F5C-942E-5634F1FEF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21-June-2020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0552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90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47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728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36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38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06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292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5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158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1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C80C-7ED1-4DCF-A50C-910C01C7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5135-698C-4711-8E48-C7C7B897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Common Use cases</a:t>
            </a:r>
          </a:p>
          <a:p>
            <a:pPr lvl="1"/>
            <a:r>
              <a:rPr lang="en-US" dirty="0"/>
              <a:t>Best Practices</a:t>
            </a:r>
          </a:p>
          <a:p>
            <a:pPr lvl="1"/>
            <a:r>
              <a:rPr lang="en-US" dirty="0"/>
              <a:t>Architectural patterns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By the end of the course</a:t>
            </a:r>
          </a:p>
          <a:p>
            <a:pPr lvl="1"/>
            <a:r>
              <a:rPr lang="en-US" dirty="0"/>
              <a:t>You will be able to create manage and deploy EKS based apps and infrastructure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896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67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2725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836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788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9048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057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6581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2521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683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20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2958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37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05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4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208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917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268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9EC-CE23-4E37-88E1-189C193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DA6-E498-4943-8356-499EECE0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6087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35</Words>
  <Application>Microsoft Office PowerPoint</Application>
  <PresentationFormat>Widescreen</PresentationFormat>
  <Paragraphs>11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Amazon EKS Deep Dive</vt:lpstr>
      <vt:lpstr>Course 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EKS Deep Dive</dc:title>
  <dc:creator>Anic Prabhu</dc:creator>
  <cp:lastModifiedBy>Anic Prabhu</cp:lastModifiedBy>
  <cp:revision>2</cp:revision>
  <dcterms:created xsi:type="dcterms:W3CDTF">2020-06-21T16:05:02Z</dcterms:created>
  <dcterms:modified xsi:type="dcterms:W3CDTF">2020-06-22T05:11:12Z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D1D4779D-A196-4849-B8B0-8DD2D1E6D790</vt:lpwstr>
  </property>
  <property fmtid="{D5CDD505-2E9C-101B-9397-08002B2CF9AE}" pid="3" name="ArticulatePath">
    <vt:lpwstr>Self_Notes</vt:lpwstr>
  </property>
</Properties>
</file>