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3"/>
  </p:notesMasterIdLst>
  <p:handoutMasterIdLst>
    <p:handoutMasterId r:id="rId54"/>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314"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9" r:id="rId43"/>
    <p:sldId id="318" r:id="rId44"/>
    <p:sldId id="315" r:id="rId45"/>
    <p:sldId id="316" r:id="rId46"/>
    <p:sldId id="317" r:id="rId47"/>
    <p:sldId id="312" r:id="rId48"/>
    <p:sldId id="275" r:id="rId49"/>
    <p:sldId id="276" r:id="rId50"/>
    <p:sldId id="313" r:id="rId51"/>
    <p:sldId id="267" r:id="rId5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2677"/>
  </p:normalViewPr>
  <p:slideViewPr>
    <p:cSldViewPr snapToGrid="0">
      <p:cViewPr varScale="1">
        <p:scale>
          <a:sx n="44" d="100"/>
          <a:sy n="44" d="100"/>
        </p:scale>
        <p:origin x="1182" y="66"/>
      </p:cViewPr>
      <p:guideLst>
        <p:guide orient="horz" pos="894"/>
        <p:guide pos="9120"/>
      </p:guideLst>
    </p:cSldViewPr>
  </p:slideViewPr>
  <p:notesTextViewPr>
    <p:cViewPr>
      <p:scale>
        <a:sx n="155" d="100"/>
        <a:sy n="15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a:t>
            </a:r>
            <a:r>
              <a:rPr lang="en-US" baseline="0" dirty="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a:p>
          <a:p>
            <a:r>
              <a:rPr lang="en-US" baseline="0" dirty="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can confidently state that the default recipe includes the install recipe and we can receive this verification in a faster feedback cycle then we saw with running 'kitchen test'.</a:t>
            </a:r>
          </a:p>
          <a:p>
            <a:endParaRPr lang="en-US" baseline="0" dirty="0"/>
          </a:p>
          <a:p>
            <a:r>
              <a:rPr lang="en-US" baseline="0" dirty="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31269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8178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586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1680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80698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more mutations that you could try within the default recipe and other recipe files that exist within the cookbook but this is a good point to stop and enjoy the work that you have accomplished.</a:t>
            </a:r>
          </a:p>
          <a:p>
            <a:endParaRPr lang="en-US" baseline="0" dirty="0"/>
          </a:p>
          <a:p>
            <a:r>
              <a:rPr lang="en-US" baseline="0" dirty="0"/>
              <a:t>The feedback cycle on using </a:t>
            </a:r>
            <a:r>
              <a:rPr lang="en-US" baseline="0" dirty="0" err="1"/>
              <a:t>Rspec</a:t>
            </a:r>
            <a:r>
              <a:rPr lang="en-US" baseline="0" dirty="0"/>
              <a:t> to execute </a:t>
            </a:r>
            <a:r>
              <a:rPr lang="en-US" baseline="0" dirty="0" err="1"/>
              <a:t>ChefSpec</a:t>
            </a:r>
            <a:r>
              <a:rPr lang="en-US" baseline="0" dirty="0"/>
              <a:t> examples returns results faster than we saw with Test Kitchen and gives us a good understanding of what is being added to the 'Resource Collection'.</a:t>
            </a:r>
          </a:p>
          <a:p>
            <a:endParaRPr lang="en-US" baseline="0" dirty="0"/>
          </a:p>
          <a:p>
            <a:r>
              <a:rPr lang="en-US" baseline="0" dirty="0"/>
              <a:t>Let's have a discussion.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a:t>expectations on the resources that they define.</a:t>
            </a:r>
            <a:endParaRPr lang="en-US" baseline="0"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spec/chefspec"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directories, 6 </a:t>
            </a:r>
            <a:r>
              <a:rPr lang="en-US" dirty="0"/>
              <a:t>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77326500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309420996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These are </a:t>
            </a:r>
            <a:r>
              <a:rPr lang="en-US"/>
              <a:t>the Three Things </a:t>
            </a:r>
            <a:r>
              <a:rPr lang="en-US" dirty="0"/>
              <a:t>to Test</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69259636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17301714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dirty="0"/>
              <a:t>Finished in 0.46457 seconds (files took 4.39 seconds to load)</a:t>
            </a:r>
          </a:p>
          <a:p>
            <a:r>
              <a:rPr lang="en-US" dirty="0"/>
              <a:t>2 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65498911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2003025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37360580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76028846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install recipe</a:t>
            </a:r>
          </a:p>
          <a:p>
            <a:r>
              <a:rPr lang="en-US" dirty="0"/>
              <a:t>     Failure/Error: expect(</a:t>
            </a:r>
            <a:r>
              <a:rPr lang="en-US" dirty="0" err="1"/>
              <a:t>chef_run</a:t>
            </a:r>
            <a:r>
              <a:rPr lang="en-US" dirty="0"/>
              <a:t>).to </a:t>
            </a:r>
            <a:r>
              <a:rPr lang="en-US" dirty="0" err="1"/>
              <a:t>include_recipe</a:t>
            </a:r>
            <a:r>
              <a:rPr lang="en-US" dirty="0"/>
              <a:t>('apache::install')</a:t>
            </a:r>
          </a:p>
          <a:p>
            <a:r>
              <a:rPr lang="en-US" dirty="0"/>
              <a:t>       expected ["apache::default"] to include "apache::install"</a:t>
            </a:r>
          </a:p>
          <a:p>
            <a:r>
              <a:rPr lang="en-US" dirty="0"/>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23964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a:t>+</a:t>
            </a:r>
          </a:p>
        </p:txBody>
      </p:sp>
    </p:spTree>
    <p:extLst>
      <p:ext uri="{BB962C8B-B14F-4D97-AF65-F5344CB8AC3E}">
        <p14:creationId xmlns:p14="http://schemas.microsoft.com/office/powerpoint/2010/main" val="38114221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0.67714 seconds (files took 4.26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330056348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ü"/>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8963671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the next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46499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a:t># </a:t>
            </a:r>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configuration recipe</a:t>
            </a:r>
          </a:p>
          <a:p>
            <a:r>
              <a:rPr lang="en-US" dirty="0"/>
              <a:t>     Failure/Error: expect(</a:t>
            </a:r>
            <a:r>
              <a:rPr lang="en-US" dirty="0" err="1"/>
              <a:t>chef_run</a:t>
            </a:r>
            <a:r>
              <a:rPr lang="en-US" dirty="0"/>
              <a:t>).to </a:t>
            </a:r>
            <a:r>
              <a:rPr lang="en-US" dirty="0" err="1"/>
              <a:t>include_recipe</a:t>
            </a:r>
            <a:r>
              <a:rPr lang="en-US" dirty="0"/>
              <a:t>('apache::configuration')</a:t>
            </a:r>
          </a:p>
          <a:p>
            <a:r>
              <a:rPr lang="en-US" dirty="0"/>
              <a:t>       expected ["apache::default", "apache::install", "apache::service"] to include "apache::configuration"</a:t>
            </a:r>
          </a:p>
          <a:p>
            <a:r>
              <a:rPr lang="en-US" dirty="0"/>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74384221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376397619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75108"/>
            <a:ext cx="14404273" cy="622852"/>
          </a:xfrm>
        </p:spPr>
        <p:txBody>
          <a:bodyPr/>
          <a:lstStyle/>
          <a:p>
            <a:endParaRPr lang="en-US" dirty="0"/>
          </a:p>
        </p:txBody>
      </p:sp>
    </p:spTree>
    <p:extLst>
      <p:ext uri="{BB962C8B-B14F-4D97-AF65-F5344CB8AC3E}">
        <p14:creationId xmlns:p14="http://schemas.microsoft.com/office/powerpoint/2010/main" val="6792165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fontScale="85000" lnSpcReduction="2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endParaRPr lang="en-US" dirty="0"/>
          </a:p>
          <a:p>
            <a:r>
              <a:rPr lang="en-US" dirty="0"/>
              <a:t>    it 'includes the service recipe' do</a:t>
            </a:r>
          </a:p>
          <a:p>
            <a:r>
              <a:rPr lang="en-US" dirty="0"/>
              <a:t>      expect(</a:t>
            </a:r>
            <a:r>
              <a:rPr lang="en-US" dirty="0" err="1"/>
              <a:t>chef_run</a:t>
            </a:r>
            <a:r>
              <a:rPr lang="en-US" dirty="0"/>
              <a:t>).to </a:t>
            </a:r>
            <a:r>
              <a:rPr lang="en-US" dirty="0" err="1"/>
              <a:t>include_recipe</a:t>
            </a:r>
            <a:r>
              <a:rPr lang="en-US" dirty="0"/>
              <a:t>('apache::service')</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5943599"/>
            <a:ext cx="14404273" cy="1308179"/>
          </a:xfrm>
        </p:spPr>
        <p:txBody>
          <a:bodyPr/>
          <a:lstStyle/>
          <a:p>
            <a:endParaRPr lang="en-US" dirty="0"/>
          </a:p>
        </p:txBody>
      </p:sp>
    </p:spTree>
    <p:extLst>
      <p:ext uri="{BB962C8B-B14F-4D97-AF65-F5344CB8AC3E}">
        <p14:creationId xmlns:p14="http://schemas.microsoft.com/office/powerpoint/2010/main" val="50988292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service recipe</a:t>
            </a:r>
          </a:p>
          <a:p>
            <a:r>
              <a:rPr lang="en-US" dirty="0"/>
              <a:t>     Failure/Error: expect(</a:t>
            </a:r>
            <a:r>
              <a:rPr lang="en-US" dirty="0" err="1"/>
              <a:t>chef_run</a:t>
            </a:r>
            <a:r>
              <a:rPr lang="en-US" dirty="0"/>
              <a:t>).to </a:t>
            </a:r>
            <a:r>
              <a:rPr lang="en-US" dirty="0" err="1"/>
              <a:t>include_recipe</a:t>
            </a:r>
            <a:r>
              <a:rPr lang="en-US" dirty="0"/>
              <a:t>('apache::service')</a:t>
            </a:r>
          </a:p>
          <a:p>
            <a:r>
              <a:rPr lang="en-US" dirty="0"/>
              <a:t>       expected ["apache::default", "apache::install", "apache::configuration"] to include "apache::service"</a:t>
            </a:r>
          </a:p>
          <a:p>
            <a:r>
              <a:rPr lang="en-US" dirty="0"/>
              <a:t>     # ./spec/unit/recipes/default_spec.rb:31:in `block (3 levels)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84747055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53336"/>
            <a:ext cx="14404273" cy="622852"/>
          </a:xfrm>
        </p:spPr>
        <p:txBody>
          <a:bodyPr/>
          <a:lstStyle/>
          <a:p>
            <a:endParaRPr lang="en-US" dirty="0"/>
          </a:p>
        </p:txBody>
      </p:sp>
    </p:spTree>
    <p:extLst>
      <p:ext uri="{BB962C8B-B14F-4D97-AF65-F5344CB8AC3E}">
        <p14:creationId xmlns:p14="http://schemas.microsoft.com/office/powerpoint/2010/main" val="256095015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1.38 seconds (files took 4.16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181717983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Comment out the next line in the apache cookbook's default recipe</a:t>
            </a:r>
          </a:p>
          <a:p>
            <a:pPr>
              <a:lnSpc>
                <a:spcPct val="150000"/>
              </a:lnSpc>
              <a:buFont typeface="Wingdings" charset="2"/>
              <a:buChar char="ü"/>
            </a:pPr>
            <a:r>
              <a:rPr lang="en-US" dirty="0"/>
              <a:t>Write the example with expectation that will generate a failure</a:t>
            </a:r>
          </a:p>
          <a:p>
            <a:pPr>
              <a:lnSpc>
                <a:spcPct val="150000"/>
              </a:lnSpc>
              <a:buFont typeface="Wingdings" charset="2"/>
              <a:buChar char="ü"/>
            </a:pPr>
            <a:r>
              <a:rPr lang="en-US" dirty="0"/>
              <a:t>Verify that one example generates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833734926"/>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2141143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b="1"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package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err="1">
                  <a:latin typeface="Courier New" charset="0"/>
                  <a:ea typeface="Courier New" charset="0"/>
                  <a:cs typeface="Courier New" charset="0"/>
                </a:rPr>
                <a:t>var</a:t>
              </a:r>
              <a:r>
                <a:rPr lang="en-US" sz="2000" b="1" dirty="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58001449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16077</TotalTime>
  <Words>6182</Words>
  <Application>Microsoft Office PowerPoint</Application>
  <PresentationFormat>Custom</PresentationFormat>
  <Paragraphs>615</Paragraphs>
  <Slides>46</Slides>
  <Notes>45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ＭＳ Ｐゴシック</vt:lpstr>
      <vt:lpstr>Arial</vt:lpstr>
      <vt:lpstr>Courier New</vt:lpstr>
      <vt:lpstr>Wingdings</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Comment the Include Recipe</vt:lpstr>
      <vt:lpstr>Write the Test that Verifies the Include Recipe</vt:lpstr>
      <vt:lpstr>Execute the Tests to See it Fail</vt:lpstr>
      <vt:lpstr>Uncomment the Include Recipe</vt:lpstr>
      <vt:lpstr>Execute the Tests to See it Pass</vt:lpstr>
      <vt:lpstr>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2266</cp:revision>
  <cp:lastPrinted>2015-02-07T23:49:10Z</cp:lastPrinted>
  <dcterms:created xsi:type="dcterms:W3CDTF">2012-09-13T17:36:07Z</dcterms:created>
  <dcterms:modified xsi:type="dcterms:W3CDTF">2018-03-13T21:54:54Z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