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7" r:id="rId8"/>
    <p:sldId id="267" r:id="rId9"/>
    <p:sldId id="268" r:id="rId10"/>
    <p:sldId id="290" r:id="rId11"/>
    <p:sldId id="269" r:id="rId12"/>
    <p:sldId id="270" r:id="rId13"/>
    <p:sldId id="272" r:id="rId14"/>
    <p:sldId id="286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96" r:id="rId27"/>
    <p:sldId id="282" r:id="rId28"/>
    <p:sldId id="288" r:id="rId29"/>
    <p:sldId id="283" r:id="rId30"/>
    <p:sldId id="284" r:id="rId31"/>
    <p:sldId id="289" r:id="rId32"/>
    <p:sldId id="292" r:id="rId33"/>
    <p:sldId id="295" r:id="rId34"/>
    <p:sldId id="294" r:id="rId35"/>
    <p:sldId id="293" r:id="rId36"/>
    <p:sldId id="291" r:id="rId37"/>
    <p:sldId id="266" r:id="rId38"/>
    <p:sldId id="265" r:id="rId3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001"/>
    <a:srgbClr val="F0F0F0"/>
    <a:srgbClr val="7D868C"/>
    <a:srgbClr val="808000"/>
    <a:srgbClr val="408000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75593" autoAdjust="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>
        <p:guide orient="horz" pos="1392"/>
        <p:guide pos="5120"/>
      </p:guideLst>
    </p:cSldViewPr>
  </p:slideViewPr>
  <p:outlineViewPr>
    <p:cViewPr>
      <p:scale>
        <a:sx n="33" d="100"/>
        <a:sy n="33" d="100"/>
      </p:scale>
      <p:origin x="0" y="-80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1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Intermediate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9625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0999" y="4343400"/>
            <a:ext cx="6096001" cy="454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9625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completing this module you will be able to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4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a Custom Resource from the </a:t>
            </a:r>
            <a:r>
              <a:rPr lang="en-US" dirty="0" err="1"/>
              <a:t>Ohai</a:t>
            </a:r>
            <a:r>
              <a:rPr lang="en-US" dirty="0"/>
              <a:t> cookbook to provide the </a:t>
            </a:r>
            <a:r>
              <a:rPr lang="en-US" dirty="0" err="1"/>
              <a:t>apache_modules</a:t>
            </a:r>
            <a:r>
              <a:rPr lang="en-US" dirty="0"/>
              <a:t> attribute.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Ohai</a:t>
            </a:r>
            <a:r>
              <a:rPr lang="en-US" dirty="0"/>
              <a:t> Plugins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Recipe: </a:t>
            </a:r>
            <a:r>
              <a:rPr lang="en-US" sz="2400" b="1" dirty="0" err="1"/>
              <a:t>code_generator</a:t>
            </a:r>
            <a:r>
              <a:rPr lang="en-US" sz="2400" b="1" dirty="0"/>
              <a:t>::</a:t>
            </a:r>
            <a:r>
              <a:rPr lang="en-US" sz="2400" b="1" dirty="0" err="1"/>
              <a:t>cookbook_file</a:t>
            </a:r>
            <a:endParaRPr lang="en-US" sz="2400" b="1" dirty="0"/>
          </a:p>
          <a:p>
            <a:r>
              <a:rPr lang="en-US" sz="2400" b="1" dirty="0"/>
              <a:t>  * directory[/home/chef/apache/files/default] action create</a:t>
            </a:r>
          </a:p>
          <a:p>
            <a:r>
              <a:rPr lang="en-US" sz="2400" b="1" dirty="0"/>
              <a:t>    - create new directory /home/chef/apache/files/default</a:t>
            </a:r>
          </a:p>
          <a:p>
            <a:r>
              <a:rPr lang="en-US" sz="2400" b="1" dirty="0"/>
              <a:t>    - restore </a:t>
            </a:r>
            <a:r>
              <a:rPr lang="en-US" sz="2400" b="1" dirty="0" err="1"/>
              <a:t>selinux</a:t>
            </a:r>
            <a:r>
              <a:rPr lang="en-US" sz="2400" b="1" dirty="0"/>
              <a:t> security context</a:t>
            </a:r>
          </a:p>
          <a:p>
            <a:r>
              <a:rPr lang="en-US" sz="2400" b="1" dirty="0"/>
              <a:t>  * template[/home/chef/apache/files/default/</a:t>
            </a:r>
            <a:r>
              <a:rPr lang="en-US" sz="2400" b="1" dirty="0" err="1"/>
              <a:t>apache_modules</a:t>
            </a:r>
            <a:r>
              <a:rPr lang="en-US" sz="2400" b="1" dirty="0"/>
              <a:t>] action create</a:t>
            </a:r>
          </a:p>
          <a:p>
            <a:r>
              <a:rPr lang="en-US" sz="2400" b="1" dirty="0"/>
              <a:t>    - create new file /home/chef/apache/files/default/</a:t>
            </a:r>
            <a:r>
              <a:rPr lang="en-US" sz="2400" b="1" dirty="0" err="1"/>
              <a:t>apache_modules</a:t>
            </a:r>
            <a:endParaRPr lang="en-US" sz="2400" b="1" dirty="0"/>
          </a:p>
          <a:p>
            <a:r>
              <a:rPr lang="en-US" sz="2400" b="1" dirty="0"/>
              <a:t>    - update content in file /home/chef/apache/files/default/</a:t>
            </a:r>
            <a:r>
              <a:rPr lang="en-US" sz="2400" b="1" dirty="0" err="1"/>
              <a:t>apache_modules</a:t>
            </a:r>
            <a:r>
              <a:rPr lang="en-US" sz="2400" b="1" dirty="0"/>
              <a:t> from none to e3b0c4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generate file </a:t>
            </a:r>
            <a:r>
              <a:rPr lang="en-US" dirty="0" err="1"/>
              <a:t>apache_modules.rb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Plugin as a Cookbook File</a:t>
            </a:r>
          </a:p>
        </p:txBody>
      </p:sp>
    </p:spTree>
    <p:extLst>
      <p:ext uri="{BB962C8B-B14F-4D97-AF65-F5344CB8AC3E}">
        <p14:creationId xmlns:p14="http://schemas.microsoft.com/office/powerpoint/2010/main" val="19838094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the Plugin that Provides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(:Apache) do</a:t>
            </a:r>
          </a:p>
          <a:p>
            <a:r>
              <a:rPr lang="en-US" b="1" dirty="0"/>
              <a:t>  provides 'apache/modules'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~/apache/files/default/</a:t>
            </a:r>
            <a:r>
              <a:rPr lang="en-US" dirty="0" err="1"/>
              <a:t>apache_modules.rb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261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</a:t>
            </a:r>
          </a:p>
          <a:p>
            <a:endParaRPr lang="en-US" b="1" dirty="0"/>
          </a:p>
          <a:p>
            <a:r>
              <a:rPr lang="en-US" b="1" dirty="0"/>
              <a:t>Finished in 2.15 seconds (files took 1.88 seconds to load)</a:t>
            </a:r>
          </a:p>
          <a:p>
            <a:r>
              <a:rPr lang="en-US" b="1" dirty="0"/>
              <a:t>11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Tests to See Success</a:t>
            </a:r>
          </a:p>
        </p:txBody>
      </p:sp>
    </p:spTree>
    <p:extLst>
      <p:ext uri="{BB962C8B-B14F-4D97-AF65-F5344CB8AC3E}">
        <p14:creationId xmlns:p14="http://schemas.microsoft.com/office/powerpoint/2010/main" val="71486040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an Expectation for Attribute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'files/default/</a:t>
            </a:r>
            <a:r>
              <a:rPr lang="en-US" b="1" dirty="0" err="1"/>
              <a:t>apache_modules.rb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  <a:p>
            <a:r>
              <a:rPr lang="en-US" b="1" dirty="0"/>
              <a:t>  it 'correctly captures output' do</a:t>
            </a:r>
          </a:p>
          <a:p>
            <a:r>
              <a:rPr lang="en-US" b="1" dirty="0"/>
              <a:t>    allow(plugin).to receive(:</a:t>
            </a:r>
            <a:r>
              <a:rPr lang="en-US" b="1" dirty="0" err="1"/>
              <a:t>shell_out</a:t>
            </a:r>
            <a:r>
              <a:rPr lang="en-US" b="1" dirty="0"/>
              <a:t>).with('</a:t>
            </a:r>
            <a:r>
              <a:rPr lang="en-US" b="1" dirty="0" err="1"/>
              <a:t>apachectl</a:t>
            </a:r>
            <a:r>
              <a:rPr lang="en-US" b="1" dirty="0"/>
              <a:t> -t -D DUMP_MODULES').</a:t>
            </a:r>
            <a:r>
              <a:rPr lang="en-US" b="1" dirty="0" err="1"/>
              <a:t>and_return</a:t>
            </a:r>
            <a:r>
              <a:rPr lang="en-US" b="1" dirty="0"/>
              <a:t>(double(</a:t>
            </a:r>
            <a:r>
              <a:rPr lang="en-US" b="1" dirty="0" err="1"/>
              <a:t>stdout</a:t>
            </a:r>
            <a:r>
              <a:rPr lang="en-US" b="1" dirty="0"/>
              <a:t>: 'OUTPUT'))</a:t>
            </a:r>
          </a:p>
          <a:p>
            <a:r>
              <a:rPr lang="en-US" b="1" dirty="0"/>
              <a:t>   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('OUTPUT')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~/apache/spec/unit/plugins/</a:t>
            </a:r>
            <a:r>
              <a:rPr lang="en-US" dirty="0" err="1"/>
              <a:t>apache_modules_spec.rb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699232"/>
            <a:ext cx="14404273" cy="14921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028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.F.........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 correctly captures output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NoMethodError</a:t>
            </a:r>
            <a:r>
              <a:rPr lang="en-US" b="1" dirty="0"/>
              <a:t>:</a:t>
            </a:r>
          </a:p>
          <a:p>
            <a:r>
              <a:rPr lang="en-US" b="1" dirty="0"/>
              <a:t>       undefined method `[]' for </a:t>
            </a:r>
            <a:r>
              <a:rPr lang="en-US" b="1" dirty="0" err="1"/>
              <a:t>nil:NilClass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19390"/>
            <a:ext cx="14420850" cy="1248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Tests to See Failure</a:t>
            </a:r>
          </a:p>
        </p:txBody>
      </p:sp>
    </p:spTree>
    <p:extLst>
      <p:ext uri="{BB962C8B-B14F-4D97-AF65-F5344CB8AC3E}">
        <p14:creationId xmlns:p14="http://schemas.microsoft.com/office/powerpoint/2010/main" val="174065149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Apache Modules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collect_data</a:t>
            </a:r>
            <a:r>
              <a:rPr lang="en-US" b="1" dirty="0"/>
              <a:t> :default do</a:t>
            </a:r>
          </a:p>
          <a:p>
            <a:r>
              <a:rPr lang="en-US" b="1" dirty="0"/>
              <a:t>    apache(</a:t>
            </a:r>
            <a:r>
              <a:rPr lang="en-US" b="1" dirty="0" err="1"/>
              <a:t>Mash.new</a:t>
            </a:r>
            <a:r>
              <a:rPr lang="en-US" b="1" dirty="0"/>
              <a:t>)</a:t>
            </a:r>
          </a:p>
          <a:p>
            <a:r>
              <a:rPr lang="en-US" b="1" dirty="0"/>
              <a:t>    </a:t>
            </a:r>
            <a:r>
              <a:rPr lang="en-US" b="1" dirty="0" err="1"/>
              <a:t>modules_cmd</a:t>
            </a:r>
            <a:r>
              <a:rPr lang="en-US" b="1" dirty="0"/>
              <a:t> = </a:t>
            </a:r>
            <a:r>
              <a:rPr lang="en-US" b="1" dirty="0" err="1"/>
              <a:t>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DUMP_MODULES')</a:t>
            </a:r>
          </a:p>
          <a:p>
            <a:r>
              <a:rPr lang="en-US" b="1" dirty="0"/>
              <a:t>    apache[:modules] = </a:t>
            </a:r>
            <a:r>
              <a:rPr lang="en-US" b="1" dirty="0" err="1"/>
              <a:t>modules_cmd.stdout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~/apache/files/default/</a:t>
            </a:r>
            <a:r>
              <a:rPr lang="en-US" dirty="0" err="1"/>
              <a:t>apache_modules.rb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35375"/>
            <a:ext cx="14404273" cy="279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93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............</a:t>
            </a:r>
          </a:p>
          <a:p>
            <a:endParaRPr lang="en-US" b="1" dirty="0"/>
          </a:p>
          <a:p>
            <a:r>
              <a:rPr lang="en-US" b="1" dirty="0"/>
              <a:t>Finished in 2.08 seconds (files took 1.88 seconds to load)</a:t>
            </a:r>
          </a:p>
          <a:p>
            <a:r>
              <a:rPr lang="en-US" b="1" dirty="0"/>
              <a:t>12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Tests to See Success</a:t>
            </a:r>
          </a:p>
        </p:txBody>
      </p:sp>
    </p:spTree>
    <p:extLst>
      <p:ext uri="{BB962C8B-B14F-4D97-AF65-F5344CB8AC3E}">
        <p14:creationId xmlns:p14="http://schemas.microsoft.com/office/powerpoint/2010/main" val="127256150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Being able to learn more about our nodes will make our reporting more powerful and benefit the recipes we write.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Create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expectations for the recipe to deliver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Create the recipe that delivers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51627236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a Dependency on the </a:t>
            </a:r>
            <a:r>
              <a:rPr lang="en-US" dirty="0" err="1"/>
              <a:t>Ohai</a:t>
            </a:r>
            <a:r>
              <a:rPr lang="en-US" dirty="0"/>
              <a:t> Cookbook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name 'apache'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'you@example.com'</a:t>
            </a:r>
          </a:p>
          <a:p>
            <a:r>
              <a:rPr lang="en-US" b="1" dirty="0"/>
              <a:t>license 'All Rights Reserved'</a:t>
            </a:r>
          </a:p>
          <a:p>
            <a:r>
              <a:rPr lang="en-US" b="1" dirty="0"/>
              <a:t>description 'Installs/Configures apache'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apache'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 err="1"/>
              <a:t>chef_version</a:t>
            </a:r>
            <a:r>
              <a:rPr lang="en-US" b="1" dirty="0"/>
              <a:t> '&gt;= 12.1'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chef_version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depends '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r>
              <a:rPr lang="en-US" b="1" dirty="0"/>
              <a:t># The `</a:t>
            </a:r>
            <a:r>
              <a:rPr lang="en-US" b="1" dirty="0" err="1"/>
              <a:t>issues_url</a:t>
            </a:r>
            <a:r>
              <a:rPr lang="en-US" b="1" dirty="0"/>
              <a:t>` points to the location where issues for this cookbook are</a:t>
            </a:r>
          </a:p>
          <a:p>
            <a:r>
              <a:rPr lang="en-US" b="1" dirty="0"/>
              <a:t># tracked.  A `View Issues` link will be displayed on this cookbook's page when</a:t>
            </a:r>
          </a:p>
          <a:p>
            <a:r>
              <a:rPr lang="en-US" b="1" dirty="0"/>
              <a:t># uploaded to a Supermarket.</a:t>
            </a:r>
          </a:p>
          <a:p>
            <a:r>
              <a:rPr lang="en-US" b="1" dirty="0"/>
              <a:t>#</a:t>
            </a:r>
          </a:p>
          <a:p>
            <a:r>
              <a:rPr lang="en-US" b="1" dirty="0"/>
              <a:t># </a:t>
            </a:r>
            <a:r>
              <a:rPr lang="en-US" b="1" dirty="0" err="1"/>
              <a:t>issues_url</a:t>
            </a:r>
            <a:r>
              <a:rPr lang="en-US" b="1" dirty="0"/>
              <a:t> 'https://github.com/&lt;</a:t>
            </a:r>
            <a:r>
              <a:rPr lang="en-US" b="1" dirty="0" err="1"/>
              <a:t>insert_org_here</a:t>
            </a:r>
            <a:r>
              <a:rPr lang="en-US" b="1" dirty="0"/>
              <a:t>&gt;/apache/issues'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</a:t>
            </a:r>
            <a:r>
              <a:rPr lang="en-US" dirty="0" err="1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21104" y="5329980"/>
            <a:ext cx="14404273" cy="45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2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Recipe: </a:t>
            </a:r>
            <a:r>
              <a:rPr lang="en-US" b="1" dirty="0" err="1"/>
              <a:t>code_generator</a:t>
            </a:r>
            <a:r>
              <a:rPr lang="en-US" b="1" dirty="0"/>
              <a:t>::recipe</a:t>
            </a:r>
          </a:p>
          <a:p>
            <a:r>
              <a:rPr lang="en-US" b="1" dirty="0"/>
              <a:t>  * directory[/home/chef/apache/spec/unit/recipes] action create (up to date)</a:t>
            </a:r>
          </a:p>
          <a:p>
            <a:r>
              <a:rPr lang="en-US" b="1" dirty="0"/>
              <a:t>  * </a:t>
            </a:r>
            <a:r>
              <a:rPr lang="en-US" b="1" dirty="0" err="1"/>
              <a:t>cookbook_file</a:t>
            </a:r>
            <a:r>
              <a:rPr lang="en-US" b="1" dirty="0"/>
              <a:t>[/home/chef/apache/spec/</a:t>
            </a:r>
            <a:r>
              <a:rPr lang="en-US" b="1" dirty="0" err="1"/>
              <a:t>spec_helper.rb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r>
              <a:rPr lang="en-US" b="1" dirty="0"/>
              <a:t> (up to date)</a:t>
            </a:r>
          </a:p>
          <a:p>
            <a:r>
              <a:rPr lang="en-US" b="1" dirty="0"/>
              <a:t>  * template[/home/chef/apache/spec/unit/recipes/</a:t>
            </a:r>
            <a:r>
              <a:rPr lang="en-US" b="1" dirty="0" err="1"/>
              <a:t>ohai_apache_modules_spec.rb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endParaRPr lang="en-US" b="1" dirty="0"/>
          </a:p>
          <a:p>
            <a:r>
              <a:rPr lang="en-US" b="1" dirty="0"/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generate recipe </a:t>
            </a:r>
            <a:r>
              <a:rPr lang="en-US" dirty="0" err="1"/>
              <a:t>ohai_apache_modules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Recipe to Add the Plugin</a:t>
            </a:r>
          </a:p>
        </p:txBody>
      </p:sp>
    </p:spTree>
    <p:extLst>
      <p:ext uri="{BB962C8B-B14F-4D97-AF65-F5344CB8AC3E}">
        <p14:creationId xmlns:p14="http://schemas.microsoft.com/office/powerpoint/2010/main" val="342166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Create a tested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the Context for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/>
              <a:t>describe 'apache::</a:t>
            </a:r>
            <a:r>
              <a:rPr lang="en-US" b="1" dirty="0" err="1"/>
              <a:t>ohai_apache_modules</a:t>
            </a:r>
            <a:r>
              <a:rPr lang="en-US" b="1" dirty="0"/>
              <a:t>' do</a:t>
            </a:r>
          </a:p>
          <a:p>
            <a:r>
              <a:rPr lang="en-US" b="1" dirty="0"/>
              <a:t>  context 'When all attributes are default, on Ubuntu 16.04' do</a:t>
            </a:r>
          </a:p>
          <a:p>
            <a:r>
              <a:rPr lang="en-US" b="1" dirty="0"/>
              <a:t>    let(: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# for a complete list of available platforms and versions see:</a:t>
            </a:r>
          </a:p>
          <a:p>
            <a:r>
              <a:rPr lang="en-US" b="1" dirty="0"/>
              <a:t>      # https://github.com/customink/fauxhai/blob/master/PLATFORMS.md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r>
              <a:rPr lang="en-US" b="1" dirty="0"/>
              <a:t>(platform: 'ubuntu', version: '16.04')</a:t>
            </a:r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~/apache/spec/unit/recipes/</a:t>
            </a:r>
            <a:r>
              <a:rPr lang="en-US" dirty="0" err="1"/>
              <a:t>ohai_apache_modules_spec.rb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9359" y="3223029"/>
            <a:ext cx="14404273" cy="4466244"/>
          </a:xfrm>
          <a:solidFill>
            <a:srgbClr val="C00000">
              <a:alpha val="25000"/>
            </a:srgb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7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the Expectation Plugin Deployed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describe 'apache::</a:t>
            </a:r>
            <a:r>
              <a:rPr lang="en-US" b="1" dirty="0" err="1"/>
              <a:t>ohai_apache_modules</a:t>
            </a:r>
            <a:r>
              <a:rPr lang="en-US" b="1" dirty="0"/>
              <a:t>' do</a:t>
            </a:r>
          </a:p>
          <a:p>
            <a:r>
              <a:rPr lang="en-US" b="1" dirty="0"/>
              <a:t> context 'When all attributes are default, on CentOS 6.9' do</a:t>
            </a:r>
          </a:p>
          <a:p>
            <a:r>
              <a:rPr lang="en-US" b="1" dirty="0"/>
              <a:t>    let(: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# for a complete list of available platforms and versions see:</a:t>
            </a:r>
          </a:p>
          <a:p>
            <a:r>
              <a:rPr lang="en-US" b="1" dirty="0"/>
              <a:t>      # https://github.com/customink/fauxhai/blob/master/PLATFORMS.md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r>
              <a:rPr lang="en-US" b="1" dirty="0"/>
              <a:t>(platform: 'centos', version: '6.9')</a:t>
            </a:r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'installs the modules plugin' do</a:t>
            </a:r>
          </a:p>
          <a:p>
            <a:r>
              <a:rPr lang="en-US" b="1" dirty="0"/>
              <a:t>     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apache_modules</a:t>
            </a:r>
            <a:r>
              <a:rPr lang="en-US" b="1" dirty="0"/>
              <a:t>')</a:t>
            </a:r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~/apache/spec/unit/recipes/</a:t>
            </a:r>
            <a:r>
              <a:rPr lang="en-US" dirty="0" err="1"/>
              <a:t>ohai_apache_modules_spec.rb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49356"/>
            <a:ext cx="14404273" cy="1227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58F8E-A5DF-45E0-A007-30FB171FD264}"/>
              </a:ext>
            </a:extLst>
          </p:cNvPr>
          <p:cNvSpPr txBox="1"/>
          <p:nvPr/>
        </p:nvSpPr>
        <p:spPr bwMode="white">
          <a:xfrm>
            <a:off x="1135042" y="2382982"/>
            <a:ext cx="14422528" cy="387927"/>
          </a:xfrm>
          <a:prstGeom prst="rect">
            <a:avLst/>
          </a:prstGeom>
          <a:solidFill>
            <a:srgbClr val="108001">
              <a:alpha val="25098"/>
            </a:srgbClr>
          </a:solidFill>
        </p:spPr>
        <p:txBody>
          <a:bodyPr vert="horz" wrap="square" lIns="91440" tIns="91440" rIns="91440" bIns="91440" rtlCol="0"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9D74C-D840-4666-8519-AE54958259B9}"/>
              </a:ext>
            </a:extLst>
          </p:cNvPr>
          <p:cNvSpPr txBox="1"/>
          <p:nvPr/>
        </p:nvSpPr>
        <p:spPr bwMode="white">
          <a:xfrm>
            <a:off x="1108331" y="3633587"/>
            <a:ext cx="14404272" cy="387927"/>
          </a:xfrm>
          <a:prstGeom prst="rect">
            <a:avLst/>
          </a:prstGeom>
          <a:solidFill>
            <a:srgbClr val="108001">
              <a:alpha val="25098"/>
            </a:srgbClr>
          </a:solidFill>
        </p:spPr>
        <p:txBody>
          <a:bodyPr vert="horz" wrap="square" lIns="91440" tIns="91440" rIns="91440" bIns="91440" rtlCol="0"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8612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..........F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apache::</a:t>
            </a:r>
            <a:r>
              <a:rPr lang="en-US" b="1" dirty="0" err="1"/>
              <a:t>ohai_apache_modules</a:t>
            </a:r>
            <a:r>
              <a:rPr lang="en-US" b="1" dirty="0"/>
              <a:t> When all attributes are default, on an unspecified platform installs the modules plugin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apache_modules</a:t>
            </a:r>
            <a:r>
              <a:rPr lang="en-US" b="1" dirty="0"/>
              <a:t>')</a:t>
            </a:r>
          </a:p>
          <a:p>
            <a:endParaRPr lang="en-US" b="1" dirty="0"/>
          </a:p>
          <a:p>
            <a:r>
              <a:rPr lang="en-US" b="1" dirty="0"/>
              <a:t>       expected "</a:t>
            </a:r>
            <a:r>
              <a:rPr lang="en-US" b="1" dirty="0" err="1"/>
              <a:t>ohai_plugin</a:t>
            </a:r>
            <a:r>
              <a:rPr lang="en-US" b="1" dirty="0"/>
              <a:t>[</a:t>
            </a:r>
            <a:r>
              <a:rPr lang="en-US" b="1" dirty="0" err="1"/>
              <a:t>apache_modules</a:t>
            </a:r>
            <a:r>
              <a:rPr lang="en-US" b="1" dirty="0"/>
              <a:t>]" with action :create to be in Chef run. Other </a:t>
            </a:r>
            <a:r>
              <a:rPr lang="en-US" b="1" dirty="0" err="1"/>
              <a:t>ohai_plugin</a:t>
            </a:r>
            <a:r>
              <a:rPr lang="en-US" b="1" dirty="0"/>
              <a:t> resources: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Tests to See Failure</a:t>
            </a:r>
          </a:p>
        </p:txBody>
      </p:sp>
    </p:spTree>
    <p:extLst>
      <p:ext uri="{BB962C8B-B14F-4D97-AF65-F5344CB8AC3E}">
        <p14:creationId xmlns:p14="http://schemas.microsoft.com/office/powerpoint/2010/main" val="16013048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Being able to learn more about our nodes will make our reporting more powerful and benefit the recipes we write.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Create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recipe to deliver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Create the recipe that delivers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00850897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err="1"/>
              <a:t>Ohai</a:t>
            </a:r>
            <a:r>
              <a:rPr lang="en-US" dirty="0"/>
              <a:t> Plugin in the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apache</a:t>
            </a:r>
          </a:p>
          <a:p>
            <a:r>
              <a:rPr lang="en-US" b="1" dirty="0"/>
              <a:t># Recipe:: </a:t>
            </a:r>
            <a:r>
              <a:rPr lang="en-US" b="1" dirty="0" err="1"/>
              <a:t>ohai_apache_modules</a:t>
            </a:r>
            <a:endParaRPr lang="en-US" b="1" dirty="0"/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</a:t>
            </a:r>
            <a:r>
              <a:rPr lang="is-IS" b="1" dirty="0"/>
              <a:t>2017</a:t>
            </a:r>
            <a:r>
              <a:rPr lang="en-US" b="1" dirty="0"/>
              <a:t> The Authors, All Rights Reserved.</a:t>
            </a:r>
          </a:p>
          <a:p>
            <a:r>
              <a:rPr lang="en-US" b="1" dirty="0" err="1"/>
              <a:t>ohai_plugin</a:t>
            </a:r>
            <a:r>
              <a:rPr lang="en-US" b="1" dirty="0"/>
              <a:t> '</a:t>
            </a:r>
            <a:r>
              <a:rPr lang="en-US" b="1" dirty="0" err="1"/>
              <a:t>apache_modules</a:t>
            </a:r>
            <a:r>
              <a:rPr lang="en-US" b="1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~/apache/recipes/</a:t>
            </a:r>
            <a:r>
              <a:rPr lang="en-US" dirty="0" err="1"/>
              <a:t>ohai_apache_modules.rb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6710"/>
            <a:ext cx="14404273" cy="53958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62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..............</a:t>
            </a:r>
          </a:p>
          <a:p>
            <a:endParaRPr lang="en-US" b="1" dirty="0"/>
          </a:p>
          <a:p>
            <a:r>
              <a:rPr lang="en-US" b="1" dirty="0"/>
              <a:t>Finished in 3.33 seconds (files took 1.87 seconds to load)</a:t>
            </a:r>
          </a:p>
          <a:p>
            <a:r>
              <a:rPr lang="en-US" b="1" dirty="0"/>
              <a:t>14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Tests to See Success</a:t>
            </a:r>
          </a:p>
        </p:txBody>
      </p:sp>
    </p:spTree>
    <p:extLst>
      <p:ext uri="{BB962C8B-B14F-4D97-AF65-F5344CB8AC3E}">
        <p14:creationId xmlns:p14="http://schemas.microsoft.com/office/powerpoint/2010/main" val="101856836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Being able to learn more about our nodes will make our reporting more powerful and benefit the recipes we write.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Create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recipe to deliver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Create the recipe that delivers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  <a:p>
            <a:pPr marL="342900" indent="-34290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08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the New Recipe to the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 ... TOP OF KITCHEN CONFIGURATION ...</a:t>
            </a:r>
          </a:p>
          <a:p>
            <a:r>
              <a:rPr lang="en-US" b="1" dirty="0"/>
              <a:t>suites:</a:t>
            </a:r>
          </a:p>
          <a:p>
            <a:r>
              <a:rPr lang="en-US" b="1" dirty="0"/>
              <a:t>  - name: default</a:t>
            </a:r>
          </a:p>
          <a:p>
            <a:r>
              <a:rPr lang="en-US" b="1" dirty="0"/>
              <a:t>    </a:t>
            </a:r>
            <a:r>
              <a:rPr lang="en-US" b="1" dirty="0" err="1"/>
              <a:t>run_list</a:t>
            </a:r>
            <a:r>
              <a:rPr lang="en-US" b="1" dirty="0"/>
              <a:t>:</a:t>
            </a:r>
          </a:p>
          <a:p>
            <a:r>
              <a:rPr lang="en-US" b="1" dirty="0"/>
              <a:t>      - recipe[apache::default]</a:t>
            </a:r>
          </a:p>
          <a:p>
            <a:r>
              <a:rPr lang="en-US" b="1" dirty="0"/>
              <a:t>      - recipe[apache::</a:t>
            </a:r>
            <a:r>
              <a:rPr lang="en-US" b="1" dirty="0" err="1"/>
              <a:t>ohai_apache_modules</a:t>
            </a:r>
            <a:r>
              <a:rPr lang="en-US" b="1" dirty="0"/>
              <a:t>]</a:t>
            </a:r>
          </a:p>
          <a:p>
            <a:r>
              <a:rPr lang="en-US" b="1" dirty="0"/>
              <a:t>    verifier:</a:t>
            </a:r>
          </a:p>
          <a:p>
            <a:r>
              <a:rPr lang="en-US" b="1" dirty="0"/>
              <a:t>      </a:t>
            </a:r>
            <a:r>
              <a:rPr lang="en-US" b="1" dirty="0" err="1"/>
              <a:t>inspec_tests</a:t>
            </a:r>
            <a:r>
              <a:rPr lang="en-US" b="1" dirty="0"/>
              <a:t>:</a:t>
            </a:r>
          </a:p>
          <a:p>
            <a:r>
              <a:rPr lang="en-US" b="1" dirty="0"/>
              <a:t>        - test/smoke/default</a:t>
            </a:r>
          </a:p>
          <a:p>
            <a:r>
              <a:rPr lang="en-US" b="1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~/apache/.</a:t>
            </a:r>
            <a:r>
              <a:rPr lang="en-US" dirty="0" err="1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36151"/>
            <a:ext cx="14404273" cy="6243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3652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/>
              <a:t>-----&gt; Starting Kitchen (v1.19.2)</a:t>
            </a:r>
          </a:p>
          <a:p>
            <a:r>
              <a:rPr lang="en-US" sz="2000" b="1" dirty="0"/>
              <a:t>-----&gt; Converging &lt;default-centos-69&gt;...</a:t>
            </a:r>
          </a:p>
          <a:p>
            <a:r>
              <a:rPr lang="en-US" sz="2000" b="1" dirty="0"/>
              <a:t>       Preparing files for transfer</a:t>
            </a:r>
          </a:p>
          <a:p>
            <a:r>
              <a:rPr lang="en-US" sz="2000" b="1" dirty="0"/>
              <a:t>       Preparing </a:t>
            </a:r>
            <a:r>
              <a:rPr lang="en-US" sz="2000" b="1" dirty="0" err="1"/>
              <a:t>dna.json</a:t>
            </a:r>
            <a:endParaRPr lang="en-US" sz="2000" b="1" dirty="0"/>
          </a:p>
          <a:p>
            <a:r>
              <a:rPr lang="en-US" sz="2000" b="1" dirty="0"/>
              <a:t>       Resolving cookbook dependencies with </a:t>
            </a:r>
            <a:r>
              <a:rPr lang="en-US" sz="2000" b="1" dirty="0" err="1"/>
              <a:t>Berkshelf</a:t>
            </a:r>
            <a:r>
              <a:rPr lang="en-US" sz="2000" b="1" dirty="0"/>
              <a:t> 6.3.1...</a:t>
            </a:r>
          </a:p>
          <a:p>
            <a:r>
              <a:rPr lang="en-US" sz="2000" b="1" dirty="0"/>
              <a:t>       Removing non-cookbook files before transfer</a:t>
            </a:r>
          </a:p>
          <a:p>
            <a:r>
              <a:rPr lang="en-US" sz="2000" b="1" dirty="0"/>
              <a:t>       Preparing </a:t>
            </a:r>
            <a:r>
              <a:rPr lang="en-US" sz="2000" b="1" dirty="0" err="1"/>
              <a:t>validation.pem</a:t>
            </a:r>
            <a:endParaRPr lang="en-US" sz="2000" b="1" dirty="0"/>
          </a:p>
          <a:p>
            <a:r>
              <a:rPr lang="en-US" sz="2000" b="1" dirty="0"/>
              <a:t>       Preparing </a:t>
            </a:r>
            <a:r>
              <a:rPr lang="en-US" sz="2000" b="1" dirty="0" err="1"/>
              <a:t>client.rb</a:t>
            </a:r>
            <a:endParaRPr lang="en-US" sz="2000" b="1" dirty="0"/>
          </a:p>
          <a:p>
            <a:r>
              <a:rPr lang="en-US" sz="2000" b="1" dirty="0"/>
              <a:t>-----&gt; Chef Omnibus installation detected (install only if missing)</a:t>
            </a:r>
          </a:p>
          <a:p>
            <a:r>
              <a:rPr lang="en-US" sz="2000" b="1" dirty="0"/>
              <a:t>       Transferring files to &lt;default-centos-69&gt;</a:t>
            </a:r>
          </a:p>
          <a:p>
            <a:r>
              <a:rPr lang="en-US" sz="2000" b="1" dirty="0"/>
              <a:t>       Starting Chef Client, version 13.8.5</a:t>
            </a:r>
          </a:p>
          <a:p>
            <a:r>
              <a:rPr lang="en-US" sz="2000" b="1" dirty="0"/>
              <a:t>       resolving cookbooks for run list: ["apache::default", "apache::</a:t>
            </a:r>
            <a:r>
              <a:rPr lang="en-US" sz="2000" b="1" dirty="0" err="1"/>
              <a:t>ohai_apache_modu</a:t>
            </a:r>
            <a:r>
              <a:rPr lang="en-US" sz="2000" b="1" dirty="0"/>
              <a:t>           les"]</a:t>
            </a:r>
          </a:p>
          <a:p>
            <a:r>
              <a:rPr lang="en-US" sz="2000" b="1" dirty="0"/>
              <a:t>       Synchronizing Cookbooks: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kitchen converge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1104" y="6787662"/>
            <a:ext cx="14420850" cy="738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Converging the Updated Default Suite</a:t>
            </a:r>
          </a:p>
        </p:txBody>
      </p:sp>
    </p:spTree>
    <p:extLst>
      <p:ext uri="{BB962C8B-B14F-4D97-AF65-F5344CB8AC3E}">
        <p14:creationId xmlns:p14="http://schemas.microsoft.com/office/powerpoint/2010/main" val="373453648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Expectation for the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plugin_directory</a:t>
            </a:r>
            <a:r>
              <a:rPr lang="en-US" b="1" dirty="0"/>
              <a:t> = '/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/plugins'</a:t>
            </a:r>
          </a:p>
          <a:p>
            <a:endParaRPr lang="en-US" b="1" dirty="0"/>
          </a:p>
          <a:p>
            <a:r>
              <a:rPr lang="en-US" b="1" dirty="0"/>
              <a:t>describe command("</a:t>
            </a:r>
            <a:r>
              <a:rPr lang="en-US" b="1" dirty="0" err="1"/>
              <a:t>ohai</a:t>
            </a:r>
            <a:r>
              <a:rPr lang="en-US" b="1" dirty="0"/>
              <a:t> -d #{</a:t>
            </a:r>
            <a:r>
              <a:rPr lang="en-US" b="1" dirty="0" err="1"/>
              <a:t>plugin_directory</a:t>
            </a:r>
            <a:r>
              <a:rPr lang="en-US" b="1" dirty="0"/>
              <a:t>} apache") do</a:t>
            </a:r>
          </a:p>
          <a:p>
            <a:r>
              <a:rPr lang="en-US" b="1" dirty="0"/>
              <a:t>  its(:</a:t>
            </a:r>
            <a:r>
              <a:rPr lang="en-US" b="1" dirty="0" err="1"/>
              <a:t>stdout</a:t>
            </a:r>
            <a:r>
              <a:rPr lang="en-US" b="1" dirty="0"/>
              <a:t>) { should match(/</a:t>
            </a:r>
            <a:r>
              <a:rPr lang="en-US" b="1" dirty="0" err="1"/>
              <a:t>core_module</a:t>
            </a:r>
            <a:r>
              <a:rPr lang="en-US" b="1" dirty="0"/>
              <a:t>/) }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~/apache/test/smoke/default/</a:t>
            </a:r>
            <a:r>
              <a:rPr lang="en-US" dirty="0" err="1"/>
              <a:t>ohai_apache_modules.rb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81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Being able to learn more about our nodes will make our reporting more powerful and benefit the recipes we write.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/>
              <a:t>Define expectations for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Create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expectations for the recipe to deliver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Create the recipe that delivers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13164249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Target:  ssh://kitchen@localhost:32769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Command curl</a:t>
            </a:r>
          </a:p>
          <a:p>
            <a:r>
              <a:rPr lang="en-US" sz="2400" b="1" dirty="0"/>
              <a:t>     ✔  http://localhost </a:t>
            </a:r>
            <a:r>
              <a:rPr lang="en-US" sz="2400" b="1" dirty="0" err="1"/>
              <a:t>stdout</a:t>
            </a:r>
            <a:r>
              <a:rPr lang="en-US" sz="2400" b="1" dirty="0"/>
              <a:t> should match /Welcome users/</a:t>
            </a:r>
          </a:p>
          <a:p>
            <a:r>
              <a:rPr lang="en-US" sz="2400" b="1" dirty="0"/>
              <a:t>  Command curl</a:t>
            </a:r>
          </a:p>
          <a:p>
            <a:r>
              <a:rPr lang="en-US" sz="2400" b="1" dirty="0"/>
              <a:t>     ✔  http://localhost:8080 </a:t>
            </a:r>
            <a:r>
              <a:rPr lang="en-US" sz="2400" b="1" dirty="0" err="1"/>
              <a:t>stdout</a:t>
            </a:r>
            <a:r>
              <a:rPr lang="en-US" sz="2400" b="1" dirty="0"/>
              <a:t> should match /Welcome admins/</a:t>
            </a:r>
          </a:p>
          <a:p>
            <a:r>
              <a:rPr lang="en-US" sz="2400" b="1" dirty="0"/>
              <a:t>  Command </a:t>
            </a:r>
            <a:r>
              <a:rPr lang="en-US" sz="2400" b="1" dirty="0" err="1"/>
              <a:t>ohai</a:t>
            </a:r>
            <a:endParaRPr lang="en-US" sz="2400" b="1" dirty="0"/>
          </a:p>
          <a:p>
            <a:r>
              <a:rPr lang="en-US" sz="2400" b="1" dirty="0"/>
              <a:t>     ✔  -d /</a:t>
            </a:r>
            <a:r>
              <a:rPr lang="en-US" sz="2400" b="1" dirty="0" err="1"/>
              <a:t>tmp</a:t>
            </a:r>
            <a:r>
              <a:rPr lang="en-US" sz="2400" b="1" dirty="0"/>
              <a:t>/kitchen/</a:t>
            </a:r>
            <a:r>
              <a:rPr lang="en-US" sz="2400" b="1" dirty="0" err="1"/>
              <a:t>ohai</a:t>
            </a:r>
            <a:r>
              <a:rPr lang="en-US" sz="2400" b="1" dirty="0"/>
              <a:t>/plugins apache </a:t>
            </a:r>
            <a:r>
              <a:rPr lang="en-US" sz="2400" b="1" dirty="0" err="1"/>
              <a:t>stdout</a:t>
            </a:r>
            <a:r>
              <a:rPr lang="en-US" sz="2400" b="1" dirty="0"/>
              <a:t> should match /</a:t>
            </a:r>
            <a:r>
              <a:rPr lang="en-US" sz="2400" b="1" dirty="0" err="1"/>
              <a:t>core_module</a:t>
            </a:r>
            <a:r>
              <a:rPr lang="en-US" sz="2400" b="1" dirty="0"/>
              <a:t>/</a:t>
            </a:r>
          </a:p>
          <a:p>
            <a:endParaRPr lang="en-US" sz="2400" b="1" dirty="0"/>
          </a:p>
          <a:p>
            <a:r>
              <a:rPr lang="en-US" sz="2400" b="1" dirty="0"/>
              <a:t>Test Summary: 3 successful, 0 failures, 0 skipped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kitchen verify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1104" y="5608099"/>
            <a:ext cx="14420850" cy="96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New Expectation</a:t>
            </a:r>
          </a:p>
        </p:txBody>
      </p:sp>
    </p:spTree>
    <p:extLst>
      <p:ext uri="{BB962C8B-B14F-4D97-AF65-F5344CB8AC3E}">
        <p14:creationId xmlns:p14="http://schemas.microsoft.com/office/powerpoint/2010/main" val="10118172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Being able to learn more about our nodes will make our reporting more powerful and benefit the recipes we write.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Create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recipe to deliver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Create the recipe that delivers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34910070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questions can we answer for you?</a:t>
            </a:r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Successfully installed chefspec-ohai-0.1.1</a:t>
            </a:r>
          </a:p>
          <a:p>
            <a:r>
              <a:rPr lang="en-US" b="1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gem install </a:t>
            </a:r>
            <a:r>
              <a:rPr lang="en-US" dirty="0" err="1"/>
              <a:t>chefspec-ohai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chefspec-ohai</a:t>
            </a:r>
            <a:r>
              <a:rPr lang="en-US" dirty="0"/>
              <a:t> gem</a:t>
            </a:r>
          </a:p>
        </p:txBody>
      </p:sp>
    </p:spTree>
    <p:extLst>
      <p:ext uri="{BB962C8B-B14F-4D97-AF65-F5344CB8AC3E}">
        <p14:creationId xmlns:p14="http://schemas.microsoft.com/office/powerpoint/2010/main" val="108644520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Gem to the Spec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berkshelf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~/apache/spec/</a:t>
            </a:r>
            <a:r>
              <a:rPr lang="en-US" dirty="0" err="1"/>
              <a:t>spec_helper.rb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17510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45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mkdir</a:t>
            </a:r>
            <a:r>
              <a:rPr lang="en-US" dirty="0"/>
              <a:t> ~/apache/spec/unit/plugins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Directory for Plugins Tests</a:t>
            </a:r>
          </a:p>
        </p:txBody>
      </p:sp>
    </p:spTree>
    <p:extLst>
      <p:ext uri="{BB962C8B-B14F-4D97-AF65-F5344CB8AC3E}">
        <p14:creationId xmlns:p14="http://schemas.microsoft.com/office/powerpoint/2010/main" val="118515151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First Expectation for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'files/default/</a:t>
            </a:r>
            <a:r>
              <a:rPr lang="en-US" b="1" dirty="0" err="1"/>
              <a:t>apache_modules.rb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~/apache/spec/unit/plugins/</a:t>
            </a:r>
            <a:r>
              <a:rPr lang="en-US" dirty="0" err="1"/>
              <a:t>apache_modules_spec.rb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523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F..........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1) Apache provides 'apache/modules'</a:t>
            </a:r>
          </a:p>
          <a:p>
            <a:r>
              <a:rPr lang="en-US" b="1" dirty="0"/>
              <a:t>     Failure/Error: let(:</a:t>
            </a:r>
            <a:r>
              <a:rPr lang="en-US" b="1" dirty="0" err="1"/>
              <a:t>plugin_source</a:t>
            </a:r>
            <a:r>
              <a:rPr lang="en-US" b="1" dirty="0"/>
              <a:t>) { </a:t>
            </a:r>
            <a:r>
              <a:rPr lang="en-US" b="1" dirty="0" err="1"/>
              <a:t>File.read</a:t>
            </a:r>
            <a:r>
              <a:rPr lang="en-US" b="1" dirty="0"/>
              <a:t>(</a:t>
            </a:r>
            <a:r>
              <a:rPr lang="en-US" b="1" dirty="0" err="1"/>
              <a:t>plugin_file</a:t>
            </a:r>
            <a:r>
              <a:rPr lang="en-US" b="1" dirty="0"/>
              <a:t>) }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Errno</a:t>
            </a:r>
            <a:r>
              <a:rPr lang="en-US" b="1" dirty="0"/>
              <a:t>::ENOENT:</a:t>
            </a:r>
          </a:p>
          <a:p>
            <a:r>
              <a:rPr lang="en-US" b="1" dirty="0"/>
              <a:t>       No such file or directory @ </a:t>
            </a:r>
            <a:r>
              <a:rPr lang="en-US" b="1" dirty="0" err="1"/>
              <a:t>rb_sysopen</a:t>
            </a:r>
            <a:r>
              <a:rPr lang="en-US" b="1" dirty="0"/>
              <a:t> - files/default/</a:t>
            </a:r>
            <a:r>
              <a:rPr lang="en-US" b="1" dirty="0" err="1"/>
              <a:t>apache_modules.rb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546390"/>
            <a:ext cx="14420850" cy="1105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Tests to See Failure</a:t>
            </a:r>
          </a:p>
        </p:txBody>
      </p:sp>
    </p:spTree>
    <p:extLst>
      <p:ext uri="{BB962C8B-B14F-4D97-AF65-F5344CB8AC3E}">
        <p14:creationId xmlns:p14="http://schemas.microsoft.com/office/powerpoint/2010/main" val="176678245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Being able to learn more about our nodes will make our reporting more powerful and benefit the recipes we write.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Define expectations for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Create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expectations for the recipe to deliver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Create the recipe that delivers the </a:t>
            </a:r>
            <a:r>
              <a:rPr lang="en-US" dirty="0" err="1"/>
              <a:t>Ohai</a:t>
            </a:r>
            <a:r>
              <a:rPr lang="en-US" dirty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3671200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16011</TotalTime>
  <Words>2181</Words>
  <Application>Microsoft Office PowerPoint</Application>
  <PresentationFormat>Custom</PresentationFormat>
  <Paragraphs>296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Courier New</vt:lpstr>
      <vt:lpstr>Wingdings</vt:lpstr>
      <vt:lpstr>Template</vt:lpstr>
      <vt:lpstr>Interaction</vt:lpstr>
      <vt:lpstr>Creating Ohai Plugins</vt:lpstr>
      <vt:lpstr>Objectives</vt:lpstr>
      <vt:lpstr>Creating an Ohai Plugin</vt:lpstr>
      <vt:lpstr>Installing the chefspec-ohai gem</vt:lpstr>
      <vt:lpstr>Adding the Gem to the Spec Helper</vt:lpstr>
      <vt:lpstr>Creating a Directory for Plugins Tests</vt:lpstr>
      <vt:lpstr>Defining the First Expectation for Plugin</vt:lpstr>
      <vt:lpstr>Executing the Tests to See Failure</vt:lpstr>
      <vt:lpstr>Creating an Ohai Plugin</vt:lpstr>
      <vt:lpstr>Creating the Plugin as a Cookbook File</vt:lpstr>
      <vt:lpstr>Defining the Plugin that Provides Values</vt:lpstr>
      <vt:lpstr>Executing the Tests to See Success</vt:lpstr>
      <vt:lpstr>Defining an Expectation for Attribute Value</vt:lpstr>
      <vt:lpstr>Executing the Tests to See Failure</vt:lpstr>
      <vt:lpstr>Capturing the Apache Modules Content</vt:lpstr>
      <vt:lpstr>Executing the Tests to See Success</vt:lpstr>
      <vt:lpstr>Creating an Ohai Plugin</vt:lpstr>
      <vt:lpstr>Adding a Dependency on the Ohai Cookbook</vt:lpstr>
      <vt:lpstr>Creating the Recipe to Add the Plugin</vt:lpstr>
      <vt:lpstr>Delete the Context for Ubuntu</vt:lpstr>
      <vt:lpstr>Defining the Expectation Plugin Deployed</vt:lpstr>
      <vt:lpstr>Execute the Tests to See Failure</vt:lpstr>
      <vt:lpstr>Creating an Ohai Plugin</vt:lpstr>
      <vt:lpstr>Defining the Ohai Plugin in the Recipe</vt:lpstr>
      <vt:lpstr>Executing the Tests to See Success</vt:lpstr>
      <vt:lpstr>Creating an Ohai Plugin</vt:lpstr>
      <vt:lpstr>Appending the New Recipe to the Suite</vt:lpstr>
      <vt:lpstr>Converging the Updated Default Suite</vt:lpstr>
      <vt:lpstr>Defining an Expectation for the Plugin</vt:lpstr>
      <vt:lpstr>Verifying the New Expectation</vt:lpstr>
      <vt:lpstr>Creating an Ohai Plugin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Eric</cp:lastModifiedBy>
  <cp:revision>2239</cp:revision>
  <cp:lastPrinted>2015-02-07T23:49:10Z</cp:lastPrinted>
  <dcterms:created xsi:type="dcterms:W3CDTF">2012-09-13T17:36:07Z</dcterms:created>
  <dcterms:modified xsi:type="dcterms:W3CDTF">2018-03-21T17:59:04Z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