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9"/>
  </p:notesMasterIdLst>
  <p:handoutMasterIdLst>
    <p:handoutMasterId r:id="rId40"/>
  </p:handoutMasterIdLst>
  <p:sldIdLst>
    <p:sldId id="256" r:id="rId7"/>
    <p:sldId id="257" r:id="rId8"/>
    <p:sldId id="277" r:id="rId9"/>
    <p:sldId id="270" r:id="rId10"/>
    <p:sldId id="272" r:id="rId11"/>
    <p:sldId id="271" r:id="rId12"/>
    <p:sldId id="273" r:id="rId13"/>
    <p:sldId id="275" r:id="rId14"/>
    <p:sldId id="276" r:id="rId15"/>
    <p:sldId id="278" r:id="rId16"/>
    <p:sldId id="268" r:id="rId17"/>
    <p:sldId id="281" r:id="rId18"/>
    <p:sldId id="282" r:id="rId19"/>
    <p:sldId id="284" r:id="rId20"/>
    <p:sldId id="285" r:id="rId21"/>
    <p:sldId id="286" r:id="rId22"/>
    <p:sldId id="279" r:id="rId23"/>
    <p:sldId id="294" r:id="rId24"/>
    <p:sldId id="295" r:id="rId25"/>
    <p:sldId id="296" r:id="rId26"/>
    <p:sldId id="297" r:id="rId27"/>
    <p:sldId id="298" r:id="rId28"/>
    <p:sldId id="293" r:id="rId29"/>
    <p:sldId id="267" r:id="rId30"/>
    <p:sldId id="287" r:id="rId31"/>
    <p:sldId id="288" r:id="rId32"/>
    <p:sldId id="289" r:id="rId33"/>
    <p:sldId id="291" r:id="rId34"/>
    <p:sldId id="292" r:id="rId35"/>
    <p:sldId id="280" r:id="rId36"/>
    <p:sldId id="266" r:id="rId37"/>
    <p:sldId id="265" r:id="rId3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3"/>
    <p:restoredTop sz="80586" autoAdjust="0"/>
  </p:normalViewPr>
  <p:slideViewPr>
    <p:cSldViewPr snapToGrid="0">
      <p:cViewPr varScale="1">
        <p:scale>
          <a:sx n="95" d="100"/>
          <a:sy n="95" d="100"/>
        </p:scale>
        <p:origin x="1672" y="192"/>
      </p:cViewPr>
      <p:guideLst>
        <p:guide orient="horz" pos="894"/>
        <p:guide pos="912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641389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at tying</a:t>
            </a:r>
            <a:r>
              <a:rPr lang="en-US" baseline="0" dirty="0"/>
              <a:t> the name provided to the custom resource to the </a:t>
            </a:r>
            <a:r>
              <a:rPr lang="en-US" baseline="0" dirty="0" err="1"/>
              <a:t>site_name</a:t>
            </a:r>
            <a:r>
              <a:rPr lang="en-US" baseline="0" dirty="0"/>
              <a:t> property.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5467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916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property may have the '</a:t>
            </a:r>
            <a:r>
              <a:rPr lang="en-US" baseline="0" dirty="0" err="1"/>
              <a:t>name_attribute</a:t>
            </a:r>
            <a:r>
              <a:rPr lang="en-US" baseline="0" dirty="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371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a:t>
            </a:r>
            <a:r>
              <a:rPr lang="en-US" dirty="0" err="1"/>
              <a:t>site_name</a:t>
            </a:r>
            <a:r>
              <a:rPr lang="en-US" dirty="0"/>
              <a:t> property is set</a:t>
            </a:r>
            <a:r>
              <a:rPr lang="en-US" baseline="0" dirty="0"/>
              <a:t> as the name attribute we can remove the site name property from each use of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22214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 that the </a:t>
            </a:r>
            <a:r>
              <a:rPr lang="en-US" dirty="0" err="1"/>
              <a:t>site_name</a:t>
            </a:r>
            <a:r>
              <a:rPr lang="en-US" dirty="0"/>
              <a:t> property is set</a:t>
            </a:r>
            <a:r>
              <a:rPr lang="en-US" baseline="0" dirty="0"/>
              <a:t> as the name attribute we can remove the site name property from each use of the custom resource.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1202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unit tests should pass.</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935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a:t>
            </a:r>
            <a:r>
              <a:rPr lang="en-US" baseline="0" dirty="0"/>
              <a:t> properties can also have default values setup for them. Lets explore setting a default value for the </a:t>
            </a:r>
            <a:r>
              <a:rPr lang="en-US" baseline="0" dirty="0" err="1"/>
              <a:t>site_port</a:t>
            </a:r>
            <a:r>
              <a:rPr lang="en-US" baseline="0" dirty="0"/>
              <a:t> property.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661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Setting a default value for a property allows you to define the resource and if you omit setting the property then the default value is used. We can use this behavior for our </a:t>
            </a:r>
            <a:r>
              <a:rPr lang="en-US" baseline="0" dirty="0" err="1"/>
              <a:t>site_port</a:t>
            </a:r>
            <a:r>
              <a:rPr lang="en-US" baseline="0" dirty="0"/>
              <a:t>, choosing to say that if you do not specify a port we want the port to be 80.</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6221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properties may have a default value.</a:t>
            </a:r>
            <a:r>
              <a:rPr lang="en-US" baseline="0" dirty="0"/>
              <a:t> To add one requires that you simply add the option 'default' with its corresponding default value. Here we are setting the '</a:t>
            </a:r>
            <a:r>
              <a:rPr lang="en-US" baseline="0" dirty="0" err="1"/>
              <a:t>site_port</a:t>
            </a:r>
            <a:r>
              <a:rPr lang="en-US" baseline="0" dirty="0"/>
              <a:t>' value to 80.</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604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a:t>
            </a:r>
            <a:r>
              <a:rPr lang="en-US" baseline="0" dirty="0"/>
              <a:t> this module you should be able to set a custom resource's name to a property, set a default value if the property is not provided, and define notifications correctly within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64631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us to remove the value from a</a:t>
            </a:r>
            <a:r>
              <a:rPr lang="en-US" baseline="0" dirty="0"/>
              <a:t> single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739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unit tests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77305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999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a:t>
            </a:r>
            <a:r>
              <a:rPr lang="en-US" baseline="0" dirty="0"/>
              <a:t> want to properly address how the custom resource handles notifications.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296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a:p>
          <a:p>
            <a:r>
              <a:rPr lang="en-US" baseline="0" dirty="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387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remove the dependency on</a:t>
            </a:r>
            <a:r>
              <a:rPr lang="en-US" baseline="0" dirty="0"/>
              <a:t> a resource not present within the action implementation of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50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add the</a:t>
            </a:r>
            <a:r>
              <a:rPr lang="en-US" baseline="0" dirty="0"/>
              <a:t> notifications to the custom resource implementations within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1343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We then add the</a:t>
            </a:r>
            <a:r>
              <a:rPr lang="en-US" baseline="0" dirty="0"/>
              <a:t> notifications to the custom resource implementations within the default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97266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unit tests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7240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60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a:t>
            </a:r>
            <a:r>
              <a:rPr lang="en-US" baseline="0" dirty="0"/>
              <a:t> resource that you have used within Chef has had a default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5043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a:t>
            </a:r>
            <a:r>
              <a:rPr lang="en-US" baseline="0" dirty="0"/>
              <a:t> have refactored the custom resource to have it behave more like other resources we are familiar within Chef.</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896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questions can we answer for you?</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569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defined the create</a:t>
            </a:r>
            <a:r>
              <a:rPr lang="en-US" baseline="0" dirty="0"/>
              <a:t> action as the first action within a resource definition file it automatically is the default action. The first action is the default action and that probably makes sense to those reading the custom resource definition.</a:t>
            </a:r>
          </a:p>
          <a:p>
            <a:endParaRPr lang="en-US" baseline="0" dirty="0"/>
          </a:p>
          <a:p>
            <a:r>
              <a:rPr lang="en-US" baseline="0" dirty="0"/>
              <a:t>You may also explicitly declare the default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0728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639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default action defined all uses of the custom resource which explicitly defined it may have those lines removed.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27479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unit tests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549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9383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Refining a </a:t>
            </a:r>
            <a:r>
              <a:rPr lang="en-US" dirty="0"/>
              <a:t>Custom Resource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q"/>
            </a:pPr>
            <a:r>
              <a:rPr lang="en-US" dirty="0"/>
              <a:t>Set the resource name as the </a:t>
            </a:r>
            <a:r>
              <a:rPr lang="en-US" dirty="0" err="1"/>
              <a:t>site_name</a:t>
            </a:r>
            <a:r>
              <a:rPr lang="en-US" dirty="0"/>
              <a:t> property</a:t>
            </a:r>
          </a:p>
          <a:p>
            <a:pPr marL="342900" indent="-342900">
              <a:buFont typeface="Wingdings" charset="2"/>
              <a:buChar char="q"/>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Clarity in the Custom Resource</a:t>
            </a:r>
          </a:p>
        </p:txBody>
      </p:sp>
      <p:sp>
        <p:nvSpPr>
          <p:cNvPr id="3" name="Subtitle 2"/>
          <p:cNvSpPr>
            <a:spLocks noGrp="1"/>
          </p:cNvSpPr>
          <p:nvPr>
            <p:ph type="subTitle" idx="1"/>
          </p:nvPr>
        </p:nvSpPr>
        <p:spPr/>
        <p:txBody>
          <a:bodyPr/>
          <a:lstStyle/>
          <a:p>
            <a:r>
              <a:rPr lang="en-US" dirty="0"/>
              <a:t>There is some duplication in the declaration of the resource. The name of the resource and the </a:t>
            </a:r>
            <a:r>
              <a:rPr lang="en-US" dirty="0" err="1"/>
              <a:t>site_name</a:t>
            </a:r>
            <a:r>
              <a:rPr lang="en-US" dirty="0"/>
              <a:t>. We want to default to use the name specified in the resource as the </a:t>
            </a:r>
            <a:r>
              <a:rPr lang="en-US" dirty="0" err="1"/>
              <a:t>site_name</a:t>
            </a:r>
            <a:r>
              <a:rPr lang="en-US" dirty="0"/>
              <a:t>. This is similar to other resources.</a:t>
            </a:r>
          </a:p>
        </p:txBody>
      </p:sp>
    </p:spTree>
    <p:extLst>
      <p:ext uri="{BB962C8B-B14F-4D97-AF65-F5344CB8AC3E}">
        <p14:creationId xmlns:p14="http://schemas.microsoft.com/office/powerpoint/2010/main" val="7575560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Tying the Resource Name to the Property</a:t>
            </a:r>
          </a:p>
        </p:txBody>
      </p:sp>
      <p:sp>
        <p:nvSpPr>
          <p:cNvPr id="3" name="Content Placeholder 2"/>
          <p:cNvSpPr>
            <a:spLocks noGrp="1"/>
          </p:cNvSpPr>
          <p:nvPr>
            <p:ph sz="quarter" idx="10"/>
          </p:nvPr>
        </p:nvSpPr>
        <p:spPr/>
        <p:txBody>
          <a:bodyPr>
            <a:noAutofit/>
          </a:bodyPr>
          <a:lstStyle/>
          <a:p>
            <a:r>
              <a:rPr lang="en-US" dirty="0"/>
              <a:t>property :</a:t>
            </a:r>
            <a:r>
              <a:rPr lang="en-US" dirty="0" err="1"/>
              <a:t>site_name</a:t>
            </a:r>
            <a:r>
              <a:rPr lang="en-US" dirty="0"/>
              <a:t>, String, </a:t>
            </a:r>
            <a:r>
              <a:rPr lang="en-US" dirty="0" err="1"/>
              <a:t>name_attribute</a:t>
            </a:r>
            <a:r>
              <a:rPr lang="en-US" dirty="0"/>
              <a:t>: true</a:t>
            </a:r>
          </a:p>
          <a:p>
            <a:r>
              <a:rPr lang="en-US" dirty="0"/>
              <a:t>property :</a:t>
            </a:r>
            <a:r>
              <a:rPr lang="en-US" dirty="0" err="1"/>
              <a:t>site_port</a:t>
            </a:r>
            <a:r>
              <a:rPr lang="en-US" dirty="0"/>
              <a:t>, </a:t>
            </a:r>
            <a:r>
              <a:rPr lang="en-US" dirty="0" err="1"/>
              <a:t>Fixnum</a:t>
            </a:r>
            <a:endParaRPr lang="en-US" dirty="0"/>
          </a:p>
          <a:p>
            <a:endParaRPr lang="en-US" dirty="0"/>
          </a:p>
          <a:p>
            <a:r>
              <a:rPr lang="en-US" dirty="0" err="1"/>
              <a:t>default_action</a:t>
            </a:r>
            <a:r>
              <a:rPr lang="en-US" dirty="0"/>
              <a:t> :create</a:t>
            </a:r>
          </a:p>
          <a:p>
            <a:endParaRPr lang="en-US" dirty="0"/>
          </a:p>
          <a:p>
            <a:r>
              <a:rPr lang="en-US" dirty="0"/>
              <a:t>action :create do</a:t>
            </a:r>
          </a:p>
          <a:p>
            <a:r>
              <a:rPr lang="en-US" dirty="0"/>
              <a:t>  directory "/</a:t>
            </a:r>
            <a:r>
              <a:rPr lang="en-US" dirty="0" err="1"/>
              <a:t>srv</a:t>
            </a:r>
            <a:r>
              <a:rPr lang="en-US" dirty="0"/>
              <a:t>/apache/#{</a:t>
            </a:r>
            <a:r>
              <a:rPr lang="en-US" dirty="0" err="1"/>
              <a:t>new_resource.site_name</a:t>
            </a:r>
            <a:r>
              <a:rPr lang="en-US" dirty="0"/>
              <a:t>}/html" do</a:t>
            </a:r>
          </a:p>
          <a:p>
            <a:r>
              <a:rPr lang="en-US" dirty="0"/>
              <a:t>    recursive true</a:t>
            </a:r>
          </a:p>
          <a:p>
            <a:r>
              <a:rPr lang="en-US" dirty="0"/>
              <a:t>    mode "0755"</a:t>
            </a:r>
          </a:p>
          <a:p>
            <a:r>
              <a:rPr lang="en-US" dirty="0"/>
              <a:t>  end</a:t>
            </a:r>
          </a:p>
          <a:p>
            <a:r>
              <a:rPr lang="en-US" dirty="0"/>
              <a:t># ... REMAINING RESOURCE DEFINITION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a:t>package 'apache'</a:t>
            </a:r>
          </a:p>
          <a:p>
            <a:endParaRPr lang="en-US" dirty="0"/>
          </a:p>
          <a:p>
            <a:r>
              <a:rPr lang="en-US" dirty="0" err="1"/>
              <a:t>apache_vhost</a:t>
            </a:r>
            <a:r>
              <a:rPr lang="en-US" dirty="0"/>
              <a:t> 'welcome' do</a:t>
            </a:r>
          </a:p>
          <a:p>
            <a:r>
              <a:rPr lang="en-US" dirty="0"/>
              <a:t>  </a:t>
            </a:r>
            <a:r>
              <a:rPr lang="en-US" dirty="0" err="1"/>
              <a:t>site_name</a:t>
            </a:r>
            <a:r>
              <a:rPr lang="en-US" dirty="0"/>
              <a:t> 'welcome'</a:t>
            </a:r>
          </a:p>
          <a:p>
            <a:r>
              <a:rPr lang="en-US" dirty="0"/>
              <a:t>  action :remove</a:t>
            </a:r>
          </a:p>
          <a:p>
            <a:r>
              <a:rPr lang="en-US" dirty="0"/>
              <a:t>end</a:t>
            </a:r>
          </a:p>
          <a:p>
            <a:endParaRPr lang="en-US" dirty="0"/>
          </a:p>
          <a:p>
            <a:r>
              <a:rPr lang="en-US" dirty="0" err="1"/>
              <a:t>apache_vhost</a:t>
            </a:r>
            <a:r>
              <a:rPr lang="en-US" dirty="0"/>
              <a:t> 'admins' do</a:t>
            </a:r>
          </a:p>
          <a:p>
            <a:r>
              <a:rPr lang="en-US" dirty="0"/>
              <a:t>  </a:t>
            </a:r>
            <a:r>
              <a:rPr lang="en-US" dirty="0" err="1"/>
              <a:t>site_name</a:t>
            </a:r>
            <a:r>
              <a:rPr lang="en-US" dirty="0"/>
              <a:t> 'users’</a:t>
            </a:r>
          </a:p>
          <a:p>
            <a:r>
              <a:rPr lang="en-US" dirty="0"/>
              <a:t> </a:t>
            </a:r>
            <a:r>
              <a:rPr lang="en-US" dirty="0" err="1"/>
              <a:t>site_port</a:t>
            </a:r>
            <a:r>
              <a:rPr lang="en-US" dirty="0"/>
              <a:t> 80</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26788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a:t># ... INITIAL RECIPE DEFINITION ...</a:t>
            </a:r>
          </a:p>
          <a:p>
            <a:endParaRPr lang="en-US" dirty="0"/>
          </a:p>
          <a:p>
            <a:r>
              <a:rPr lang="en-US" dirty="0" err="1"/>
              <a:t>apache_vhost</a:t>
            </a:r>
            <a:r>
              <a:rPr lang="en-US" dirty="0"/>
              <a:t> 'admins' do</a:t>
            </a:r>
          </a:p>
          <a:p>
            <a:r>
              <a:rPr lang="en-US" dirty="0"/>
              <a:t>  </a:t>
            </a:r>
            <a:r>
              <a:rPr lang="en-US" dirty="0" err="1"/>
              <a:t>site_name</a:t>
            </a:r>
            <a:r>
              <a:rPr lang="en-US" dirty="0"/>
              <a:t> 'admins’</a:t>
            </a:r>
          </a:p>
          <a:p>
            <a:r>
              <a:rPr lang="en-US" dirty="0"/>
              <a:t>  </a:t>
            </a:r>
            <a:r>
              <a:rPr lang="en-US" dirty="0" err="1"/>
              <a:t>site_port</a:t>
            </a:r>
            <a:r>
              <a:rPr lang="en-US" dirty="0"/>
              <a:t> 8080</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4"/>
          <p:cNvSpPr>
            <a:spLocks noGrp="1"/>
          </p:cNvSpPr>
          <p:nvPr>
            <p:ph type="body" sz="quarter" idx="12"/>
          </p:nvPr>
        </p:nvSpPr>
        <p:spPr>
          <a:xfrm>
            <a:off x="1138657" y="362529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199711997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ü"/>
            </a:pPr>
            <a:r>
              <a:rPr lang="en-US" dirty="0"/>
              <a:t>Set the resource name as the </a:t>
            </a:r>
            <a:r>
              <a:rPr lang="en-US" dirty="0" err="1"/>
              <a:t>site_name</a:t>
            </a:r>
            <a:r>
              <a:rPr lang="en-US" dirty="0"/>
              <a:t> property</a:t>
            </a:r>
          </a:p>
          <a:p>
            <a:pPr marL="342900" indent="-342900">
              <a:buFont typeface="Wingdings" charset="2"/>
              <a:buChar char="q"/>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Setting Default Values for Properties</a:t>
            </a:r>
          </a:p>
        </p:txBody>
      </p:sp>
      <p:sp>
        <p:nvSpPr>
          <p:cNvPr id="3" name="Subtitle 2"/>
          <p:cNvSpPr>
            <a:spLocks noGrp="1"/>
          </p:cNvSpPr>
          <p:nvPr>
            <p:ph type="subTitle" idx="1"/>
          </p:nvPr>
        </p:nvSpPr>
        <p:spPr/>
        <p:txBody>
          <a:bodyPr/>
          <a:lstStyle/>
          <a:p>
            <a:r>
              <a:rPr lang="en-US" dirty="0"/>
              <a:t>Properties can also have default values. When deploying a website the default port that one would expect to see that site is on port 80.</a:t>
            </a:r>
          </a:p>
        </p:txBody>
      </p:sp>
    </p:spTree>
    <p:extLst>
      <p:ext uri="{BB962C8B-B14F-4D97-AF65-F5344CB8AC3E}">
        <p14:creationId xmlns:p14="http://schemas.microsoft.com/office/powerpoint/2010/main" val="179594117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Setting a Default Value for the Property</a:t>
            </a:r>
          </a:p>
        </p:txBody>
      </p:sp>
      <p:sp>
        <p:nvSpPr>
          <p:cNvPr id="3" name="Content Placeholder 2"/>
          <p:cNvSpPr>
            <a:spLocks noGrp="1"/>
          </p:cNvSpPr>
          <p:nvPr>
            <p:ph sz="quarter" idx="10"/>
          </p:nvPr>
        </p:nvSpPr>
        <p:spPr/>
        <p:txBody>
          <a:bodyPr>
            <a:noAutofit/>
          </a:bodyPr>
          <a:lstStyle/>
          <a:p>
            <a:r>
              <a:rPr lang="en-US" dirty="0"/>
              <a:t>property :</a:t>
            </a:r>
            <a:r>
              <a:rPr lang="en-US" dirty="0" err="1"/>
              <a:t>site_name</a:t>
            </a:r>
            <a:r>
              <a:rPr lang="en-US" dirty="0"/>
              <a:t>, String, </a:t>
            </a:r>
            <a:r>
              <a:rPr lang="en-US" dirty="0" err="1"/>
              <a:t>name_attribute</a:t>
            </a:r>
            <a:r>
              <a:rPr lang="en-US" dirty="0"/>
              <a:t>: true</a:t>
            </a:r>
          </a:p>
          <a:p>
            <a:r>
              <a:rPr lang="en-US" dirty="0"/>
              <a:t>property :</a:t>
            </a:r>
            <a:r>
              <a:rPr lang="en-US" dirty="0" err="1"/>
              <a:t>site_port</a:t>
            </a:r>
            <a:r>
              <a:rPr lang="en-US" dirty="0"/>
              <a:t>, </a:t>
            </a:r>
            <a:r>
              <a:rPr lang="en-US" dirty="0" err="1"/>
              <a:t>Fixnum</a:t>
            </a:r>
            <a:r>
              <a:rPr lang="en-US" dirty="0"/>
              <a:t>, default: 80</a:t>
            </a:r>
          </a:p>
          <a:p>
            <a:endParaRPr lang="en-US" dirty="0"/>
          </a:p>
          <a:p>
            <a:r>
              <a:rPr lang="en-US" dirty="0" err="1"/>
              <a:t>default_action</a:t>
            </a:r>
            <a:r>
              <a:rPr lang="en-US" dirty="0"/>
              <a:t> :create</a:t>
            </a:r>
          </a:p>
          <a:p>
            <a:endParaRPr lang="en-US" dirty="0"/>
          </a:p>
          <a:p>
            <a:r>
              <a:rPr lang="en-US" dirty="0"/>
              <a:t>action :create do</a:t>
            </a:r>
          </a:p>
          <a:p>
            <a:r>
              <a:rPr lang="en-US" dirty="0"/>
              <a:t>  directory "/</a:t>
            </a:r>
            <a:r>
              <a:rPr lang="en-US" dirty="0" err="1"/>
              <a:t>srv</a:t>
            </a:r>
            <a:r>
              <a:rPr lang="en-US" dirty="0"/>
              <a:t>/apache/#{</a:t>
            </a:r>
            <a:r>
              <a:rPr lang="en-US" dirty="0" err="1"/>
              <a:t>new_resource.site_name</a:t>
            </a:r>
            <a:r>
              <a:rPr lang="en-US" dirty="0"/>
              <a:t>}/html" do</a:t>
            </a:r>
          </a:p>
          <a:p>
            <a:r>
              <a:rPr lang="en-US" dirty="0"/>
              <a:t>    recursive true</a:t>
            </a:r>
          </a:p>
          <a:p>
            <a:r>
              <a:rPr lang="en-US" dirty="0"/>
              <a:t>    mode "0755"</a:t>
            </a:r>
          </a:p>
          <a:p>
            <a:r>
              <a:rPr lang="en-US" dirty="0"/>
              <a:t>  end</a:t>
            </a:r>
          </a:p>
          <a:p>
            <a:r>
              <a:rPr lang="en-US" dirty="0"/>
              <a:t># ... REMAINING RESOURCE DEFINITION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Set a custom resource's name to a property</a:t>
            </a:r>
          </a:p>
          <a:p>
            <a:pPr marL="457200" indent="-457200">
              <a:buFont typeface="Wingdings" charset="2"/>
              <a:buChar char="Ø"/>
            </a:pPr>
            <a:r>
              <a:rPr lang="en-US" dirty="0"/>
              <a:t>Set a default value for a custom resource property</a:t>
            </a:r>
          </a:p>
          <a:p>
            <a:pPr marL="457200" indent="-457200">
              <a:buFont typeface="Wingdings" charset="2"/>
              <a:buChar char="Ø"/>
            </a:pPr>
            <a:r>
              <a:rPr lang="en-US" dirty="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site_port</a:t>
            </a:r>
            <a:r>
              <a:rPr lang="en-US" dirty="0"/>
              <a:t> Property</a:t>
            </a:r>
          </a:p>
        </p:txBody>
      </p:sp>
      <p:sp>
        <p:nvSpPr>
          <p:cNvPr id="3" name="Content Placeholder 2"/>
          <p:cNvSpPr>
            <a:spLocks noGrp="1"/>
          </p:cNvSpPr>
          <p:nvPr>
            <p:ph sz="quarter" idx="10"/>
          </p:nvPr>
        </p:nvSpPr>
        <p:spPr/>
        <p:txBody>
          <a:bodyPr>
            <a:normAutofit/>
          </a:bodyPr>
          <a:lstStyle/>
          <a:p>
            <a:r>
              <a:rPr lang="en-US" dirty="0"/>
              <a:t>package 'apache'</a:t>
            </a:r>
          </a:p>
          <a:p>
            <a:endParaRPr lang="en-US" dirty="0"/>
          </a:p>
          <a:p>
            <a:r>
              <a:rPr lang="en-US" dirty="0" err="1"/>
              <a:t>apache_vhost</a:t>
            </a:r>
            <a:r>
              <a:rPr lang="en-US" dirty="0"/>
              <a:t> 'welcome' do</a:t>
            </a:r>
          </a:p>
          <a:p>
            <a:r>
              <a:rPr lang="en-US" dirty="0"/>
              <a:t>  </a:t>
            </a:r>
            <a:r>
              <a:rPr lang="en-US" dirty="0" err="1"/>
              <a:t>site_name</a:t>
            </a:r>
            <a:r>
              <a:rPr lang="en-US" dirty="0"/>
              <a:t> 'welcome'</a:t>
            </a:r>
          </a:p>
          <a:p>
            <a:r>
              <a:rPr lang="en-US" dirty="0"/>
              <a:t>  action :remove</a:t>
            </a:r>
          </a:p>
          <a:p>
            <a:r>
              <a:rPr lang="en-US" dirty="0"/>
              <a:t>end</a:t>
            </a:r>
          </a:p>
          <a:p>
            <a:endParaRPr lang="en-US" dirty="0"/>
          </a:p>
          <a:p>
            <a:r>
              <a:rPr lang="en-US" dirty="0" err="1"/>
              <a:t>apache_vhost</a:t>
            </a:r>
            <a:r>
              <a:rPr lang="en-US" dirty="0"/>
              <a:t> 'users' do</a:t>
            </a:r>
          </a:p>
          <a:p>
            <a:r>
              <a:rPr lang="en-US" dirty="0"/>
              <a:t>  </a:t>
            </a:r>
            <a:r>
              <a:rPr lang="en-US" dirty="0" err="1"/>
              <a:t>site_port</a:t>
            </a:r>
            <a:r>
              <a:rPr lang="en-US" dirty="0"/>
              <a:t> 80</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157817714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ü"/>
            </a:pPr>
            <a:r>
              <a:rPr lang="en-US" dirty="0"/>
              <a:t>Set the resource name as the </a:t>
            </a:r>
            <a:r>
              <a:rPr lang="en-US" dirty="0" err="1"/>
              <a:t>site_name</a:t>
            </a:r>
            <a:r>
              <a:rPr lang="en-US" dirty="0"/>
              <a:t> property</a:t>
            </a:r>
          </a:p>
          <a:p>
            <a:pPr marL="342900" indent="-342900">
              <a:buFont typeface="Wingdings" charset="2"/>
              <a:buChar char="ü"/>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Notifications</a:t>
            </a:r>
          </a:p>
        </p:txBody>
      </p:sp>
      <p:sp>
        <p:nvSpPr>
          <p:cNvPr id="3" name="Subtitle 2"/>
          <p:cNvSpPr>
            <a:spLocks noGrp="1"/>
          </p:cNvSpPr>
          <p:nvPr>
            <p:ph type="subTitle" idx="1"/>
          </p:nvPr>
        </p:nvSpPr>
        <p:spPr/>
        <p:txBody>
          <a:bodyPr/>
          <a:lstStyle/>
          <a:p>
            <a:r>
              <a:rPr lang="en-US" dirty="0"/>
              <a:t>Defining a notification in a resource within a custom resource creates a fragile relationship. One that we want to address by removing any notifications to outside resources.</a:t>
            </a:r>
          </a:p>
        </p:txBody>
      </p:sp>
    </p:spTree>
    <p:extLst>
      <p:ext uri="{BB962C8B-B14F-4D97-AF65-F5344CB8AC3E}">
        <p14:creationId xmlns:p14="http://schemas.microsoft.com/office/powerpoint/2010/main" val="11252814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Removing the Notification from the Resource</a:t>
            </a:r>
          </a:p>
        </p:txBody>
      </p:sp>
      <p:sp>
        <p:nvSpPr>
          <p:cNvPr id="3" name="Content Placeholder 2"/>
          <p:cNvSpPr>
            <a:spLocks noGrp="1"/>
          </p:cNvSpPr>
          <p:nvPr>
            <p:ph sz="quarter" idx="10"/>
          </p:nvPr>
        </p:nvSpPr>
        <p:spPr/>
        <p:txBody>
          <a:bodyPr>
            <a:noAutofit/>
          </a:bodyPr>
          <a:lstStyle/>
          <a:p>
            <a:r>
              <a:rPr lang="en-US" dirty="0"/>
              <a:t># ... INITIAL RESOURCE DEFINITION ...</a:t>
            </a:r>
          </a:p>
          <a:p>
            <a:endParaRPr lang="en-US" dirty="0"/>
          </a:p>
          <a:p>
            <a:r>
              <a:rPr lang="en-US" dirty="0"/>
              <a:t> template "/</a:t>
            </a:r>
            <a:r>
              <a:rPr lang="en-US" dirty="0" err="1"/>
              <a:t>etc</a:t>
            </a:r>
            <a:r>
              <a:rPr lang="en-US" dirty="0"/>
              <a:t>/</a:t>
            </a:r>
            <a:r>
              <a:rPr lang="en-US" dirty="0" err="1"/>
              <a:t>httpd</a:t>
            </a:r>
            <a:r>
              <a:rPr lang="en-US" dirty="0"/>
              <a:t>/</a:t>
            </a:r>
            <a:r>
              <a:rPr lang="en-US" dirty="0" err="1"/>
              <a:t>conf.d</a:t>
            </a:r>
            <a:r>
              <a:rPr lang="en-US" dirty="0"/>
              <a:t>/#{</a:t>
            </a:r>
            <a:r>
              <a:rPr lang="en-US" dirty="0" err="1"/>
              <a:t>new_resource.site_name</a:t>
            </a:r>
            <a:r>
              <a:rPr lang="en-US" dirty="0"/>
              <a:t>}.</a:t>
            </a:r>
            <a:r>
              <a:rPr lang="en-US" dirty="0" err="1"/>
              <a:t>conf</a:t>
            </a:r>
            <a:r>
              <a:rPr lang="en-US" dirty="0"/>
              <a:t>" do</a:t>
            </a:r>
          </a:p>
          <a:p>
            <a:r>
              <a:rPr lang="en-US" dirty="0"/>
              <a:t>    source "</a:t>
            </a:r>
            <a:r>
              <a:rPr lang="en-US" dirty="0" err="1"/>
              <a:t>conf.erb</a:t>
            </a:r>
            <a:r>
              <a:rPr lang="en-US" dirty="0"/>
              <a:t>"</a:t>
            </a:r>
          </a:p>
          <a:p>
            <a:r>
              <a:rPr lang="en-US" dirty="0"/>
              <a:t>    mode "0644"</a:t>
            </a:r>
          </a:p>
          <a:p>
            <a:r>
              <a:rPr lang="en-US" dirty="0"/>
              <a:t>    variables(</a:t>
            </a:r>
          </a:p>
          <a:p>
            <a:r>
              <a:rPr lang="en-US" dirty="0" err="1"/>
              <a:t>document_root</a:t>
            </a:r>
            <a:r>
              <a:rPr lang="en-US" dirty="0"/>
              <a:t>: "/</a:t>
            </a:r>
            <a:r>
              <a:rPr lang="en-US" dirty="0" err="1"/>
              <a:t>srv</a:t>
            </a:r>
            <a:r>
              <a:rPr lang="en-US" dirty="0"/>
              <a:t>/apache/#{</a:t>
            </a:r>
            <a:r>
              <a:rPr lang="en-US" dirty="0" err="1"/>
              <a:t>new_resource.site_name</a:t>
            </a:r>
            <a:r>
              <a:rPr lang="en-US" dirty="0"/>
              <a:t>}/html", </a:t>
            </a:r>
          </a:p>
          <a:p>
            <a:r>
              <a:rPr lang="en-US" dirty="0"/>
              <a:t>port: </a:t>
            </a:r>
            <a:r>
              <a:rPr lang="en-US" dirty="0" err="1"/>
              <a:t>new_resource.site_port</a:t>
            </a:r>
            <a:r>
              <a:rPr lang="en-US" dirty="0"/>
              <a:t>)</a:t>
            </a:r>
          </a:p>
          <a:p>
            <a:r>
              <a:rPr lang="en-US" dirty="0"/>
              <a:t>    notifies :restart, "service[</a:t>
            </a:r>
            <a:r>
              <a:rPr lang="en-US" dirty="0" err="1"/>
              <a:t>httpd</a:t>
            </a:r>
            <a:r>
              <a:rPr lang="en-US" dirty="0"/>
              <a:t>]"</a:t>
            </a:r>
          </a:p>
          <a:p>
            <a:r>
              <a:rPr lang="en-US" dirty="0"/>
              <a:t>  end</a:t>
            </a:r>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2" name="Text Placeholder 1"/>
          <p:cNvSpPr>
            <a:spLocks noGrp="1"/>
          </p:cNvSpPr>
          <p:nvPr>
            <p:ph type="body" sz="quarter" idx="12"/>
          </p:nvPr>
        </p:nvSpPr>
        <p:spPr>
          <a:xfrm>
            <a:off x="1139359" y="636464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a:t>package 'apache'</a:t>
            </a:r>
          </a:p>
          <a:p>
            <a:endParaRPr lang="en-US" dirty="0"/>
          </a:p>
          <a:p>
            <a:r>
              <a:rPr lang="en-US" dirty="0" err="1"/>
              <a:t>apache_vhost</a:t>
            </a:r>
            <a:r>
              <a:rPr lang="en-US" dirty="0"/>
              <a:t> 'welcome' do</a:t>
            </a:r>
          </a:p>
          <a:p>
            <a:r>
              <a:rPr lang="en-US" dirty="0"/>
              <a:t>  notifies :restart, 'service[</a:t>
            </a:r>
            <a:r>
              <a:rPr lang="en-US" dirty="0" err="1"/>
              <a:t>httpd</a:t>
            </a:r>
            <a:r>
              <a:rPr lang="en-US" dirty="0"/>
              <a:t>]'</a:t>
            </a:r>
          </a:p>
          <a:p>
            <a:r>
              <a:rPr lang="en-US" dirty="0"/>
              <a:t>  action :remove</a:t>
            </a:r>
          </a:p>
          <a:p>
            <a:r>
              <a:rPr lang="en-US" dirty="0"/>
              <a:t>end</a:t>
            </a:r>
          </a:p>
          <a:p>
            <a:endParaRPr lang="en-US" dirty="0"/>
          </a:p>
          <a:p>
            <a:r>
              <a:rPr lang="en-US" dirty="0" err="1"/>
              <a:t>apache_vhost</a:t>
            </a:r>
            <a:r>
              <a:rPr lang="en-US" dirty="0"/>
              <a:t> 'users' do</a:t>
            </a:r>
          </a:p>
          <a:p>
            <a:r>
              <a:rPr lang="en-US" dirty="0"/>
              <a:t>  notifies :restart, 'service[</a:t>
            </a:r>
            <a:r>
              <a:rPr lang="en-US" dirty="0" err="1"/>
              <a:t>httpd</a:t>
            </a:r>
            <a:r>
              <a:rPr lang="en-US" dirty="0"/>
              <a:t>]'</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a:t># ... INITIAL RECIPE DEFINITION ...</a:t>
            </a:r>
          </a:p>
          <a:p>
            <a:endParaRPr lang="en-US" dirty="0"/>
          </a:p>
          <a:p>
            <a:r>
              <a:rPr lang="en-US" dirty="0" err="1"/>
              <a:t>apache_vhost</a:t>
            </a:r>
            <a:r>
              <a:rPr lang="en-US" dirty="0"/>
              <a:t> 'admins' do</a:t>
            </a:r>
          </a:p>
          <a:p>
            <a:r>
              <a:rPr lang="en-US" dirty="0"/>
              <a:t>  </a:t>
            </a:r>
            <a:r>
              <a:rPr lang="en-US" dirty="0" err="1"/>
              <a:t>site_port</a:t>
            </a:r>
            <a:r>
              <a:rPr lang="en-US" dirty="0"/>
              <a:t> 8080</a:t>
            </a:r>
          </a:p>
          <a:p>
            <a:r>
              <a:rPr lang="en-US" dirty="0"/>
              <a:t>  notifies :restart, 'service[</a:t>
            </a:r>
            <a:r>
              <a:rPr lang="en-US" dirty="0" err="1"/>
              <a:t>httpd</a:t>
            </a:r>
            <a:r>
              <a:rPr lang="en-US" dirty="0"/>
              <a: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9359" y="4258733"/>
            <a:ext cx="14404273" cy="572347"/>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203172554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Define a default action for the custom resource</a:t>
            </a:r>
          </a:p>
          <a:p>
            <a:pPr marL="342900" indent="-342900">
              <a:buFont typeface="Wingdings" charset="2"/>
              <a:buChar char="q"/>
            </a:pPr>
            <a:r>
              <a:rPr lang="en-US" dirty="0"/>
              <a:t>Set the resource name as the </a:t>
            </a:r>
            <a:r>
              <a:rPr lang="en-US" dirty="0" err="1"/>
              <a:t>site_name</a:t>
            </a:r>
            <a:r>
              <a:rPr lang="en-US" dirty="0"/>
              <a:t> property</a:t>
            </a:r>
          </a:p>
          <a:p>
            <a:pPr marL="342900" indent="-342900">
              <a:buFont typeface="Wingdings" charset="2"/>
              <a:buChar char="q"/>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ü"/>
            </a:pPr>
            <a:r>
              <a:rPr lang="en-US" dirty="0"/>
              <a:t>Set the resource name as the </a:t>
            </a:r>
            <a:r>
              <a:rPr lang="en-US" dirty="0" err="1"/>
              <a:t>site_name</a:t>
            </a:r>
            <a:r>
              <a:rPr lang="en-US" dirty="0"/>
              <a:t> property</a:t>
            </a:r>
          </a:p>
          <a:p>
            <a:pPr marL="342900" indent="-342900">
              <a:buFont typeface="Wingdings" charset="2"/>
              <a:buChar char="ü"/>
            </a:pPr>
            <a:r>
              <a:rPr lang="en-US" dirty="0"/>
              <a:t>Set the default value of the </a:t>
            </a:r>
            <a:r>
              <a:rPr lang="en-US" dirty="0" err="1"/>
              <a:t>site_port</a:t>
            </a:r>
            <a:r>
              <a:rPr lang="en-US" dirty="0"/>
              <a:t> property</a:t>
            </a:r>
          </a:p>
          <a:p>
            <a:pPr marL="342900" indent="-342900">
              <a:buFont typeface="Wingdings" charset="2"/>
              <a:buChar char="ü"/>
            </a:pPr>
            <a:r>
              <a:rPr lang="en-US" dirty="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Selecting a Default Action</a:t>
            </a:r>
          </a:p>
        </p:txBody>
      </p:sp>
      <p:sp>
        <p:nvSpPr>
          <p:cNvPr id="3" name="Subtitle 2"/>
          <p:cNvSpPr>
            <a:spLocks noGrp="1"/>
          </p:cNvSpPr>
          <p:nvPr>
            <p:ph type="subTitle" idx="1"/>
          </p:nvPr>
        </p:nvSpPr>
        <p:spPr/>
        <p:txBody>
          <a:bodyPr/>
          <a:lstStyle/>
          <a:p>
            <a:r>
              <a:rPr lang="en-US" dirty="0"/>
              <a:t>Resources often have a default action. The default action is often the action that is the least surprising. For most resources it is an additive/restorative action that moves the system into the desired state.</a:t>
            </a:r>
          </a:p>
        </p:txBody>
      </p:sp>
    </p:spTree>
    <p:extLst>
      <p:ext uri="{BB962C8B-B14F-4D97-AF65-F5344CB8AC3E}">
        <p14:creationId xmlns:p14="http://schemas.microsoft.com/office/powerpoint/2010/main" val="4805255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First Action is the Default</a:t>
            </a:r>
          </a:p>
        </p:txBody>
      </p:sp>
      <p:sp>
        <p:nvSpPr>
          <p:cNvPr id="3" name="Subtitle 2"/>
          <p:cNvSpPr>
            <a:spLocks noGrp="1"/>
          </p:cNvSpPr>
          <p:nvPr>
            <p:ph type="subTitle" idx="1"/>
          </p:nvPr>
        </p:nvSpPr>
        <p:spPr/>
        <p:txBody>
          <a:bodyPr/>
          <a:lstStyle/>
          <a:p>
            <a:r>
              <a:rPr lang="en-US" dirty="0"/>
              <a:t>The first action within the custom resource definition is the default one. But you can explicitly define the default action within the resource definition.</a:t>
            </a:r>
          </a:p>
        </p:txBody>
      </p:sp>
    </p:spTree>
    <p:extLst>
      <p:ext uri="{BB962C8B-B14F-4D97-AF65-F5344CB8AC3E}">
        <p14:creationId xmlns:p14="http://schemas.microsoft.com/office/powerpoint/2010/main" val="12685372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Defining a Default Action for the Resource</a:t>
            </a:r>
          </a:p>
        </p:txBody>
      </p:sp>
      <p:sp>
        <p:nvSpPr>
          <p:cNvPr id="3" name="Content Placeholder 2"/>
          <p:cNvSpPr>
            <a:spLocks noGrp="1"/>
          </p:cNvSpPr>
          <p:nvPr>
            <p:ph sz="quarter" idx="10"/>
          </p:nvPr>
        </p:nvSpPr>
        <p:spPr/>
        <p:txBody>
          <a:bodyPr>
            <a:noAutofit/>
          </a:bodyPr>
          <a:lstStyle/>
          <a:p>
            <a:r>
              <a:rPr lang="en-US" dirty="0"/>
              <a:t>property :</a:t>
            </a:r>
            <a:r>
              <a:rPr lang="en-US" dirty="0" err="1"/>
              <a:t>site_name</a:t>
            </a:r>
            <a:r>
              <a:rPr lang="en-US" dirty="0"/>
              <a:t>, String</a:t>
            </a:r>
          </a:p>
          <a:p>
            <a:r>
              <a:rPr lang="en-US" dirty="0"/>
              <a:t>property :</a:t>
            </a:r>
            <a:r>
              <a:rPr lang="en-US" dirty="0" err="1"/>
              <a:t>site_port</a:t>
            </a:r>
            <a:r>
              <a:rPr lang="en-US" dirty="0"/>
              <a:t>, </a:t>
            </a:r>
            <a:r>
              <a:rPr lang="en-US" dirty="0" err="1"/>
              <a:t>Fixnum</a:t>
            </a:r>
            <a:endParaRPr lang="en-US" dirty="0"/>
          </a:p>
          <a:p>
            <a:endParaRPr lang="en-US" dirty="0"/>
          </a:p>
          <a:p>
            <a:r>
              <a:rPr lang="en-US" dirty="0" err="1"/>
              <a:t>default_action</a:t>
            </a:r>
            <a:r>
              <a:rPr lang="en-US" dirty="0"/>
              <a:t> :create</a:t>
            </a:r>
          </a:p>
          <a:p>
            <a:endParaRPr lang="en-US" dirty="0"/>
          </a:p>
          <a:p>
            <a:r>
              <a:rPr lang="en-US" dirty="0"/>
              <a:t>action :create do</a:t>
            </a:r>
          </a:p>
          <a:p>
            <a:r>
              <a:rPr lang="en-US" dirty="0"/>
              <a:t>  directory "/</a:t>
            </a:r>
            <a:r>
              <a:rPr lang="en-US" dirty="0" err="1"/>
              <a:t>srv</a:t>
            </a:r>
            <a:r>
              <a:rPr lang="en-US" dirty="0"/>
              <a:t>/apache/#{</a:t>
            </a:r>
            <a:r>
              <a:rPr lang="en-US" dirty="0" err="1"/>
              <a:t>new_resource.site_name</a:t>
            </a:r>
            <a:r>
              <a:rPr lang="en-US" dirty="0"/>
              <a:t>}/html" do</a:t>
            </a:r>
          </a:p>
          <a:p>
            <a:r>
              <a:rPr lang="en-US" dirty="0"/>
              <a:t>    recursive true</a:t>
            </a:r>
          </a:p>
          <a:p>
            <a:r>
              <a:rPr lang="en-US" dirty="0"/>
              <a:t>    mode "0755"</a:t>
            </a:r>
          </a:p>
          <a:p>
            <a:r>
              <a:rPr lang="en-US" dirty="0"/>
              <a:t>  end</a:t>
            </a:r>
          </a:p>
          <a:p>
            <a:r>
              <a:rPr lang="en-US" dirty="0"/>
              <a:t># ... REMAINING RESOURCE DEFINITION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fontScale="92500" lnSpcReduction="10000"/>
          </a:bodyPr>
          <a:lstStyle/>
          <a:p>
            <a:r>
              <a:rPr lang="en-US" dirty="0"/>
              <a:t># ... INITIAL RECIPE DEFINITION ...</a:t>
            </a:r>
          </a:p>
          <a:p>
            <a:endParaRPr lang="en-US" dirty="0"/>
          </a:p>
          <a:p>
            <a:r>
              <a:rPr lang="en-US" dirty="0" err="1"/>
              <a:t>apache_vhost</a:t>
            </a:r>
            <a:r>
              <a:rPr lang="en-US" dirty="0"/>
              <a:t> 'users' do</a:t>
            </a:r>
          </a:p>
          <a:p>
            <a:r>
              <a:rPr lang="en-US" dirty="0"/>
              <a:t>  </a:t>
            </a:r>
            <a:r>
              <a:rPr lang="en-US" dirty="0" err="1"/>
              <a:t>site_port</a:t>
            </a:r>
            <a:r>
              <a:rPr lang="en-US" dirty="0"/>
              <a:t> 80</a:t>
            </a:r>
          </a:p>
          <a:p>
            <a:r>
              <a:rPr lang="en-US" dirty="0"/>
              <a:t>  </a:t>
            </a:r>
            <a:r>
              <a:rPr lang="en-US" dirty="0" err="1"/>
              <a:t>site_name</a:t>
            </a:r>
            <a:r>
              <a:rPr lang="en-US" dirty="0"/>
              <a:t> 'users'</a:t>
            </a:r>
          </a:p>
          <a:p>
            <a:r>
              <a:rPr lang="en-US" dirty="0"/>
              <a:t>  action :create</a:t>
            </a:r>
          </a:p>
          <a:p>
            <a:r>
              <a:rPr lang="en-US" dirty="0"/>
              <a:t>end</a:t>
            </a:r>
          </a:p>
          <a:p>
            <a:endParaRPr lang="en-US" dirty="0"/>
          </a:p>
          <a:p>
            <a:r>
              <a:rPr lang="en-US" dirty="0" err="1"/>
              <a:t>apache_vhost</a:t>
            </a:r>
            <a:r>
              <a:rPr lang="en-US" dirty="0"/>
              <a:t> 'admins' do</a:t>
            </a:r>
          </a:p>
          <a:p>
            <a:r>
              <a:rPr lang="en-US" dirty="0"/>
              <a:t>  </a:t>
            </a:r>
            <a:r>
              <a:rPr lang="en-US" dirty="0" err="1"/>
              <a:t>site_port</a:t>
            </a:r>
            <a:r>
              <a:rPr lang="en-US" dirty="0"/>
              <a:t> 8080</a:t>
            </a:r>
          </a:p>
          <a:p>
            <a:r>
              <a:rPr lang="en-US" dirty="0"/>
              <a:t>  </a:t>
            </a:r>
            <a:r>
              <a:rPr lang="en-US" dirty="0" err="1"/>
              <a:t>site_name</a:t>
            </a:r>
            <a:r>
              <a:rPr lang="en-US" dirty="0"/>
              <a:t> 'admins'</a:t>
            </a:r>
          </a:p>
          <a:p>
            <a:r>
              <a:rPr lang="en-US" dirty="0"/>
              <a:t>  action :create</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1104" y="4430545"/>
            <a:ext cx="14404273" cy="446255"/>
          </a:xfrm>
        </p:spPr>
        <p:txBody>
          <a:bodyPr/>
          <a:lstStyle/>
          <a:p>
            <a:endParaRPr lang="en-US" dirty="0"/>
          </a:p>
        </p:txBody>
      </p:sp>
      <p:sp>
        <p:nvSpPr>
          <p:cNvPr id="6" name="TextBox 5">
            <a:extLst>
              <a:ext uri="{FF2B5EF4-FFF2-40B4-BE49-F238E27FC236}">
                <a16:creationId xmlns:a16="http://schemas.microsoft.com/office/drawing/2014/main" id="{3651F24D-34B8-44BF-8BE1-210040B4D150}"/>
              </a:ext>
            </a:extLst>
          </p:cNvPr>
          <p:cNvSpPr txBox="1"/>
          <p:nvPr/>
        </p:nvSpPr>
        <p:spPr bwMode="white">
          <a:xfrm>
            <a:off x="1121103" y="7193597"/>
            <a:ext cx="14422527" cy="446255"/>
          </a:xfrm>
          <a:prstGeom prst="rect">
            <a:avLst/>
          </a:prstGeom>
          <a:solidFill>
            <a:srgbClr val="FF0000">
              <a:alpha val="25098"/>
            </a:srgbClr>
          </a:solidFill>
        </p:spPr>
        <p:txBody>
          <a:bodyPr vert="horz" wrap="square" lIns="91440" tIns="91440" rIns="91440" bIns="91440" rtlCol="0">
            <a:normAutofit fontScale="85000" lnSpcReduction="20000"/>
          </a:bodyPr>
          <a:lstStyle/>
          <a:p>
            <a:endParaRPr lang="en-US" dirty="0"/>
          </a:p>
        </p:txBody>
      </p:sp>
    </p:spTree>
    <p:extLst>
      <p:ext uri="{BB962C8B-B14F-4D97-AF65-F5344CB8AC3E}">
        <p14:creationId xmlns:p14="http://schemas.microsoft.com/office/powerpoint/2010/main" val="17325503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138465511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15980</TotalTime>
  <Words>2568</Words>
  <Application>Microsoft Macintosh PowerPoint</Application>
  <PresentationFormat>Custom</PresentationFormat>
  <Paragraphs>344</Paragraphs>
  <Slides>32</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ＭＳ Ｐゴシック</vt:lpstr>
      <vt:lpstr>Arial</vt:lpstr>
      <vt:lpstr>Courier New</vt:lpstr>
      <vt:lpstr>Wingdings</vt:lpstr>
      <vt:lpstr>Template</vt:lpstr>
      <vt:lpstr>Interaction</vt:lpstr>
      <vt:lpstr>Refining a Custom Resource</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Microsoft Office User</cp:lastModifiedBy>
  <cp:revision>2318</cp:revision>
  <cp:lastPrinted>2015-02-07T23:49:10Z</cp:lastPrinted>
  <dcterms:created xsi:type="dcterms:W3CDTF">2012-09-13T17:36:07Z</dcterms:created>
  <dcterms:modified xsi:type="dcterms:W3CDTF">2018-03-26T20:34:58Z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