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8"/>
  </p:notesMasterIdLst>
  <p:handoutMasterIdLst>
    <p:handoutMasterId r:id="rId9"/>
  </p:handoutMasterIdLst>
  <p:sldIdLst>
    <p:sldId id="256" r:id="rId7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614"/>
    <p:restoredTop sz="61947"/>
  </p:normalViewPr>
  <p:slideViewPr>
    <p:cSldViewPr snapToGrid="0">
      <p:cViewPr varScale="1">
        <p:scale>
          <a:sx n="120" d="100"/>
          <a:sy n="120" d="100"/>
        </p:scale>
        <p:origin x="352" y="192"/>
      </p:cViewPr>
      <p:guideLst>
        <p:guide orient="horz" pos="894"/>
        <p:guide pos="912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506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Intermediate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0886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40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0886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Chef Intermediate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Intermediate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Chef Software,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3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Relationship Id="rId3" Type="http://schemas.openxmlformats.org/officeDocument/2006/relationships/image" Target="../media/image10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 descr="chef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="1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</a:t>
            </a:r>
            <a:r>
              <a:rPr lang="is-I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2017</a:t>
            </a: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1671638" y="4313123"/>
            <a:ext cx="12319000" cy="2430577"/>
          </a:xfrm>
        </p:spPr>
        <p:txBody>
          <a:bodyPr/>
          <a:lstStyle/>
          <a:p>
            <a:r>
              <a:rPr lang="en-US" dirty="0" smtClean="0"/>
              <a:t>All references to the '</a:t>
            </a:r>
            <a:r>
              <a:rPr lang="en-US" dirty="0" err="1" smtClean="0"/>
              <a:t>httpd</a:t>
            </a:r>
            <a:r>
              <a:rPr lang="en-US" dirty="0" smtClean="0"/>
              <a:t>' cookbook in the following module can be found in the following directory.</a:t>
            </a:r>
          </a:p>
          <a:p>
            <a:endParaRPr lang="en-US" dirty="0"/>
          </a:p>
          <a:p>
            <a:r>
              <a:rPr lang="en-US" dirty="0" smtClean="0"/>
              <a:t>This is not the same cookbook created in the first series of modules (Test Driven Cookbook Development).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white">
          <a:xfrm>
            <a:off x="1671638" y="3445329"/>
            <a:ext cx="12319000" cy="656541"/>
          </a:xfrm>
          <a:prstGeom prst="rect">
            <a:avLst/>
          </a:prstGeom>
          <a:solidFill>
            <a:schemeClr val="tx2"/>
          </a:solidFill>
        </p:spPr>
        <p:txBody>
          <a:bodyPr lIns="91440" tIns="91440" rIns="91440" bIns="91440">
            <a:noAutofit/>
          </a:bodyPr>
          <a:lstStyle>
            <a:lvl1pPr marL="0" indent="0" algn="l" defTabSz="12176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90000"/>
              <a:buFont typeface="Arial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09561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1219120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828681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2438242" indent="0" algn="ctr" defTabSz="1217613" rtl="0" eaLnBrk="1" fontAlgn="base" hangingPunct="1">
              <a:spcBef>
                <a:spcPts val="800"/>
              </a:spcBef>
              <a:spcAft>
                <a:spcPct val="0"/>
              </a:spcAft>
              <a:buSzPct val="90000"/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3047802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7362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923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6483" indent="0" algn="ctr" defTabSz="1219120" rtl="0" eaLnBrk="1" latinLnBrk="0" hangingPunct="1">
              <a:spcBef>
                <a:spcPct val="20000"/>
              </a:spcBef>
              <a:buFont typeface="Arial" pitchFamily="34" charset="0"/>
              <a:buNone/>
              <a:defRPr sz="266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rPr>
              <a:t>&gt; cd ~/day_2</a:t>
            </a:r>
            <a:endParaRPr lang="en-US" b="1" dirty="0">
              <a:solidFill>
                <a:schemeClr val="bg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631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Template.potx</Template>
  <TotalTime>15371</TotalTime>
  <Words>50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Courier New</vt:lpstr>
      <vt:lpstr>ＭＳ Ｐゴシック</vt:lpstr>
      <vt:lpstr>Wingdings</vt:lpstr>
      <vt:lpstr>Arial</vt:lpstr>
      <vt:lpstr>Template</vt:lpstr>
      <vt:lpstr>Interaction</vt:lpstr>
      <vt:lpstr>Directories</vt:lpstr>
    </vt:vector>
  </TitlesOfParts>
  <Manager/>
  <Company>Chef</Company>
  <LinksUpToDate>false</LinksUpToDate>
  <SharedDoc>false</SharedDoc>
  <HyperlinkBase/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Driven Cookbook Development</dc:title>
  <dc:subject/>
  <dc:creator>Franklin Webber</dc:creator>
  <cp:keywords/>
  <dc:description/>
  <cp:lastModifiedBy>Franklin Webber</cp:lastModifiedBy>
  <cp:revision>2114</cp:revision>
  <cp:lastPrinted>2016-02-29T04:26:37Z</cp:lastPrinted>
  <dcterms:created xsi:type="dcterms:W3CDTF">2012-09-13T17:36:07Z</dcterms:created>
  <dcterms:modified xsi:type="dcterms:W3CDTF">2017-04-17T19:28:40Z</dcterms:modified>
  <cp:category>Training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