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76715"/>
  </p:normalViewPr>
  <p:slideViewPr>
    <p:cSldViewPr snapToGrid="0">
      <p:cViewPr varScale="1">
        <p:scale>
          <a:sx n="90" d="100"/>
          <a:sy n="90" d="100"/>
        </p:scale>
        <p:origin x="1912" y="208"/>
      </p:cViewPr>
      <p:guideLst>
        <p:guide orient="horz" pos="894"/>
        <p:guide pos="9120"/>
      </p:guideLst>
    </p:cSldViewPr>
  </p:slideViewPr>
  <p:notesTextViewPr>
    <p:cViewPr>
      <p:scale>
        <a:sx n="170" d="100"/>
        <a:sy n="17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a:t>
            </a:r>
            <a:r>
              <a:rPr lang="en-US" dirty="0" smtClean="0"/>
              <a:t>home/chef/apache/attributes</a:t>
            </a:r>
            <a:r>
              <a:rPr lang="en-US" dirty="0"/>
              <a:t>] action create</a:t>
            </a:r>
          </a:p>
          <a:p>
            <a:r>
              <a:rPr lang="en-US" dirty="0"/>
              <a:t>    - create new directory /</a:t>
            </a:r>
            <a:r>
              <a:rPr lang="en-US" dirty="0" smtClean="0"/>
              <a:t>home/chef/apache/attributes</a:t>
            </a:r>
            <a:endParaRPr lang="en-US" dirty="0"/>
          </a:p>
          <a:p>
            <a:r>
              <a:rPr lang="en-US" dirty="0"/>
              <a:t>  * template[/</a:t>
            </a:r>
            <a:r>
              <a:rPr lang="en-US" dirty="0" smtClean="0"/>
              <a:t>home/chef/apache/attributes/</a:t>
            </a:r>
            <a:r>
              <a:rPr lang="en-US" dirty="0" err="1" smtClean="0"/>
              <a:t>default.rb</a:t>
            </a:r>
            <a:r>
              <a:rPr lang="en-US" dirty="0"/>
              <a:t>] action create</a:t>
            </a:r>
          </a:p>
          <a:p>
            <a:r>
              <a:rPr lang="en-US" dirty="0"/>
              <a:t>    - create new file /</a:t>
            </a:r>
            <a:r>
              <a:rPr lang="en-US" dirty="0" smtClean="0"/>
              <a:t>home/chef/apache/attributes/</a:t>
            </a:r>
            <a:r>
              <a:rPr lang="en-US" dirty="0" err="1" smtClean="0"/>
              <a:t>default.rb</a:t>
            </a:r>
            <a:endParaRPr lang="en-US" dirty="0"/>
          </a:p>
          <a:p>
            <a:r>
              <a:rPr lang="en-US" dirty="0"/>
              <a:t>    - update content in file /</a:t>
            </a:r>
            <a:r>
              <a:rPr lang="en-US" dirty="0" smtClean="0"/>
              <a:t>home/chef/apache/attributes/</a:t>
            </a:r>
            <a:r>
              <a:rPr lang="en-US" dirty="0" err="1" smtClean="0"/>
              <a:t>default.rb</a:t>
            </a:r>
            <a:r>
              <a:rPr lang="en-US" dirty="0" smtClean="0"/>
              <a:t> </a:t>
            </a:r>
            <a:r>
              <a:rPr lang="en-US" dirty="0"/>
              <a:t>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smtClean="0"/>
              <a:t>'apache'][</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apche</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apche</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smtClean="0"/>
              <a:t>'apache'][</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2017</a:t>
            </a:r>
            <a:r>
              <a:rPr lang="en-US" sz="2400" dirty="0" smtClean="0"/>
              <a:t>1026-17430-19i8bee/cookbooks/apache/recipes/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smtClean="0"/>
              <a:t>apache</a:t>
            </a:r>
            <a:endParaRPr lang="en-US" sz="2400" dirty="0"/>
          </a:p>
          <a:p>
            <a:r>
              <a:rPr lang="en-US" sz="2400" dirty="0"/>
              <a:t>    3: # Recipe:: install</a:t>
            </a:r>
          </a:p>
          <a:p>
            <a:r>
              <a:rPr lang="en-US" sz="2400" dirty="0"/>
              <a:t>    4: #</a:t>
            </a:r>
          </a:p>
          <a:p>
            <a:r>
              <a:rPr lang="en-US" sz="2400" dirty="0"/>
              <a:t>    5: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smtClean="0"/>
              <a:t>'apache'][</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smtClean="0"/>
              <a:t>'apache'][</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smtClean="0"/>
              <a:t>'apache']</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smtClean="0"/>
              <a:t>'</a:t>
            </a:r>
            <a:r>
              <a:rPr lang="en-US" dirty="0" err="1" smtClean="0"/>
              <a:t>apche</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smtClean="0"/>
              <a:t>'apache'][</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'apache'][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service</a:t>
            </a:r>
          </a:p>
          <a:p>
            <a:r>
              <a:rPr lang="en-US" dirty="0"/>
              <a:t>#</a:t>
            </a:r>
          </a:p>
          <a:p>
            <a:r>
              <a:rPr lang="en-US" dirty="0"/>
              <a:t># Copyright (c) </a:t>
            </a:r>
            <a:r>
              <a:rPr lang="is-IS" dirty="0" smtClean="0"/>
              <a:t>2017</a:t>
            </a:r>
            <a:r>
              <a:rPr lang="en-US" dirty="0" smtClean="0"/>
              <a:t> </a:t>
            </a:r>
            <a:r>
              <a:rPr lang="en-US" dirty="0"/>
              <a:t>The Authors, All Rights Reserved.</a:t>
            </a:r>
          </a:p>
          <a:p>
            <a:r>
              <a:rPr lang="en-US" dirty="0"/>
              <a:t>service node[</a:t>
            </a:r>
            <a:r>
              <a:rPr lang="en-US" dirty="0" smtClean="0"/>
              <a:t>'apache'][</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smtClean="0"/>
              <a:t>apache::</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2017</a:t>
            </a:r>
            <a:r>
              <a:rPr lang="en-US" sz="2400" dirty="0" smtClean="0"/>
              <a:t>1027-27872-9rctn8/cookbooks/apache/recipes/service.rb:6:in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smtClean="0"/>
              <a:t>'apache'][</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smtClean="0"/>
              <a:t>'apache'][</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~/apache/recipes/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package node[</a:t>
            </a:r>
            <a:r>
              <a:rPr lang="en-US" dirty="0" smtClean="0"/>
              <a:t>'apache'][</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smtClean="0"/>
              <a:t>apache::</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2017</a:t>
            </a:r>
            <a:r>
              <a:rPr lang="en-US" dirty="0" smtClean="0"/>
              <a:t>1026-15641-1adgkog/cookbooks/apache/recipes/install.rb:6:in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15525</TotalTime>
  <Words>4105</Words>
  <Application>Microsoft Macintosh PowerPoint</Application>
  <PresentationFormat>Custom</PresentationFormat>
  <Paragraphs>456</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Courier New</vt:lpstr>
      <vt:lpstr>ＭＳ Ｐゴシック</vt:lpstr>
      <vt:lpstr>Wingdings</vt:lpstr>
      <vt:lpstr>Arial</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2188</cp:revision>
  <cp:lastPrinted>2015-02-07T23:49:10Z</cp:lastPrinted>
  <dcterms:created xsi:type="dcterms:W3CDTF">2012-09-13T17:36:07Z</dcterms:created>
  <dcterms:modified xsi:type="dcterms:W3CDTF">2017-10-26T02:19:06Z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