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orient="horz" pos="20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10" autoAdjust="0"/>
    <p:restoredTop sz="69960"/>
  </p:normalViewPr>
  <p:slideViewPr>
    <p:cSldViewPr snapToGrid="0">
      <p:cViewPr>
        <p:scale>
          <a:sx n="80" d="100"/>
          <a:sy n="80" d="100"/>
        </p:scale>
        <p:origin x="1608" y="1352"/>
      </p:cViewPr>
      <p:guideLst>
        <p:guide orient="horz" pos="1392"/>
        <p:guide pos="5120"/>
        <p:guide orient="horz" pos="2052"/>
      </p:guideLst>
    </p:cSldViewPr>
  </p:slideViewPr>
  <p:notesTextViewPr>
    <p:cViewPr>
      <p:scale>
        <a:sx n="125" d="100"/>
        <a:sy n="12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88844"/>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a:t>
            </a:r>
            <a:r>
              <a:rPr lang="en-US" sz="3200" dirty="0" smtClean="0"/>
              <a:t>solution? Is </a:t>
            </a:r>
            <a:r>
              <a:rPr lang="en-US" sz="3200" dirty="0"/>
              <a:t>it testable?</a:t>
            </a:r>
          </a:p>
        </p:txBody>
      </p:sp>
      <p:sp>
        <p:nvSpPr>
          <p:cNvPr id="5" name="Subtitle 2"/>
          <p:cNvSpPr txBox="1">
            <a:spLocks/>
          </p:cNvSpPr>
          <p:nvPr/>
        </p:nvSpPr>
        <p:spPr bwMode="white">
          <a:xfrm>
            <a:off x="1671637" y="3271838"/>
            <a:ext cx="4344987"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b="1" dirty="0" smtClean="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Can the software adapt to changes in its environment? Or changes to its requirements?</a:t>
            </a:r>
            <a:endParaRPr lang="en-US" sz="3200" dirty="0"/>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dirty="0" smtClean="0"/>
              <a:t>Maintainability</a:t>
            </a:r>
          </a:p>
          <a:p>
            <a:pPr marL="571500" indent="-571500">
              <a:lnSpc>
                <a:spcPct val="120000"/>
              </a:lnSpc>
              <a:buFont typeface="Wingdings" charset="2"/>
              <a:buChar char="Ø"/>
            </a:pPr>
            <a:r>
              <a:rPr lang="en-US" sz="4000" b="1" dirty="0" smtClean="0"/>
              <a:t>Portability</a:t>
            </a:r>
            <a:endParaRPr lang="en-US" sz="4000" b="1" dirty="0"/>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r>
              <a:rPr lang="en-US" dirty="0" smtClean="0"/>
              <a:t>With the criteria defined we can now examine code samples...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13083231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b="1" dirty="0" smtClean="0"/>
              <a:t>Functionality </a:t>
            </a:r>
            <a:r>
              <a:rPr lang="en-US" dirty="0" smtClean="0"/>
              <a:t>|</a:t>
            </a:r>
            <a:r>
              <a:rPr lang="en-US" dirty="0" smtClean="0">
                <a:solidFill>
                  <a:schemeClr val="bg1">
                    <a:lumMod val="50000"/>
                  </a:schemeClr>
                </a:solidFill>
              </a:rPr>
              <a:t> Reliability | 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p>
        </p:txBody>
      </p:sp>
    </p:spTree>
    <p:extLst>
      <p:ext uri="{BB962C8B-B14F-4D97-AF65-F5344CB8AC3E}">
        <p14:creationId xmlns:p14="http://schemas.microsoft.com/office/powerpoint/2010/main" val="38842719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a:t>
            </a:r>
            <a:r>
              <a:rPr lang="en-US" dirty="0" smtClean="0"/>
              <a:t> | </a:t>
            </a:r>
            <a:r>
              <a:rPr lang="en-US" b="1" dirty="0" smtClean="0"/>
              <a:t>Reliability</a:t>
            </a:r>
            <a:r>
              <a:rPr lang="en-US" dirty="0" smtClean="0"/>
              <a:t> | </a:t>
            </a:r>
            <a:r>
              <a:rPr lang="en-US" dirty="0" smtClean="0">
                <a:solidFill>
                  <a:schemeClr val="bg1">
                    <a:lumMod val="50000"/>
                  </a:schemeClr>
                </a:solidFill>
              </a:rPr>
              <a:t>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p>
        </p:txBody>
      </p:sp>
    </p:spTree>
    <p:extLst>
      <p:ext uri="{BB962C8B-B14F-4D97-AF65-F5344CB8AC3E}">
        <p14:creationId xmlns:p14="http://schemas.microsoft.com/office/powerpoint/2010/main" val="429000379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a:t>
            </a:r>
            <a:r>
              <a:rPr lang="en-US" dirty="0" smtClean="0"/>
              <a:t>| </a:t>
            </a:r>
            <a:r>
              <a:rPr lang="en-US" b="1" dirty="0" smtClean="0"/>
              <a:t>Usability</a:t>
            </a:r>
            <a:r>
              <a:rPr lang="en-US" dirty="0" smtClean="0"/>
              <a:t> | </a:t>
            </a:r>
            <a:r>
              <a:rPr lang="en-US" dirty="0" smtClean="0">
                <a:solidFill>
                  <a:schemeClr val="bg1">
                    <a:lumMod val="50000"/>
                  </a:schemeClr>
                </a:solidFill>
              </a:rPr>
              <a:t>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a:t>
            </a:r>
            <a:r>
              <a:rPr lang="en-US" b="1" dirty="0" smtClean="0"/>
              <a:t>? Is </a:t>
            </a:r>
            <a:r>
              <a:rPr lang="en-US" b="1" dirty="0"/>
              <a:t>it easy to learn?</a:t>
            </a:r>
          </a:p>
        </p:txBody>
      </p:sp>
    </p:spTree>
    <p:extLst>
      <p:ext uri="{BB962C8B-B14F-4D97-AF65-F5344CB8AC3E}">
        <p14:creationId xmlns:p14="http://schemas.microsoft.com/office/powerpoint/2010/main" val="92941642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a:t>
            </a:r>
            <a:r>
              <a:rPr lang="en-US" dirty="0" smtClean="0"/>
              <a:t>| </a:t>
            </a:r>
            <a:r>
              <a:rPr lang="en-US" b="1" dirty="0" smtClean="0"/>
              <a:t>Efficiency</a:t>
            </a:r>
            <a:r>
              <a:rPr lang="en-US" dirty="0" smtClean="0"/>
              <a:t> | </a:t>
            </a:r>
            <a:r>
              <a:rPr lang="en-US" dirty="0" smtClean="0">
                <a:solidFill>
                  <a:schemeClr val="bg1">
                    <a:lumMod val="50000"/>
                  </a:schemeClr>
                </a:solidFill>
              </a:rPr>
              <a:t>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p>
        </p:txBody>
      </p:sp>
    </p:spTree>
    <p:extLst>
      <p:ext uri="{BB962C8B-B14F-4D97-AF65-F5344CB8AC3E}">
        <p14:creationId xmlns:p14="http://schemas.microsoft.com/office/powerpoint/2010/main" val="29455934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a:t>
            </a:r>
            <a:r>
              <a:rPr lang="en-US" dirty="0" smtClean="0"/>
              <a:t>| </a:t>
            </a:r>
            <a:r>
              <a:rPr lang="en-US" b="1" dirty="0" smtClean="0"/>
              <a:t>Maintainability</a:t>
            </a:r>
            <a:r>
              <a:rPr lang="en-US" dirty="0" smtClean="0"/>
              <a:t> | </a:t>
            </a:r>
            <a:r>
              <a:rPr lang="en-US" dirty="0" smtClean="0">
                <a:solidFill>
                  <a:schemeClr val="bg1">
                    <a:lumMod val="50000"/>
                  </a:schemeClr>
                </a:solidFill>
              </a:rPr>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p>
        </p:txBody>
      </p:sp>
    </p:spTree>
    <p:extLst>
      <p:ext uri="{BB962C8B-B14F-4D97-AF65-F5344CB8AC3E}">
        <p14:creationId xmlns:p14="http://schemas.microsoft.com/office/powerpoint/2010/main" val="145196769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 Maintainability </a:t>
            </a:r>
            <a:r>
              <a:rPr lang="en-US" dirty="0" smtClean="0"/>
              <a:t>| </a:t>
            </a:r>
            <a:r>
              <a:rPr lang="en-US" b="1" dirty="0" smtClean="0"/>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p>
        </p:txBody>
      </p:sp>
    </p:spTree>
    <p:extLst>
      <p:ext uri="{BB962C8B-B14F-4D97-AF65-F5344CB8AC3E}">
        <p14:creationId xmlns:p14="http://schemas.microsoft.com/office/powerpoint/2010/main" val="155912648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smtClean="0"/>
              <a:t>There are many ways to critically evaluate code ... if these do not suit your or your team find the ones that do; talk about them and share them.</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a code sample</a:t>
            </a:r>
          </a:p>
        </p:txBody>
      </p:sp>
    </p:spTree>
    <p:extLst>
      <p:ext uri="{BB962C8B-B14F-4D97-AF65-F5344CB8AC3E}">
        <p14:creationId xmlns:p14="http://schemas.microsoft.com/office/powerpoint/2010/main" val="202328264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reviewing code for functionality, reliability, usability, efficiency, maintainability, portability bring?</a:t>
            </a:r>
          </a:p>
          <a:p>
            <a:r>
              <a:rPr lang="en-US" b="1" dirty="0" smtClean="0"/>
              <a:t> </a:t>
            </a:r>
            <a:endParaRPr lang="en-US" b="1" dirty="0"/>
          </a:p>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Before Pursuit</a:t>
            </a:r>
            <a:endParaRPr lang="en-US" dirty="0"/>
          </a:p>
        </p:txBody>
      </p:sp>
      <p:sp>
        <p:nvSpPr>
          <p:cNvPr id="3" name="Content Placeholder 2"/>
          <p:cNvSpPr>
            <a:spLocks noGrp="1"/>
          </p:cNvSpPr>
          <p:nvPr>
            <p:ph sz="quarter" idx="11"/>
          </p:nvPr>
        </p:nvSpPr>
        <p:spPr/>
        <p:txBody>
          <a:bodyPr/>
          <a:lstStyle/>
          <a:p>
            <a:r>
              <a:rPr lang="en-US" dirty="0" smtClean="0"/>
              <a:t>Just because I can does not mean I should. It is important to implement solutions that are arguably better software design.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solution able to withstand fault and recover from a failure?</a:t>
            </a:r>
            <a:endParaRPr lang="en-US" sz="3200" dirty="0"/>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b="1"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code easy to understand?</a:t>
            </a:r>
          </a:p>
          <a:p>
            <a:r>
              <a:rPr lang="en-US" sz="3200" dirty="0" smtClean="0"/>
              <a:t>Is it easy to learn?</a:t>
            </a:r>
            <a:endParaRPr lang="en-US" sz="3200" dirty="0"/>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b="1"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Does the code consume too many physical resources when it executes (e.g. CPU, memory)?</a:t>
            </a:r>
            <a:endParaRPr lang="en-US" sz="3200" dirty="0"/>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15399</TotalTime>
  <Words>1453</Words>
  <Application>Microsoft Macintosh PowerPoint</Application>
  <PresentationFormat>Custom</PresentationFormat>
  <Paragraphs>263</Paragraphs>
  <Slides>22</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Courier New</vt:lpstr>
      <vt:lpstr>ＭＳ Ｐゴシック</vt:lpstr>
      <vt:lpstr>Wingdings</vt: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2139</cp:revision>
  <cp:lastPrinted>2015-02-07T23:49:10Z</cp:lastPrinted>
  <dcterms:created xsi:type="dcterms:W3CDTF">2012-09-13T17:36:07Z</dcterms:created>
  <dcterms:modified xsi:type="dcterms:W3CDTF">2017-10-26T02:02:13Z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