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0"/>
  </p:notesMasterIdLst>
  <p:handoutMasterIdLst>
    <p:handoutMasterId r:id="rId61"/>
  </p:handoutMasterIdLst>
  <p:sldIdLst>
    <p:sldId id="256" r:id="rId7"/>
    <p:sldId id="327" r:id="rId8"/>
    <p:sldId id="257" r:id="rId9"/>
    <p:sldId id="302" r:id="rId10"/>
    <p:sldId id="301" r:id="rId11"/>
    <p:sldId id="303" r:id="rId12"/>
    <p:sldId id="277" r:id="rId13"/>
    <p:sldId id="282" r:id="rId14"/>
    <p:sldId id="283" r:id="rId15"/>
    <p:sldId id="329" r:id="rId16"/>
    <p:sldId id="281" r:id="rId17"/>
    <p:sldId id="304" r:id="rId18"/>
    <p:sldId id="305" r:id="rId19"/>
    <p:sldId id="308" r:id="rId20"/>
    <p:sldId id="306" r:id="rId21"/>
    <p:sldId id="307" r:id="rId22"/>
    <p:sldId id="322" r:id="rId23"/>
    <p:sldId id="309" r:id="rId24"/>
    <p:sldId id="315" r:id="rId25"/>
    <p:sldId id="330" r:id="rId26"/>
    <p:sldId id="316" r:id="rId27"/>
    <p:sldId id="321" r:id="rId28"/>
    <p:sldId id="317" r:id="rId29"/>
    <p:sldId id="319" r:id="rId30"/>
    <p:sldId id="320" r:id="rId31"/>
    <p:sldId id="313" r:id="rId32"/>
    <p:sldId id="310" r:id="rId33"/>
    <p:sldId id="284" r:id="rId34"/>
    <p:sldId id="331" r:id="rId35"/>
    <p:sldId id="286" r:id="rId36"/>
    <p:sldId id="311" r:id="rId37"/>
    <p:sldId id="312" r:id="rId38"/>
    <p:sldId id="288" r:id="rId39"/>
    <p:sldId id="289" r:id="rId40"/>
    <p:sldId id="314" r:id="rId41"/>
    <p:sldId id="290" r:id="rId42"/>
    <p:sldId id="291" r:id="rId43"/>
    <p:sldId id="292" r:id="rId44"/>
    <p:sldId id="296" r:id="rId45"/>
    <p:sldId id="293" r:id="rId46"/>
    <p:sldId id="297" r:id="rId47"/>
    <p:sldId id="298" r:id="rId48"/>
    <p:sldId id="323" r:id="rId49"/>
    <p:sldId id="325" r:id="rId50"/>
    <p:sldId id="326" r:id="rId51"/>
    <p:sldId id="299" r:id="rId52"/>
    <p:sldId id="300" r:id="rId53"/>
    <p:sldId id="324" r:id="rId54"/>
    <p:sldId id="294" r:id="rId55"/>
    <p:sldId id="275" r:id="rId56"/>
    <p:sldId id="276" r:id="rId57"/>
    <p:sldId id="328" r:id="rId58"/>
    <p:sldId id="267" r:id="rId5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3"/>
    <p:restoredTop sz="70916" autoAdjust="0"/>
  </p:normalViewPr>
  <p:slideViewPr>
    <p:cSldViewPr snapToGrid="0">
      <p:cViewPr varScale="1">
        <p:scale>
          <a:sx n="70" d="100"/>
          <a:sy n="70" d="100"/>
        </p:scale>
        <p:origin x="2280" y="192"/>
      </p:cViewPr>
      <p:guideLst>
        <p:guide orient="horz" pos="894"/>
        <p:guide pos="9120"/>
      </p:guideLst>
    </p:cSldViewPr>
  </p:slideViewPr>
  <p:notesTextViewPr>
    <p:cViewPr>
      <p:scale>
        <a:sx n="140" d="100"/>
        <a:sy n="140" d="100"/>
      </p:scale>
      <p:origin x="0" y="0"/>
    </p:cViewPr>
  </p:notesTextViewPr>
  <p:notesViewPr>
    <p:cSldViewPr snapToGrid="0">
      <p:cViewPr varScale="1">
        <p:scale>
          <a:sx n="107" d="100"/>
          <a:sy n="107" d="100"/>
        </p:scale>
        <p:origin x="440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6314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dirty="0" smtClean="0"/>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smtClean="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chef, the command-line tool,</a:t>
            </a:r>
            <a:r>
              <a:rPr lang="en-US" baseline="0" dirty="0" smtClean="0"/>
              <a:t> to generate a recipe it will create three files. First is the recipe file found in the recipes directory. Second is the unit test file found in the 'spec/unit/recipes' directory. Third is the integration test file found in 'test/smoke/default'.</a:t>
            </a:r>
          </a:p>
          <a:p>
            <a:endParaRPr lang="en-US" baseline="0" dirty="0" smtClean="0"/>
          </a:p>
          <a:p>
            <a:r>
              <a:rPr lang="en-US" baseline="0" dirty="0" smtClean="0"/>
              <a:t>The test file automatically generate for us contains those same examples we saw in the '</a:t>
            </a:r>
            <a:r>
              <a:rPr lang="en-US" baseline="0" dirty="0" err="1" smtClean="0"/>
              <a:t>default_test.rb</a:t>
            </a:r>
            <a:r>
              <a:rPr lang="en-US" baseline="0" dirty="0" smtClean="0"/>
              <a:t>'. We do not want to verify the root user is present and we definitely do not want to verify that port 80 is not listening. So we want to remove this file.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303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6412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89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160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6172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8038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3590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45719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92773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3364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automatically</a:t>
            </a:r>
            <a:r>
              <a:rPr lang="en-US" baseline="0" dirty="0" smtClean="0"/>
              <a:t> generated test file as we are not interested in the sample tests that it generates for us.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48758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32775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3738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56585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28877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23780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4874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913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Remove the automatically</a:t>
            </a:r>
            <a:r>
              <a:rPr lang="en-US" baseline="0" dirty="0" smtClean="0"/>
              <a:t> generated test file as we are not interested in the sample tests that it generates for us.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728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33991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90503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997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89082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3757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050121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41241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474641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71472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5182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apache cookbook defined the entire installation, configuration, and management of the service within a single recipe. This implementation has the benefit of being entirely readable from a single recipe. However, it does not easily allow for other cookbooks that may want to use the apache 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resources that installs apache and the resources that manage the service. We most likely do not want to setup a test page that greets people. We are likely going to replace it with application code.</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7643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79074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20715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79196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is available at all stages and essentially cleans up the instance.</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082782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51733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42152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80826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1231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216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81760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26769065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43093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179402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Tree>
    <p:extLst>
      <p:ext uri="{BB962C8B-B14F-4D97-AF65-F5344CB8AC3E}">
        <p14:creationId xmlns:p14="http://schemas.microsoft.com/office/powerpoint/2010/main" val="177681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smtClean="0"/>
              <a:t>test/smoke/default/</a:t>
            </a:r>
            <a:r>
              <a:rPr lang="en-US" dirty="0" err="1" smtClean="0"/>
              <a:t>install_test.rb</a:t>
            </a:r>
            <a:r>
              <a:rPr lang="en-US" dirty="0" smtClean="0"/>
              <a:t> </a:t>
            </a:r>
            <a:endParaRPr lang="en-US" dirty="0"/>
          </a:p>
        </p:txBody>
      </p:sp>
      <p:sp>
        <p:nvSpPr>
          <p:cNvPr id="5" name="Title 4"/>
          <p:cNvSpPr>
            <a:spLocks noGrp="1"/>
          </p:cNvSpPr>
          <p:nvPr>
            <p:ph type="title"/>
          </p:nvPr>
        </p:nvSpPr>
        <p:spPr/>
        <p:txBody>
          <a:bodyPr/>
          <a:lstStyle/>
          <a:p>
            <a:r>
              <a:rPr lang="en-US" dirty="0" smtClean="0"/>
              <a:t>Removing the Generated Test File</a:t>
            </a:r>
            <a:endParaRPr lang="en-US" dirty="0"/>
          </a:p>
        </p:txBody>
      </p:sp>
    </p:spTree>
    <p:extLst>
      <p:ext uri="{BB962C8B-B14F-4D97-AF65-F5344CB8AC3E}">
        <p14:creationId xmlns:p14="http://schemas.microsoft.com/office/powerpoint/2010/main" val="25229202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'apache::install'</a:t>
            </a:r>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I see what you did there.</a:t>
            </a:r>
          </a:p>
        </p:txBody>
      </p:sp>
    </p:spTree>
    <p:extLst>
      <p:ext uri="{BB962C8B-B14F-4D97-AF65-F5344CB8AC3E}">
        <p14:creationId xmlns:p14="http://schemas.microsoft.com/office/powerpoint/2010/main" val="60331527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smtClean="0"/>
              <a:t>["apache::</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home/chef/apache/test/smoke/default`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Nice shave!</a:t>
            </a:r>
          </a:p>
        </p:txBody>
      </p:sp>
    </p:spTree>
    <p:extLst>
      <p:ext uri="{BB962C8B-B14F-4D97-AF65-F5344CB8AC3E}">
        <p14:creationId xmlns:p14="http://schemas.microsoft.com/office/powerpoint/2010/main" val="2772652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a:xfrm>
            <a:off x="1671638" y="3260725"/>
            <a:ext cx="12319000" cy="4150099"/>
          </a:xfrm>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r>
              <a:rPr lang="en-US" dirty="0" smtClean="0"/>
              <a:t>Delete the automatically generated </a:t>
            </a:r>
            <a:r>
              <a:rPr lang="en-US" dirty="0" err="1" smtClean="0"/>
              <a:t>InSpec</a:t>
            </a:r>
            <a:r>
              <a:rPr lang="en-US" dirty="0" smtClean="0"/>
              <a:t> test</a:t>
            </a:r>
          </a:p>
          <a:p>
            <a:r>
              <a:rPr lang="en-US" dirty="0" smtClean="0"/>
              <a:t>Within </a:t>
            </a:r>
            <a:r>
              <a:rPr lang="en-US" dirty="0"/>
              <a:t>the default </a:t>
            </a:r>
            <a:r>
              <a:rPr lang="en-US" dirty="0" smtClean="0"/>
              <a:t>recipe </a:t>
            </a:r>
            <a:r>
              <a:rPr lang="en-US" dirty="0"/>
              <a:t>r</a:t>
            </a:r>
            <a:r>
              <a:rPr lang="en-US" dirty="0" smtClean="0"/>
              <a:t>eplace the file resource with an include recipe</a:t>
            </a:r>
          </a:p>
          <a:p>
            <a:r>
              <a:rPr lang="en-US" dirty="0" smtClean="0"/>
              <a:t>Converge </a:t>
            </a:r>
            <a:r>
              <a:rPr lang="en-US" dirty="0"/>
              <a:t>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a:t>
            </a:r>
            <a:r>
              <a:rPr lang="en-US" dirty="0" smtClean="0"/>
              <a:t>home/chef/apache/spec/unit/recipes</a:t>
            </a:r>
            <a:r>
              <a:rPr lang="en-US" dirty="0"/>
              <a:t>] action create (up to date)</a:t>
            </a:r>
          </a:p>
          <a:p>
            <a:r>
              <a:rPr lang="en-US" dirty="0"/>
              <a:t>  * </a:t>
            </a:r>
            <a:r>
              <a:rPr lang="en-US" dirty="0" err="1"/>
              <a:t>cookbook_file</a:t>
            </a:r>
            <a:r>
              <a:rPr lang="en-US" dirty="0"/>
              <a:t>[/</a:t>
            </a:r>
            <a:r>
              <a:rPr lang="en-US" dirty="0" smtClean="0"/>
              <a:t>home/chef/apache/spec/</a:t>
            </a:r>
            <a:r>
              <a:rPr lang="en-US" dirty="0" err="1" smtClean="0"/>
              <a:t>spec_helper.rb</a:t>
            </a:r>
            <a:r>
              <a:rPr lang="en-US" dirty="0"/>
              <a:t>] action </a:t>
            </a:r>
            <a:r>
              <a:rPr lang="en-US" dirty="0" err="1"/>
              <a:t>create_if_missing</a:t>
            </a:r>
            <a:r>
              <a:rPr lang="en-US" dirty="0"/>
              <a:t> (up to date)</a:t>
            </a:r>
          </a:p>
          <a:p>
            <a:r>
              <a:rPr lang="en-US" dirty="0"/>
              <a:t>  * template[/</a:t>
            </a:r>
            <a:r>
              <a:rPr lang="en-US" dirty="0" smtClean="0"/>
              <a:t>home/chef/apache/spec/unit/recipes/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home/chef/apache/spec/unit/recipes/</a:t>
            </a:r>
            <a:r>
              <a:rPr lang="en-US" dirty="0" err="1" smtClean="0"/>
              <a:t>configuration_spec.rb</a:t>
            </a:r>
            <a:endParaRPr lang="en-US" dirty="0"/>
          </a:p>
          <a:p>
            <a:r>
              <a:rPr lang="en-US" dirty="0"/>
              <a:t>    - update content in file /</a:t>
            </a:r>
            <a:r>
              <a:rPr lang="en-US" dirty="0" smtClean="0"/>
              <a:t>home/chef/apache/spec/unit/recipes/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succeed.</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smtClean="0"/>
              <a:t>test/smoke/default/</a:t>
            </a:r>
            <a:r>
              <a:rPr lang="en-US" dirty="0" err="1" smtClean="0"/>
              <a:t>configuration_test.rb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77633588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~/apache/recipes/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'apache::install'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'apache::install'</a:t>
            </a:r>
          </a:p>
          <a:p>
            <a:r>
              <a:rPr lang="en-US" dirty="0" err="1" smtClean="0"/>
              <a:t>include_recipe</a:t>
            </a:r>
            <a:r>
              <a:rPr lang="en-US" dirty="0" smtClean="0"/>
              <a:t> 'apache::configuration'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smtClean="0"/>
              <a:t>["apache::</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home/chef/apache/test/smoke/default`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a:t>
            </a:r>
            <a:r>
              <a:rPr lang="en-US" dirty="0" smtClean="0"/>
              <a:t>skipped</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file resource with an include recipe</a:t>
            </a:r>
          </a:p>
          <a:p>
            <a:pPr>
              <a:buFont typeface="Wingdings" charset="2"/>
              <a:buChar char="ü"/>
            </a:pPr>
            <a:r>
              <a:rPr lang="en-US" dirty="0" smtClean="0"/>
              <a:t>Converge </a:t>
            </a:r>
            <a:r>
              <a:rPr lang="en-US" dirty="0"/>
              <a:t>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r>
              <a:rPr lang="en-US" dirty="0"/>
              <a:t>Delete the automatically generated </a:t>
            </a:r>
            <a:r>
              <a:rPr lang="en-US" dirty="0" err="1"/>
              <a:t>InSpec</a:t>
            </a:r>
            <a:r>
              <a:rPr lang="en-US" dirty="0"/>
              <a:t> test</a:t>
            </a:r>
          </a:p>
          <a:p>
            <a:r>
              <a:rPr lang="en-US" dirty="0"/>
              <a:t>Within the default recipe replace the </a:t>
            </a:r>
            <a:r>
              <a:rPr lang="en-US" dirty="0" smtClean="0"/>
              <a:t>service resource </a:t>
            </a:r>
            <a:r>
              <a:rPr lang="en-US" dirty="0"/>
              <a:t>with an include recipe</a:t>
            </a:r>
          </a:p>
          <a:p>
            <a:r>
              <a:rPr lang="en-US" dirty="0" smtClean="0"/>
              <a:t>Converge </a:t>
            </a:r>
            <a:r>
              <a:rPr lang="en-US" dirty="0"/>
              <a:t>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843051"/>
            <a:ext cx="4873752" cy="3436542"/>
          </a:xfrm>
          <a:prstGeom prst="rect">
            <a:avLst/>
          </a:prstGeom>
        </p:spPr>
      </p:pic>
      <p:sp>
        <p:nvSpPr>
          <p:cNvPr id="5" name="Arc 4"/>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One last time!</a:t>
            </a:r>
          </a:p>
        </p:txBody>
      </p:sp>
    </p:spTree>
    <p:extLst>
      <p:ext uri="{BB962C8B-B14F-4D97-AF65-F5344CB8AC3E}">
        <p14:creationId xmlns:p14="http://schemas.microsoft.com/office/powerpoint/2010/main" val="1289348800"/>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a:t>
            </a:r>
            <a:r>
              <a:rPr lang="en-US" dirty="0" smtClean="0"/>
              <a:t>home/chef/apache/spec/unit/recipes</a:t>
            </a:r>
            <a:r>
              <a:rPr lang="en-US" dirty="0"/>
              <a:t>] action create (up to date)</a:t>
            </a:r>
          </a:p>
          <a:p>
            <a:r>
              <a:rPr lang="en-US" dirty="0"/>
              <a:t>  * </a:t>
            </a:r>
            <a:r>
              <a:rPr lang="en-US" dirty="0" err="1"/>
              <a:t>cookbook_file</a:t>
            </a:r>
            <a:r>
              <a:rPr lang="en-US" dirty="0"/>
              <a:t>[/</a:t>
            </a:r>
            <a:r>
              <a:rPr lang="en-US" dirty="0" smtClean="0"/>
              <a:t>home/chef/apache/spec/</a:t>
            </a:r>
            <a:r>
              <a:rPr lang="en-US" dirty="0" err="1" smtClean="0"/>
              <a:t>spec_helper.rb</a:t>
            </a:r>
            <a:r>
              <a:rPr lang="en-US" dirty="0"/>
              <a:t>] action </a:t>
            </a:r>
            <a:r>
              <a:rPr lang="en-US" dirty="0" err="1"/>
              <a:t>create_if_missing</a:t>
            </a:r>
            <a:r>
              <a:rPr lang="en-US" dirty="0"/>
              <a:t> (up to date)</a:t>
            </a:r>
          </a:p>
          <a:p>
            <a:r>
              <a:rPr lang="en-US" dirty="0"/>
              <a:t>  * template[/</a:t>
            </a:r>
            <a:r>
              <a:rPr lang="en-US" dirty="0" smtClean="0"/>
              <a:t>home/chef/apache/spec/unit/recipes/</a:t>
            </a:r>
            <a:r>
              <a:rPr lang="en-US" dirty="0" err="1" smtClean="0"/>
              <a:t>service_spec.rb</a:t>
            </a:r>
            <a:r>
              <a:rPr lang="en-US" dirty="0"/>
              <a:t>] action </a:t>
            </a:r>
            <a:r>
              <a:rPr lang="en-US" dirty="0" err="1"/>
              <a:t>create_if_missing</a:t>
            </a:r>
            <a:endParaRPr lang="en-US" dirty="0"/>
          </a:p>
          <a:p>
            <a:r>
              <a:rPr lang="en-US" dirty="0"/>
              <a:t>    - create new file /</a:t>
            </a:r>
            <a:r>
              <a:rPr lang="en-US" dirty="0" smtClean="0"/>
              <a:t>home/chef/apache/spec/unit/recipes/</a:t>
            </a:r>
            <a:r>
              <a:rPr lang="en-US" dirty="0" err="1" smtClean="0"/>
              <a:t>service_spec.rb</a:t>
            </a:r>
            <a:endParaRPr lang="en-US" dirty="0"/>
          </a:p>
          <a:p>
            <a:r>
              <a:rPr lang="en-US" dirty="0"/>
              <a:t>    - update content in file /</a:t>
            </a:r>
            <a:r>
              <a:rPr lang="en-US" dirty="0" smtClean="0"/>
              <a:t>home/chef/apache/spec/unit/recipes/</a:t>
            </a:r>
            <a:r>
              <a:rPr lang="en-US" dirty="0" err="1" smtClean="0"/>
              <a:t>service_spec.rb</a:t>
            </a:r>
            <a:r>
              <a:rPr lang="en-US" dirty="0" smtClean="0"/>
              <a:t> </a:t>
            </a:r>
            <a:r>
              <a:rPr lang="en-US" dirty="0"/>
              <a:t>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smtClean="0"/>
              <a:t>test/smoke/default/</a:t>
            </a:r>
            <a:r>
              <a:rPr lang="en-US" dirty="0" err="1" smtClean="0"/>
              <a:t>service_test.rb</a:t>
            </a:r>
            <a:endParaRPr lang="en-US" dirty="0"/>
          </a:p>
        </p:txBody>
      </p:sp>
      <p:sp>
        <p:nvSpPr>
          <p:cNvPr id="5" name="Title 4"/>
          <p:cNvSpPr>
            <a:spLocks noGrp="1"/>
          </p:cNvSpPr>
          <p:nvPr>
            <p:ph type="title"/>
          </p:nvPr>
        </p:nvSpPr>
        <p:spPr/>
        <p:txBody>
          <a:bodyPr/>
          <a:lstStyle/>
          <a:p>
            <a:r>
              <a:rPr lang="en-US" dirty="0" smtClean="0"/>
              <a:t>Remove the Generated Test File</a:t>
            </a:r>
            <a:endParaRPr lang="en-US" dirty="0"/>
          </a:p>
        </p:txBody>
      </p:sp>
    </p:spTree>
    <p:extLst>
      <p:ext uri="{BB962C8B-B14F-4D97-AF65-F5344CB8AC3E}">
        <p14:creationId xmlns:p14="http://schemas.microsoft.com/office/powerpoint/2010/main" val="220937708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when 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'apache::install'</a:t>
            </a:r>
          </a:p>
          <a:p>
            <a:r>
              <a:rPr lang="en-US" dirty="0" err="1" smtClean="0"/>
              <a:t>include_recipe</a:t>
            </a:r>
            <a:r>
              <a:rPr lang="en-US" dirty="0" smtClean="0"/>
              <a:t> 'apache::configuration'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'apache::install'</a:t>
            </a:r>
          </a:p>
          <a:p>
            <a:r>
              <a:rPr lang="en-US" dirty="0" err="1" smtClean="0"/>
              <a:t>include_recipe</a:t>
            </a:r>
            <a:r>
              <a:rPr lang="en-US" dirty="0" smtClean="0"/>
              <a:t> 'apache::configuration'</a:t>
            </a:r>
            <a:endParaRPr lang="en-US" dirty="0"/>
          </a:p>
          <a:p>
            <a:r>
              <a:rPr lang="en-US" dirty="0" err="1" smtClean="0"/>
              <a:t>include_recipe</a:t>
            </a:r>
            <a:r>
              <a:rPr lang="en-US" dirty="0" smtClean="0"/>
              <a:t> 'apache::service'</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smtClean="0"/>
              <a:t>["apache::</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home/chef/apache/test/smoke/default`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Delete the automatically generated </a:t>
            </a:r>
            <a:r>
              <a:rPr lang="en-US" dirty="0" err="1"/>
              <a:t>InSpec</a:t>
            </a:r>
            <a:r>
              <a:rPr lang="en-US" dirty="0"/>
              <a:t> test</a:t>
            </a:r>
          </a:p>
          <a:p>
            <a:pPr>
              <a:buFont typeface="Wingdings" charset="2"/>
              <a:buChar char="ü"/>
            </a:pPr>
            <a:r>
              <a:rPr lang="en-US" dirty="0"/>
              <a:t>Within the default recipe replace the service resource with an include recipe</a:t>
            </a:r>
          </a:p>
          <a:p>
            <a:pPr>
              <a:buFont typeface="Wingdings" charset="2"/>
              <a:buChar char="ü"/>
            </a:pPr>
            <a:r>
              <a:rPr lang="en-US" dirty="0" smtClean="0"/>
              <a:t>Converge </a:t>
            </a:r>
            <a:r>
              <a:rPr lang="en-US" dirty="0"/>
              <a:t>and verify the test instance to ensure there are no failures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7334351"/>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388438" y="7116967"/>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My hair will grow back!</a:t>
            </a:r>
          </a:p>
        </p:txBody>
      </p:sp>
    </p:spTree>
    <p:extLst>
      <p:ext uri="{BB962C8B-B14F-4D97-AF65-F5344CB8AC3E}">
        <p14:creationId xmlns:p14="http://schemas.microsoft.com/office/powerpoint/2010/main" val="155171989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Your 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smtClean="0"/>
              <a:t>apache</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'apache::</a:t>
            </a:r>
            <a:r>
              <a:rPr lang="en-US" dirty="0"/>
              <a:t>install</a:t>
            </a:r>
            <a:r>
              <a:rPr lang="en-US" dirty="0" smtClean="0"/>
              <a:t>'</a:t>
            </a:r>
          </a:p>
          <a:p>
            <a:r>
              <a:rPr lang="en-US" dirty="0" err="1" smtClean="0"/>
              <a:t>include_recipe</a:t>
            </a:r>
            <a:r>
              <a:rPr lang="en-US" dirty="0" smtClean="0"/>
              <a:t> 'apache::configuration</a:t>
            </a:r>
            <a:endParaRPr lang="en-US" dirty="0"/>
          </a:p>
          <a:p>
            <a:r>
              <a:rPr lang="en-US" dirty="0" err="1" smtClean="0"/>
              <a:t>include_recipe</a:t>
            </a:r>
            <a:r>
              <a:rPr lang="en-US" dirty="0" smtClean="0"/>
              <a:t> 'apache::</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smtClean="0">
                  <a:solidFill>
                    <a:schemeClr val="accent3">
                      <a:lumMod val="50000"/>
                    </a:schemeClr>
                  </a:solidFill>
                </a:rPr>
                <a:t>apache</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smtClean="0"/>
              <a:t>apache </a:t>
            </a:r>
            <a:r>
              <a:rPr lang="en-US" dirty="0"/>
              <a:t>(0.1.0)</a:t>
            </a:r>
          </a:p>
          <a:p>
            <a:r>
              <a:rPr lang="en-US" dirty="0"/>
              <a:t>       Compiling Cookbooks...</a:t>
            </a:r>
          </a:p>
          <a:p>
            <a:r>
              <a:rPr lang="en-US" dirty="0"/>
              <a:t> </a:t>
            </a:r>
            <a:r>
              <a:rPr lang="en-US" dirty="0" smtClean="0"/>
              <a:t>      Converging 3 resources</a:t>
            </a:r>
          </a:p>
          <a:p>
            <a:r>
              <a:rPr lang="en-US" dirty="0" smtClean="0"/>
              <a:t>       </a:t>
            </a:r>
            <a:r>
              <a:rPr lang="en-US" dirty="0"/>
              <a:t>Recipe: </a:t>
            </a:r>
            <a:r>
              <a:rPr lang="en-US" dirty="0" smtClean="0"/>
              <a:t>apache::configuration</a:t>
            </a:r>
          </a:p>
          <a:p>
            <a:r>
              <a:rPr lang="en-US" dirty="0" smtClean="0"/>
              <a:t>        </a:t>
            </a:r>
            <a:r>
              <a:rPr lang="en-US" dirty="0"/>
              <a:t>(up to date</a:t>
            </a:r>
            <a:r>
              <a:rPr lang="en-US" dirty="0" smtClean="0"/>
              <a:t>)</a:t>
            </a:r>
          </a:p>
          <a:p>
            <a:r>
              <a:rPr lang="en-US" dirty="0" smtClean="0"/>
              <a:t>       </a:t>
            </a:r>
            <a:r>
              <a:rPr lang="en-US" dirty="0"/>
              <a:t>Recipe: </a:t>
            </a:r>
            <a:r>
              <a:rPr lang="en-US" dirty="0" smtClean="0"/>
              <a:t>apache::service</a:t>
            </a:r>
          </a:p>
          <a:p>
            <a:r>
              <a:rPr lang="en-US" dirty="0" smtClean="0"/>
              <a:t>        </a:t>
            </a:r>
            <a:r>
              <a:rPr lang="en-US" dirty="0"/>
              <a:t>(up to date</a:t>
            </a:r>
            <a:r>
              <a:rPr lang="en-US" dirty="0" smtClean="0"/>
              <a:t>)</a:t>
            </a:r>
          </a:p>
          <a:p>
            <a:r>
              <a:rPr lang="en-US" dirty="0" smtClean="0"/>
              <a:t>         </a:t>
            </a:r>
            <a:r>
              <a:rPr lang="en-US" dirty="0"/>
              <a:t>* </a:t>
            </a:r>
            <a:r>
              <a:rPr lang="en-US" dirty="0" smtClean="0"/>
              <a:t>service[apache] </a:t>
            </a:r>
            <a:r>
              <a:rPr lang="en-US" dirty="0"/>
              <a:t>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Verifying &lt;default-centos-67&gt;...</a:t>
            </a:r>
          </a:p>
          <a:p>
            <a:r>
              <a:rPr lang="en-US" dirty="0"/>
              <a:t>       Use `/</a:t>
            </a:r>
            <a:r>
              <a:rPr lang="en-US" dirty="0" smtClean="0"/>
              <a:t>home/chef/apache/test/smoke/default` </a:t>
            </a:r>
            <a:r>
              <a:rPr lang="en-US" dirty="0"/>
              <a:t>for testing</a:t>
            </a:r>
          </a:p>
          <a:p>
            <a:endParaRPr lang="en-US" dirty="0"/>
          </a:p>
          <a:p>
            <a:r>
              <a:rPr lang="en-US" dirty="0"/>
              <a:t>Target:  </a:t>
            </a:r>
            <a:r>
              <a:rPr lang="en-US" dirty="0" err="1"/>
              <a:t>ssh</a:t>
            </a:r>
            <a:r>
              <a:rPr lang="en-US" dirty="0"/>
              <a:t>://kitchen@localhost:32770</a:t>
            </a:r>
          </a:p>
          <a:p>
            <a:endParaRPr lang="en-US" dirty="0"/>
          </a:p>
          <a:p>
            <a:r>
              <a:rPr lang="en-US" dirty="0"/>
              <a:t>  ✔  Port 80 should be listening</a:t>
            </a:r>
          </a:p>
          <a:p>
            <a:r>
              <a:rPr lang="en-US" dirty="0"/>
              <a:t>  ✔  Command curl </a:t>
            </a:r>
            <a:r>
              <a:rPr lang="en-US" dirty="0" err="1"/>
              <a:t>localhost</a:t>
            </a:r>
            <a:r>
              <a:rPr lang="en-US" dirty="0"/>
              <a:t> </a:t>
            </a:r>
            <a:r>
              <a:rPr lang="en-US" dirty="0" err="1"/>
              <a:t>stdout</a:t>
            </a:r>
            <a:r>
              <a:rPr lang="en-US" dirty="0"/>
              <a:t> should match /Welcome Home/</a:t>
            </a:r>
          </a:p>
          <a:p>
            <a:endParaRPr lang="en-US" dirty="0"/>
          </a:p>
          <a:p>
            <a:r>
              <a:rPr lang="en-US" dirty="0"/>
              <a:t>Summary: 2 successful, 0 failures, 0 skipped</a:t>
            </a:r>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713298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a:t>
            </a:r>
            <a:r>
              <a:rPr lang="en-US" dirty="0" smtClean="0"/>
              <a:t>v</a:t>
            </a:r>
            <a:r>
              <a:rPr lang="nb-NO" dirty="0" smtClean="0"/>
              <a:t>1.11.1</a:t>
            </a:r>
            <a:r>
              <a:rPr lang="en-US" dirty="0" smtClean="0"/>
              <a:t>)</a:t>
            </a:r>
            <a:endParaRPr lang="en-US" dirty="0"/>
          </a:p>
          <a:p>
            <a:r>
              <a:rPr lang="en-US" dirty="0"/>
              <a:t>-----&gt; Cleaning up any prior instances of &lt;default-centos-67&gt;</a:t>
            </a:r>
          </a:p>
          <a:p>
            <a:r>
              <a:rPr lang="en-US" dirty="0"/>
              <a:t>-----&gt; Destroying &lt;default-centos-67&gt;..</a:t>
            </a:r>
            <a:r>
              <a:rPr lang="en-US" dirty="0" smtClean="0"/>
              <a:t>.</a:t>
            </a:r>
          </a:p>
          <a:p>
            <a:r>
              <a:rPr lang="en-US" dirty="0" smtClean="0"/>
              <a:t>       ..</a:t>
            </a:r>
            <a:r>
              <a:rPr lang="en-US" dirty="0"/>
              <a:t>. </a:t>
            </a:r>
            <a:endParaRPr lang="en-US" dirty="0" smtClean="0"/>
          </a:p>
          <a:p>
            <a:r>
              <a:rPr lang="en-US" dirty="0" smtClean="0"/>
              <a:t>       [</a:t>
            </a:r>
            <a:r>
              <a:rPr lang="is-IS" dirty="0" smtClean="0"/>
              <a:t>2017</a:t>
            </a:r>
            <a:r>
              <a:rPr lang="en-US" dirty="0" smtClean="0"/>
              <a:t>-08-29T20:29:16+00:00</a:t>
            </a:r>
            <a:r>
              <a:rPr lang="en-US" dirty="0"/>
              <a:t>] FATAL: Chef::Exceptions::</a:t>
            </a:r>
            <a:r>
              <a:rPr lang="en-US" dirty="0" err="1"/>
              <a:t>ChildConvergeError</a:t>
            </a:r>
            <a:r>
              <a:rPr lang="en-US" dirty="0"/>
              <a:t>: Chef run process exited unsuccessfully (exit code 1</a:t>
            </a:r>
            <a:r>
              <a:rPr lang="en-US" dirty="0" smtClean="0"/>
              <a:t>)</a:t>
            </a:r>
          </a:p>
          <a:p>
            <a:r>
              <a:rPr lang="en-US" dirty="0"/>
              <a:t>&gt;&gt;&gt;&gt;&gt;&gt; ------Exception-------</a:t>
            </a:r>
          </a:p>
          <a:p>
            <a:r>
              <a:rPr lang="en-US" dirty="0"/>
              <a:t>&gt;&gt;&gt;&gt;&gt;&gt; Class: Kitchen::</a:t>
            </a:r>
            <a:r>
              <a:rPr lang="en-US" dirty="0" err="1"/>
              <a:t>ActionFailed</a:t>
            </a:r>
            <a:endParaRPr lang="en-US" dirty="0"/>
          </a:p>
          <a:p>
            <a:r>
              <a:rPr lang="en-US" dirty="0"/>
              <a:t>&gt;&gt;&gt;&gt;&gt;&gt; Message: 1 actions failed.</a:t>
            </a:r>
          </a:p>
          <a:p>
            <a:r>
              <a:rPr lang="en-US" dirty="0"/>
              <a:t>&gt;&gt;&gt;&gt;&gt;&gt;     Converge failed on instance &lt;default-centos-67&gt;.  </a:t>
            </a:r>
            <a:endParaRPr lang="en-US" dirty="0" smtClean="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4452471"/>
            <a:ext cx="14420850" cy="3406588"/>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b="1"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installation into a separate recipe</a:t>
            </a:r>
          </a:p>
          <a:p>
            <a:pPr marL="342900" indent="-342900">
              <a:buFont typeface="Wingdings" charset="2"/>
              <a:buChar char="q"/>
            </a:pPr>
            <a:r>
              <a:rPr lang="en-US" dirty="0"/>
              <a:t>Converge the cookbook and execute the tests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 called?</a:t>
            </a:r>
          </a:p>
        </p:txBody>
      </p:sp>
    </p:spTree>
    <p:extLst>
      <p:ext uri="{BB962C8B-B14F-4D97-AF65-F5344CB8AC3E}">
        <p14:creationId xmlns:p14="http://schemas.microsoft.com/office/powerpoint/2010/main" val="87607754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a:t>
            </a:r>
            <a:r>
              <a:rPr lang="en-US" dirty="0" smtClean="0"/>
              <a:t>home/chef/apache/spec/unit/recipes</a:t>
            </a:r>
            <a:r>
              <a:rPr lang="en-US" dirty="0"/>
              <a:t>] action create (up to date)</a:t>
            </a:r>
          </a:p>
          <a:p>
            <a:r>
              <a:rPr lang="en-US" dirty="0"/>
              <a:t>  * </a:t>
            </a:r>
            <a:r>
              <a:rPr lang="en-US" dirty="0" err="1"/>
              <a:t>cookbook_file</a:t>
            </a:r>
            <a:r>
              <a:rPr lang="en-US" dirty="0"/>
              <a:t>[/</a:t>
            </a:r>
            <a:r>
              <a:rPr lang="en-US" dirty="0" smtClean="0"/>
              <a:t>home/chef/apache/spec/</a:t>
            </a:r>
            <a:r>
              <a:rPr lang="en-US" dirty="0" err="1" smtClean="0"/>
              <a:t>spec_helper.rb</a:t>
            </a:r>
            <a:r>
              <a:rPr lang="en-US" dirty="0"/>
              <a:t>] action </a:t>
            </a:r>
            <a:r>
              <a:rPr lang="en-US" dirty="0" err="1"/>
              <a:t>create_if_missing</a:t>
            </a:r>
            <a:r>
              <a:rPr lang="en-US" dirty="0"/>
              <a:t> (up to date)</a:t>
            </a:r>
          </a:p>
          <a:p>
            <a:r>
              <a:rPr lang="en-US" dirty="0"/>
              <a:t>  * template[/</a:t>
            </a:r>
            <a:r>
              <a:rPr lang="en-US" dirty="0" smtClean="0"/>
              <a:t>home/chef/apache/spec/unit/recipes/</a:t>
            </a:r>
            <a:r>
              <a:rPr lang="en-US" dirty="0" err="1" smtClean="0"/>
              <a:t>install_spec.rb</a:t>
            </a:r>
            <a:r>
              <a:rPr lang="en-US" dirty="0"/>
              <a:t>] action </a:t>
            </a:r>
            <a:r>
              <a:rPr lang="en-US" dirty="0" err="1"/>
              <a:t>create_if_missing</a:t>
            </a:r>
            <a:endParaRPr lang="en-US" dirty="0"/>
          </a:p>
          <a:p>
            <a:r>
              <a:rPr lang="en-US" dirty="0"/>
              <a:t>    - create new file /</a:t>
            </a:r>
            <a:r>
              <a:rPr lang="en-US" dirty="0" smtClean="0"/>
              <a:t>home/chef/apache/spec/unit/recipes/</a:t>
            </a:r>
            <a:r>
              <a:rPr lang="en-US" dirty="0" err="1" smtClean="0"/>
              <a:t>install_spec.rb</a:t>
            </a:r>
            <a:endParaRPr lang="en-US" dirty="0"/>
          </a:p>
          <a:p>
            <a:r>
              <a:rPr lang="en-US" dirty="0"/>
              <a:t>    - update content in file /</a:t>
            </a:r>
            <a:r>
              <a:rPr lang="en-US" dirty="0" smtClean="0"/>
              <a:t>home/chef/apache/spec/unit/recipes/</a:t>
            </a:r>
            <a:r>
              <a:rPr lang="en-US" dirty="0" err="1" smtClean="0"/>
              <a:t>install_spec.rb</a:t>
            </a:r>
            <a:r>
              <a:rPr lang="en-US" dirty="0" smtClean="0"/>
              <a:t> </a:t>
            </a:r>
            <a:r>
              <a:rPr lang="en-US" dirty="0"/>
              <a:t>from none to </a:t>
            </a:r>
            <a:r>
              <a:rPr lang="en-US" dirty="0"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15752</TotalTime>
  <Words>5249</Words>
  <Application>Microsoft Macintosh PowerPoint</Application>
  <PresentationFormat>Custom</PresentationFormat>
  <Paragraphs>618</Paragraphs>
  <Slides>53</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Courier New</vt:lpstr>
      <vt:lpstr>ＭＳ Ｐゴシック</vt:lpstr>
      <vt:lpstr>Wingdings</vt:lpstr>
      <vt:lpstr>Arial</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Removing the Generated Test File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Remove the Generated Test File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Remove the Generated Test File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John Fitzpatrick</cp:lastModifiedBy>
  <cp:revision>2283</cp:revision>
  <cp:lastPrinted>2015-02-07T23:49:10Z</cp:lastPrinted>
  <dcterms:created xsi:type="dcterms:W3CDTF">2012-09-13T17:36:07Z</dcterms:created>
  <dcterms:modified xsi:type="dcterms:W3CDTF">2018-01-02T13:09:04Z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