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8"/>
  </p:notesMasterIdLst>
  <p:handoutMasterIdLst>
    <p:handoutMasterId r:id="rId49"/>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314"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2" r:id="rId43"/>
    <p:sldId id="275" r:id="rId44"/>
    <p:sldId id="276" r:id="rId45"/>
    <p:sldId id="313" r:id="rId46"/>
    <p:sldId id="267" r:id="rId4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703"/>
  </p:normalViewPr>
  <p:slideViewPr>
    <p:cSldViewPr snapToGrid="0">
      <p:cViewPr>
        <p:scale>
          <a:sx n="97" d="100"/>
          <a:sy n="97" d="100"/>
        </p:scale>
        <p:origin x="704" y="-464"/>
      </p:cViewPr>
      <p:guideLst>
        <p:guide orient="horz" pos="894"/>
        <p:guide pos="9120"/>
      </p:guideLst>
    </p:cSldViewPr>
  </p:slideViewPr>
  <p:notesTextViewPr>
    <p:cViewPr>
      <p:scale>
        <a:sx n="155" d="100"/>
        <a:sy n="15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smtClean="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InSpec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CentOS 6.7.</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r>
              <a:rPr lang="en-US" baseline="0" dirty="0" smtClean="0"/>
              <a:t> that unit tests are a check of the resource collection. So it actually does not matter what platform you specify here. Unit tests are only using those platform values to give you a generic set of </a:t>
            </a:r>
            <a:r>
              <a:rPr lang="en-US" baseline="0" dirty="0" err="1" smtClean="0"/>
              <a:t>Ohai</a:t>
            </a:r>
            <a:r>
              <a:rPr lang="en-US" baseline="0" dirty="0" smtClean="0"/>
              <a:t> data for that platform. If it's no harm, then why make this change?</a:t>
            </a:r>
          </a:p>
          <a:p>
            <a:endParaRPr lang="en-US" baseline="0" dirty="0" smtClean="0"/>
          </a:p>
          <a:p>
            <a:r>
              <a:rPr lang="en-US" baseline="0" dirty="0" smtClean="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InSpec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a:xfrm>
            <a:off x="1121103" y="2113747"/>
            <a:ext cx="14794757" cy="5951611"/>
          </a:xfrm>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Ubuntu 16.04' 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a:t>'</a:t>
            </a:r>
            <a:r>
              <a:rPr lang="en-US" dirty="0" err="1"/>
              <a:t>ubuntu</a:t>
            </a:r>
            <a:r>
              <a:rPr lang="en-US" dirty="0"/>
              <a:t>',version: '16.04 </a:t>
            </a:r>
            <a:r>
              <a:rPr lang="en-US" dirty="0" smtClean="0"/>
              <a:t>')</a:t>
            </a:r>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a:xfrm>
            <a:off x="1121104" y="2113747"/>
            <a:ext cx="14662235" cy="5951611"/>
          </a:xfrm>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Ubuntu 16.04' 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a:t>'</a:t>
            </a:r>
            <a:r>
              <a:rPr lang="en-US" dirty="0" err="1"/>
              <a:t>ubuntu</a:t>
            </a:r>
            <a:r>
              <a:rPr lang="en-US" dirty="0"/>
              <a:t>',version: '16.04 </a:t>
            </a:r>
            <a:r>
              <a:rPr lang="en-US" dirty="0" smtClean="0"/>
              <a:t>')</a:t>
            </a:r>
            <a:endParaRPr lang="en-US" dirty="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a:xfrm>
            <a:off x="1121104" y="2113747"/>
            <a:ext cx="14741748" cy="5951611"/>
          </a:xfrm>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Ubuntu 16.04' 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a:t>'</a:t>
            </a:r>
            <a:r>
              <a:rPr lang="en-US" dirty="0" err="1"/>
              <a:t>ubuntu</a:t>
            </a:r>
            <a:r>
              <a:rPr lang="en-US" dirty="0"/>
              <a:t>',version: '16.04 </a:t>
            </a:r>
            <a:r>
              <a:rPr lang="en-US" dirty="0" smtClean="0"/>
              <a:t>')</a:t>
            </a:r>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a:xfrm>
            <a:off x="1121103" y="2113747"/>
            <a:ext cx="14781505" cy="5951611"/>
          </a:xfrm>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'apache::default' do</a:t>
            </a:r>
          </a:p>
          <a:p>
            <a:r>
              <a:rPr lang="en-US" dirty="0" smtClean="0"/>
              <a:t>  context 'When all attributes are default, on an Ubuntu 16.04' do</a:t>
            </a:r>
          </a:p>
          <a:p>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ServerRunner.new</a:t>
            </a:r>
            <a:r>
              <a:rPr lang="en-US" dirty="0"/>
              <a:t>(platform: </a:t>
            </a:r>
            <a:r>
              <a:rPr lang="en-US" dirty="0"/>
              <a:t>'</a:t>
            </a:r>
            <a:r>
              <a:rPr lang="en-US" dirty="0" err="1"/>
              <a:t>ubuntu</a:t>
            </a:r>
            <a:r>
              <a:rPr lang="en-US" dirty="0"/>
              <a:t>',version: '16.04 </a:t>
            </a:r>
            <a:r>
              <a:rPr lang="en-US" dirty="0" smtClean="0"/>
              <a:t>')</a:t>
            </a:r>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a:t>
            </a:r>
            <a:r>
              <a:rPr lang="en-US" smtClean="0"/>
              <a:t>the Three Things </a:t>
            </a:r>
            <a:r>
              <a:rPr lang="en-US" dirty="0" smtClean="0"/>
              <a:t>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a:t># </a:t>
            </a:r>
            <a:r>
              <a:rPr lang="en-US" dirty="0" err="1"/>
              <a:t>include_recipe</a:t>
            </a:r>
            <a:r>
              <a:rPr lang="en-US" dirty="0"/>
              <a:t> </a:t>
            </a:r>
            <a:r>
              <a:rPr lang="en-US" dirty="0" smtClean="0"/>
              <a:t>'apache::</a:t>
            </a:r>
            <a:r>
              <a:rPr lang="en-US" dirty="0"/>
              <a:t>install'</a:t>
            </a:r>
          </a:p>
          <a:p>
            <a:r>
              <a:rPr lang="en-US" dirty="0" err="1" smtClean="0"/>
              <a:t>include_recipe</a:t>
            </a:r>
            <a:r>
              <a:rPr lang="en-US" dirty="0" smtClean="0"/>
              <a:t> 'apache::configuration'</a:t>
            </a:r>
          </a:p>
          <a:p>
            <a:r>
              <a:rPr lang="en-US" dirty="0" err="1" smtClean="0"/>
              <a:t>include_recipe</a:t>
            </a:r>
            <a:r>
              <a:rPr lang="en-US" dirty="0" smtClean="0"/>
              <a:t> 'apache::</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
            </a:r>
            <a:r>
              <a:rPr lang="en-US" dirty="0" err="1" smtClean="0"/>
              <a:t>ChefSpec</a:t>
            </a:r>
            <a:r>
              <a:rPr lang="en-US" dirty="0" smtClean="0"/>
              <a:t> Platform</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a:t>'apache</a:t>
            </a:r>
            <a:r>
              <a:rPr lang="en-US" smtClean="0"/>
              <a:t>::default' </a:t>
            </a:r>
            <a:r>
              <a:rPr lang="en-US" dirty="0"/>
              <a:t>do</a:t>
            </a:r>
          </a:p>
          <a:p>
            <a:r>
              <a:rPr lang="en-US" dirty="0"/>
              <a:t>  context 'When all attributes are default, on an </a:t>
            </a:r>
            <a:r>
              <a:rPr lang="en-US" dirty="0" smtClean="0"/>
              <a:t>CentOS 6.7'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'centos', </a:t>
            </a:r>
            <a:r>
              <a:rPr lang="en-US" dirty="0"/>
              <a:t>version: </a:t>
            </a:r>
            <a:r>
              <a:rPr lang="en-US" dirty="0" smtClean="0"/>
              <a:t>'6.7')</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smtClean="0"/>
              <a:t>+</a:t>
            </a:r>
            <a:endParaRPr lang="en-US" dirty="0"/>
          </a:p>
        </p:txBody>
      </p:sp>
      <p:sp>
        <p:nvSpPr>
          <p:cNvPr id="7" name="Text Placeholder 5"/>
          <p:cNvSpPr>
            <a:spLocks noGrp="1"/>
          </p:cNvSpPr>
          <p:nvPr>
            <p:ph type="body" sz="quarter" idx="13"/>
          </p:nvPr>
        </p:nvSpPr>
        <p:spPr>
          <a:xfrm>
            <a:off x="1135042" y="3238500"/>
            <a:ext cx="14404273" cy="479840"/>
          </a:xfrm>
        </p:spPr>
        <p:txBody>
          <a:bodyPr/>
          <a:lstStyle/>
          <a:p>
            <a:r>
              <a:rPr lang="en-US" dirty="0" smtClean="0"/>
              <a:t>+</a:t>
            </a:r>
            <a:endParaRPr lang="en-US" dirty="0"/>
          </a:p>
        </p:txBody>
      </p:sp>
    </p:spTree>
    <p:extLst>
      <p:ext uri="{BB962C8B-B14F-4D97-AF65-F5344CB8AC3E}">
        <p14:creationId xmlns:p14="http://schemas.microsoft.com/office/powerpoint/2010/main" val="169259636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smtClean="0"/>
              <a:t>apache::</a:t>
            </a:r>
            <a:r>
              <a:rPr lang="en-US" dirty="0"/>
              <a:t>default When all attributes are default, on </a:t>
            </a:r>
            <a:r>
              <a:rPr lang="en-US" dirty="0" smtClean="0"/>
              <a:t>an CentOS 6.7 </a:t>
            </a:r>
            <a:r>
              <a:rPr lang="en-US" dirty="0"/>
              <a:t>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apache::default When all attributes are default, on an CentOS 6.7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('apache::install')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smtClean="0"/>
              <a:t>apache::</a:t>
            </a:r>
            <a:r>
              <a:rPr lang="en-US" dirty="0"/>
              <a:t>default When all attributes are default, on </a:t>
            </a:r>
            <a:r>
              <a:rPr lang="en-US" dirty="0" smtClean="0"/>
              <a:t>an CentOS 6.7 </a:t>
            </a:r>
            <a:r>
              <a:rPr lang="en-US" dirty="0"/>
              <a:t>includes the install recipe</a:t>
            </a:r>
          </a:p>
          <a:p>
            <a:r>
              <a:rPr lang="en-US" dirty="0"/>
              <a:t>     Failure/Error: expect(</a:t>
            </a:r>
            <a:r>
              <a:rPr lang="en-US" dirty="0" err="1"/>
              <a:t>chef_run</a:t>
            </a:r>
            <a:r>
              <a:rPr lang="en-US" dirty="0"/>
              <a:t>).to </a:t>
            </a:r>
            <a:r>
              <a:rPr lang="en-US" dirty="0" err="1"/>
              <a:t>include_recipe</a:t>
            </a:r>
            <a:r>
              <a:rPr lang="en-US" dirty="0"/>
              <a:t>(</a:t>
            </a:r>
            <a:r>
              <a:rPr lang="en-US" dirty="0" smtClean="0"/>
              <a:t>'apache::</a:t>
            </a:r>
            <a:r>
              <a:rPr lang="en-US" dirty="0"/>
              <a:t>install')</a:t>
            </a:r>
          </a:p>
          <a:p>
            <a:r>
              <a:rPr lang="en-US" dirty="0"/>
              <a:t>       expected </a:t>
            </a:r>
            <a:r>
              <a:rPr lang="en-US" dirty="0" smtClean="0"/>
              <a:t>["apache::</a:t>
            </a:r>
            <a:r>
              <a:rPr lang="en-US" dirty="0"/>
              <a:t>default"] to include </a:t>
            </a:r>
            <a:r>
              <a:rPr lang="en-US" dirty="0" smtClean="0"/>
              <a:t>"apache::</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'apache::install'</a:t>
            </a:r>
          </a:p>
          <a:p>
            <a:r>
              <a:rPr lang="en-US" dirty="0" err="1" smtClean="0"/>
              <a:t>include_recipe</a:t>
            </a:r>
            <a:r>
              <a:rPr lang="en-US" dirty="0" smtClean="0"/>
              <a:t> 'apache::configuration'</a:t>
            </a:r>
          </a:p>
          <a:p>
            <a:r>
              <a:rPr lang="en-US" dirty="0" err="1"/>
              <a:t>include_recipe</a:t>
            </a:r>
            <a:r>
              <a:rPr lang="en-US" dirty="0"/>
              <a:t> </a:t>
            </a:r>
            <a:r>
              <a:rPr lang="en-US" dirty="0" smtClean="0"/>
              <a:t>'apache::</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apache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'apache::install'</a:t>
            </a:r>
          </a:p>
          <a:p>
            <a:r>
              <a:rPr lang="en-US" dirty="0" smtClean="0"/>
              <a:t># </a:t>
            </a:r>
            <a:r>
              <a:rPr lang="en-US" dirty="0" err="1" smtClean="0"/>
              <a:t>include_recipe</a:t>
            </a:r>
            <a:r>
              <a:rPr lang="en-US" dirty="0" smtClean="0"/>
              <a:t> 'apache::configuration'</a:t>
            </a:r>
          </a:p>
          <a:p>
            <a:r>
              <a:rPr lang="en-US" dirty="0" err="1" smtClean="0"/>
              <a:t>include_recipe</a:t>
            </a:r>
            <a:r>
              <a:rPr lang="en-US" dirty="0" smtClean="0"/>
              <a:t> 'apache::service'</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('apache::install')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smtClean="0"/>
              <a:t>'apache::configuration')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default When all attributes are default, on </a:t>
            </a:r>
            <a:r>
              <a:rPr lang="en-US" dirty="0" smtClean="0"/>
              <a:t>an CentOS 6.7 </a:t>
            </a:r>
            <a:r>
              <a:rPr lang="en-US" dirty="0"/>
              <a:t>includes the service recipe</a:t>
            </a:r>
          </a:p>
          <a:p>
            <a:r>
              <a:rPr lang="en-US" dirty="0"/>
              <a:t>     Failure/Error: expect(</a:t>
            </a:r>
            <a:r>
              <a:rPr lang="en-US" dirty="0" err="1"/>
              <a:t>chef_run</a:t>
            </a:r>
            <a:r>
              <a:rPr lang="en-US" dirty="0"/>
              <a:t>).to </a:t>
            </a:r>
            <a:r>
              <a:rPr lang="en-US" dirty="0" err="1"/>
              <a:t>include_recipe</a:t>
            </a:r>
            <a:r>
              <a:rPr lang="en-US" dirty="0"/>
              <a:t>(</a:t>
            </a:r>
            <a:r>
              <a:rPr lang="en-US" dirty="0" smtClean="0"/>
              <a:t>'apache::configuration')</a:t>
            </a:r>
            <a:endParaRPr lang="en-US" dirty="0"/>
          </a:p>
          <a:p>
            <a:r>
              <a:rPr lang="en-US" dirty="0"/>
              <a:t>       expected </a:t>
            </a:r>
            <a:r>
              <a:rPr lang="en-US" dirty="0" smtClean="0"/>
              <a:t>["apache::</a:t>
            </a:r>
            <a:r>
              <a:rPr lang="en-US" dirty="0"/>
              <a:t>default", </a:t>
            </a:r>
            <a:r>
              <a:rPr lang="en-US" dirty="0" smtClean="0"/>
              <a:t>"apache::</a:t>
            </a:r>
            <a:r>
              <a:rPr lang="en-US" dirty="0"/>
              <a:t>install"] to include </a:t>
            </a:r>
            <a:r>
              <a:rPr lang="en-US" dirty="0" smtClean="0"/>
              <a:t>"apache::configuration"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a:t>include_recipe</a:t>
            </a:r>
            <a:r>
              <a:rPr lang="en-US" dirty="0"/>
              <a:t> </a:t>
            </a:r>
            <a:r>
              <a:rPr lang="en-US" dirty="0" smtClean="0"/>
              <a:t>'apache::</a:t>
            </a:r>
            <a:r>
              <a:rPr lang="en-US" dirty="0"/>
              <a:t>install'</a:t>
            </a:r>
          </a:p>
          <a:p>
            <a:r>
              <a:rPr lang="en-US" dirty="0" err="1" smtClean="0"/>
              <a:t>include_recipe</a:t>
            </a:r>
            <a:r>
              <a:rPr lang="en-US" dirty="0" smtClean="0"/>
              <a:t> 'apache::</a:t>
            </a:r>
            <a:r>
              <a:rPr lang="en-US" dirty="0"/>
              <a:t>configuration'</a:t>
            </a:r>
          </a:p>
          <a:p>
            <a:r>
              <a:rPr lang="en-US" dirty="0" err="1"/>
              <a:t>include_recipe</a:t>
            </a:r>
            <a:r>
              <a:rPr lang="en-US" dirty="0"/>
              <a:t> </a:t>
            </a:r>
            <a:r>
              <a:rPr lang="en-US" dirty="0" smtClean="0"/>
              <a:t>'apache::</a:t>
            </a:r>
            <a:r>
              <a:rPr lang="en-US" dirty="0"/>
              <a:t>service'</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apache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InSpec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InSpec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16058</TotalTime>
  <Words>5236</Words>
  <Application>Microsoft Macintosh PowerPoint</Application>
  <PresentationFormat>Custom</PresentationFormat>
  <Paragraphs>547</Paragraphs>
  <Slides>41</Slides>
  <Notes>40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John Fitzpatrick</cp:lastModifiedBy>
  <cp:revision>2263</cp:revision>
  <cp:lastPrinted>2015-02-07T23:49:10Z</cp:lastPrinted>
  <dcterms:created xsi:type="dcterms:W3CDTF">2012-09-13T17:36:07Z</dcterms:created>
  <dcterms:modified xsi:type="dcterms:W3CDTF">2018-01-02T13:13:17Z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