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2743" autoAdjust="0"/>
  </p:normalViewPr>
  <p:slideViewPr>
    <p:cSldViewPr snapToGrid="0">
      <p:cViewPr>
        <p:scale>
          <a:sx n="94" d="100"/>
          <a:sy n="94" d="100"/>
        </p:scale>
        <p:origin x="1608" y="216"/>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a:t>
            </a:r>
            <a:r>
              <a:rPr lang="en-US" dirty="0" smtClean="0"/>
              <a:t>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Ensure that your platform and version are correctly defined. The </a:t>
            </a:r>
            <a:r>
              <a:rPr lang="en-US" baseline="0" dirty="0" smtClean="0"/>
              <a:t>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InSpec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release/12-1/dsl_recip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smtClean="0"/>
              <a:t>apache</a:t>
            </a:r>
            <a:endParaRPr lang="en-US" b="1" dirty="0"/>
          </a:p>
          <a:p>
            <a:r>
              <a:rPr lang="en-US" b="1" dirty="0"/>
              <a:t># Recipe:: default</a:t>
            </a:r>
          </a:p>
          <a:p>
            <a:r>
              <a:rPr lang="en-US" b="1" dirty="0"/>
              <a:t>#</a:t>
            </a:r>
          </a:p>
          <a:p>
            <a:r>
              <a:rPr lang="en-US" b="1" dirty="0"/>
              <a:t># Copyright (c) </a:t>
            </a:r>
            <a:r>
              <a:rPr lang="is-IS" b="1" dirty="0" smtClean="0"/>
              <a:t>2017</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smtClean="0"/>
              <a:t>'apache::</a:t>
            </a:r>
            <a:r>
              <a:rPr lang="en-US" b="1" dirty="0"/>
              <a:t>install'</a:t>
            </a:r>
          </a:p>
          <a:p>
            <a:r>
              <a:rPr lang="en-US" b="1" dirty="0" err="1"/>
              <a:t>include_recipe</a:t>
            </a:r>
            <a:r>
              <a:rPr lang="en-US" b="1" dirty="0"/>
              <a:t> </a:t>
            </a:r>
            <a:r>
              <a:rPr lang="en-US" b="1" dirty="0" smtClean="0"/>
              <a:t>'apache::</a:t>
            </a:r>
            <a:r>
              <a:rPr lang="en-US" b="1" dirty="0"/>
              <a:t>service'</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'apache::</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smtClean="0"/>
              <a:t>apache::</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smtClean="0">
                <a:hlinkClick r:id="rId3"/>
              </a:rPr>
              <a:t>https://docs.chef.io/release/12-1/dsl_recipe.html</a:t>
            </a:r>
            <a:endParaRPr lang="en-US" dirty="0"/>
          </a:p>
        </p:txBody>
      </p:sp>
    </p:spTree>
    <p:extLst>
      <p:ext uri="{BB962C8B-B14F-4D97-AF65-F5344CB8AC3E}">
        <p14:creationId xmlns:p14="http://schemas.microsoft.com/office/powerpoint/2010/main" val="169042120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default['apache']['</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smtClean="0"/>
              <a:t>'apache'][</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default['apache']['</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smtClean="0"/>
              <a:t>'apache'][</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'apache::service'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smtClean="0"/>
              <a:t>apache::</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default['apache']['</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smtClean="0"/>
              <a:t>'apache'][</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default['apache']['</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'apache::configuration'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smtClean="0"/>
              <a:t>',version: '14.04</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default['apache']['</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default['apache']['</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default['apache']['</a:t>
            </a:r>
            <a:r>
              <a:rPr lang="en-US" sz="2400" b="1" dirty="0" err="1" smtClean="0"/>
              <a:t>package_name</a:t>
            </a:r>
            <a:r>
              <a:rPr lang="en-US" sz="2400" b="1" dirty="0" smtClean="0"/>
              <a:t>'] = 'apache2'</a:t>
            </a:r>
          </a:p>
          <a:p>
            <a:r>
              <a:rPr lang="en-US" sz="2400" b="1" dirty="0" smtClean="0"/>
              <a:t>  default</a:t>
            </a:r>
            <a:r>
              <a:rPr lang="en-US" sz="2400" b="1" dirty="0"/>
              <a:t>[</a:t>
            </a:r>
            <a:r>
              <a:rPr lang="en-US" sz="2400" b="1" dirty="0" smtClean="0"/>
              <a:t>'apache'][</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smtClean="0"/>
              <a:t>'apache'][</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smtClean="0"/>
              <a:t>'apache']['</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smtClean="0"/>
              <a:t>'apache'][</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default['apache']['</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~/apache/attributes/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smtClean="0"/>
              <a:t>apache</a:t>
            </a:r>
            <a:endParaRPr lang="en-US" b="1" dirty="0"/>
          </a:p>
          <a:p>
            <a:r>
              <a:rPr lang="en-US" b="1" dirty="0"/>
              <a:t># Recipe:: default</a:t>
            </a:r>
          </a:p>
          <a:p>
            <a:r>
              <a:rPr lang="en-US" b="1" dirty="0"/>
              <a:t>#</a:t>
            </a:r>
          </a:p>
          <a:p>
            <a:r>
              <a:rPr lang="en-US" b="1" dirty="0"/>
              <a:t># Copyright (c) </a:t>
            </a:r>
            <a:r>
              <a:rPr lang="is-IS" b="1" dirty="0" smtClean="0"/>
              <a:t>2017</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smtClean="0"/>
              <a:t>'apache::</a:t>
            </a:r>
            <a:r>
              <a:rPr lang="en-US" b="1" dirty="0"/>
              <a:t>install'</a:t>
            </a:r>
          </a:p>
          <a:p>
            <a:r>
              <a:rPr lang="en-US" b="1" dirty="0" err="1"/>
              <a:t>include_recipe</a:t>
            </a:r>
            <a:r>
              <a:rPr lang="en-US" b="1" dirty="0"/>
              <a:t> </a:t>
            </a:r>
            <a:r>
              <a:rPr lang="en-US" b="1" dirty="0" smtClean="0"/>
              <a:t>'apache::configuration'</a:t>
            </a:r>
          </a:p>
          <a:p>
            <a:r>
              <a:rPr lang="en-US" b="1" dirty="0" err="1" smtClean="0"/>
              <a:t>include_recipe</a:t>
            </a:r>
            <a:r>
              <a:rPr lang="en-US" b="1" dirty="0" smtClean="0"/>
              <a:t> 'apache::</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a:t>
            </a:r>
            <a:r>
              <a:rPr lang="en-US" dirty="0" smtClean="0"/>
              <a:t>6.7</a:t>
            </a:r>
          </a:p>
          <a:p>
            <a:r>
              <a:rPr lang="en-US" b="1" dirty="0"/>
              <a:t> </a:t>
            </a:r>
            <a:r>
              <a:rPr lang="en-US" b="1" dirty="0" smtClean="0"/>
              <a:t> - name: ubuntu-14.04</a:t>
            </a:r>
            <a:endParaRPr lang="en-US" b="1" dirty="0"/>
          </a:p>
        </p:txBody>
      </p:sp>
      <p:sp>
        <p:nvSpPr>
          <p:cNvPr id="4" name="Text Placeholder 3"/>
          <p:cNvSpPr>
            <a:spLocks noGrp="1"/>
          </p:cNvSpPr>
          <p:nvPr>
            <p:ph type="body" sz="quarter" idx="11"/>
          </p:nvPr>
        </p:nvSpPr>
        <p:spPr/>
        <p:txBody>
          <a:bodyPr/>
          <a:lstStyle/>
          <a:p>
            <a:r>
              <a:rPr lang="en-US" dirty="0" smtClean="0"/>
              <a:t>~/apache/.</a:t>
            </a:r>
            <a:r>
              <a:rPr lang="en-US" dirty="0" err="1" smtClean="0"/>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a:t>
            </a:r>
            <a:r>
              <a:rPr lang="en-US" sz="2400" dirty="0" err="1" smtClean="0"/>
              <a:t>InSpec</a:t>
            </a:r>
            <a:r>
              <a:rPr lang="en-US" sz="2400" dirty="0" smtClean="0"/>
              <a:t>    </a:t>
            </a:r>
            <a:r>
              <a:rPr lang="en-US" sz="2400" dirty="0" err="1" smtClean="0"/>
              <a:t>Ssh</a:t>
            </a:r>
            <a:r>
              <a:rPr lang="en-US" sz="2400" dirty="0" smtClean="0"/>
              <a:t>        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a:t>
            </a:r>
            <a:r>
              <a:rPr lang="en-US" sz="2400" dirty="0" smtClean="0"/>
              <a:t> </a:t>
            </a:r>
            <a:r>
              <a:rPr lang="en-US" sz="2400" dirty="0" err="1" smtClean="0"/>
              <a:t>InSpec</a:t>
            </a:r>
            <a:r>
              <a:rPr lang="en-US" sz="2400" dirty="0" smtClean="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v1.11.1)</a:t>
            </a:r>
            <a:endParaRPr lang="en-US" dirty="0"/>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a:t>
            </a:r>
            <a:r>
              <a:rPr lang="en-US" dirty="0" smtClean="0"/>
              <a:t>&gt;</a:t>
            </a:r>
          </a:p>
          <a:p>
            <a:r>
              <a:rPr lang="en-US" dirty="0" smtClean="0"/>
              <a:t>       ...</a:t>
            </a:r>
          </a:p>
          <a:p>
            <a:r>
              <a:rPr lang="en-US" dirty="0" smtClean="0"/>
              <a:t>       .</a:t>
            </a:r>
            <a:r>
              <a:rPr lang="en-US" dirty="0"/>
              <a:t>..</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2017</a:t>
            </a:r>
            <a:r>
              <a:rPr lang="en-US" sz="2400" dirty="0" smtClean="0"/>
              <a:t>1027-28748-19ibu2o/cookbooks/apache/recipes/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smtClean="0"/>
              <a:t>apache</a:t>
            </a:r>
            <a:endParaRPr lang="en-US" sz="2400" dirty="0"/>
          </a:p>
          <a:p>
            <a:r>
              <a:rPr lang="en-US" sz="2400" dirty="0"/>
              <a:t>    3: # Recipe:: default</a:t>
            </a:r>
          </a:p>
          <a:p>
            <a:r>
              <a:rPr lang="en-US" sz="2400" dirty="0"/>
              <a:t>    4: #</a:t>
            </a:r>
          </a:p>
          <a:p>
            <a:r>
              <a:rPr lang="en-US" sz="2400" dirty="0"/>
              <a:t>    5: # Copyright (c) </a:t>
            </a:r>
            <a:r>
              <a:rPr lang="is-IS" sz="2400" dirty="0" smtClean="0"/>
              <a:t>2017</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smtClean="0"/>
              <a:t>'apache::</a:t>
            </a:r>
            <a:r>
              <a:rPr lang="en-US" sz="2400" dirty="0"/>
              <a:t>install'</a:t>
            </a:r>
          </a:p>
          <a:p>
            <a:r>
              <a:rPr lang="en-US" sz="2400" dirty="0"/>
              <a:t>    9: </a:t>
            </a:r>
            <a:r>
              <a:rPr lang="en-US" sz="2400" dirty="0" err="1"/>
              <a:t>include_recipe</a:t>
            </a:r>
            <a:r>
              <a:rPr lang="en-US" sz="2400" dirty="0"/>
              <a:t> </a:t>
            </a:r>
            <a:r>
              <a:rPr lang="en-US" sz="2400" dirty="0" smtClean="0"/>
              <a:t>'apache::</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15924</TotalTime>
  <Words>5452</Words>
  <Application>Microsoft Macintosh PowerPoint</Application>
  <PresentationFormat>Custom</PresentationFormat>
  <Paragraphs>610</Paragraphs>
  <Slides>51</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Courier New</vt:lpstr>
      <vt:lpstr>ＭＳ Ｐゴシック</vt:lpstr>
      <vt:lpstr>Wingdings</vt:lpstr>
      <vt:lpstr>Arial</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2296</cp:revision>
  <cp:lastPrinted>2015-02-07T23:49:10Z</cp:lastPrinted>
  <dcterms:created xsi:type="dcterms:W3CDTF">2012-09-13T17:36:07Z</dcterms:created>
  <dcterms:modified xsi:type="dcterms:W3CDTF">2017-10-26T03:55:26Z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