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6"/>
  </p:notesMasterIdLst>
  <p:handoutMasterIdLst>
    <p:handoutMasterId r:id="rId57"/>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20" r:id="rId47"/>
    <p:sldId id="319" r:id="rId48"/>
    <p:sldId id="321" r:id="rId49"/>
    <p:sldId id="322" r:id="rId50"/>
    <p:sldId id="317" r:id="rId51"/>
    <p:sldId id="275" r:id="rId52"/>
    <p:sldId id="276" r:id="rId53"/>
    <p:sldId id="318" r:id="rId54"/>
    <p:sldId id="267" r:id="rId5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7754" autoAdjust="0"/>
  </p:normalViewPr>
  <p:slideViewPr>
    <p:cSldViewPr snapToGrid="0">
      <p:cViewPr varScale="1">
        <p:scale>
          <a:sx n="79" d="100"/>
          <a:sy n="79" d="100"/>
        </p:scale>
        <p:origin x="2480" y="208"/>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a:p>
          <a:p>
            <a:r>
              <a:rPr lang="en-US" baseline="0" dirty="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 exercise</a:t>
            </a:r>
            <a:r>
              <a:rPr lang="en-US" baseline="0" dirty="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7039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pryrepl.org/"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attributes.html#attribute-precedence"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directory[/home/chef/apache/attributes] action create</a:t>
            </a:r>
          </a:p>
          <a:p>
            <a:r>
              <a:rPr lang="en-US" dirty="0"/>
              <a:t>    - create new directory /home/chef/apache/attributes</a:t>
            </a:r>
          </a:p>
          <a:p>
            <a:r>
              <a:rPr lang="en-US" dirty="0"/>
              <a:t>  * template[/home/chef/apache/attributes/</a:t>
            </a:r>
            <a:r>
              <a:rPr lang="en-US" dirty="0" err="1"/>
              <a:t>default.rb</a:t>
            </a:r>
            <a:r>
              <a:rPr lang="en-US" dirty="0"/>
              <a:t>] action create</a:t>
            </a:r>
          </a:p>
          <a:p>
            <a:r>
              <a:rPr lang="en-US" dirty="0"/>
              <a:t>    - create new file /home/chef/apache/attributes/</a:t>
            </a:r>
            <a:r>
              <a:rPr lang="en-US" dirty="0" err="1"/>
              <a:t>default.rb</a:t>
            </a:r>
            <a:endParaRPr lang="en-US" dirty="0"/>
          </a:p>
          <a:p>
            <a:r>
              <a:rPr lang="en-US" dirty="0"/>
              <a:t>    - update content in file /home/chef/apache/attributes/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4" name="Content Placeholder 3"/>
          <p:cNvSpPr>
            <a:spLocks noGrp="1"/>
          </p:cNvSpPr>
          <p:nvPr>
            <p:ph sz="quarter" idx="12"/>
          </p:nvPr>
        </p:nvSpPr>
        <p:spPr>
          <a:xfrm>
            <a:off x="1127883" y="5440296"/>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From: /</a:t>
            </a:r>
            <a:r>
              <a:rPr lang="en-US" sz="2400" dirty="0" err="1"/>
              <a:t>tmp</a:t>
            </a:r>
            <a:r>
              <a:rPr lang="en-US" sz="2400" dirty="0"/>
              <a:t>/chefspec20180313-23174-grz9vbfile_cache_path/cookbooks/apache/recipes/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    # ... CONTINUES 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1104" y="624036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    # ... CONTINUED FROM THE PREVIOUS SLIDE ...</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node['apache']</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a:t>[3] pry(#&lt;Chef::Recipe&gt;)&gt; node['</a:t>
            </a:r>
            <a:r>
              <a:rPr lang="en-US" dirty="0" err="1"/>
              <a:t>apche</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ü"/>
            </a:pPr>
            <a:r>
              <a:rPr lang="en-US" dirty="0"/>
              <a:t>Remove the breakpoint and restore the code</a:t>
            </a:r>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service</a:t>
            </a:r>
          </a:p>
          <a:p>
            <a:r>
              <a:rPr lang="en-US" dirty="0"/>
              <a:t>#</a:t>
            </a:r>
          </a:p>
          <a:p>
            <a:r>
              <a:rPr lang="en-US" dirty="0"/>
              <a:t># Copyright:: 2018, The Authors, All Rights Reserved.</a:t>
            </a:r>
          </a:p>
          <a:p>
            <a:r>
              <a:rPr lang="en-US" dirty="0"/>
              <a:t>service node['apache']['</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apache::service When all attributes are default, on an Centos 6.9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/chefspec20180313-17746-14gwtwpfile_cache_path/cookbooks/apache/recipes/service.rb:6:in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a:p>
            <a:r>
              <a:rPr lang="en-US" dirty="0"/>
              <a:t>default['apache']['</a:t>
            </a:r>
            <a:r>
              <a:rPr lang="en-US" dirty="0" err="1"/>
              <a:t>service_name</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err="1">
                <a:latin typeface="Courier New" charset="0"/>
                <a:ea typeface="Courier New" charset="0"/>
                <a:cs typeface="Courier New" charset="0"/>
              </a:rPr>
              <a:t>var</a:t>
            </a:r>
            <a:r>
              <a:rPr lang="en-US" sz="2400" b="1" dirty="0">
                <a:latin typeface="Courier New" charset="0"/>
                <a:ea typeface="Courier New" charset="0"/>
                <a:cs typeface="Courier New" charset="0"/>
              </a:rPr>
              <a:t>/www/html/</a:t>
            </a:r>
            <a:r>
              <a:rPr lang="en-US" sz="2400" b="1" dirty="0" err="1">
                <a:latin typeface="Courier New" charset="0"/>
                <a:ea typeface="Courier New" charset="0"/>
                <a:cs typeface="Courier New" charset="0"/>
              </a:rPr>
              <a:t>index.html</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a:latin typeface="Courier New" charset="0"/>
                <a:ea typeface="Courier New" charset="0"/>
                <a:cs typeface="Courier New" charset="0"/>
              </a:rPr>
              <a:t>~/apache/recipes/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configuration</a:t>
            </a:r>
          </a:p>
          <a:p>
            <a:r>
              <a:rPr lang="en-US" dirty="0"/>
              <a:t>#</a:t>
            </a:r>
          </a:p>
          <a:p>
            <a:r>
              <a:rPr lang="en-US" dirty="0"/>
              <a:t># Copyright:: 2018, The Authors, All Rights Reserved.</a:t>
            </a:r>
          </a:p>
          <a:p>
            <a:r>
              <a:rPr lang="en-US" dirty="0"/>
              <a:t>file node['apache']['</a:t>
            </a:r>
            <a:r>
              <a:rPr lang="en-US" dirty="0" err="1"/>
              <a:t>default_index_html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apache::configuration When all attributes are default, on an Centos 6.9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normAutofit/>
          </a:bodyPr>
          <a:lstStyle/>
          <a:p>
            <a:r>
              <a:rPr lang="en-US" sz="2400" dirty="0"/>
              <a:t>default['apache']['</a:t>
            </a:r>
            <a:r>
              <a:rPr lang="en-US" sz="2400" dirty="0" err="1"/>
              <a:t>package_name</a:t>
            </a:r>
            <a:r>
              <a:rPr lang="en-US" sz="2400" dirty="0"/>
              <a:t>'] = '</a:t>
            </a:r>
            <a:r>
              <a:rPr lang="en-US" sz="2400" dirty="0" err="1"/>
              <a:t>httpd</a:t>
            </a:r>
            <a:r>
              <a:rPr lang="en-US" sz="2400" dirty="0"/>
              <a:t>'</a:t>
            </a:r>
          </a:p>
          <a:p>
            <a:r>
              <a:rPr lang="en-US" sz="2400" dirty="0"/>
              <a:t>default['apache']['</a:t>
            </a:r>
            <a:r>
              <a:rPr lang="en-US" sz="2400" dirty="0" err="1"/>
              <a:t>service_name</a:t>
            </a:r>
            <a:r>
              <a:rPr lang="en-US" sz="2400" dirty="0"/>
              <a:t>'] = '</a:t>
            </a:r>
            <a:r>
              <a:rPr lang="en-US" sz="2400" dirty="0" err="1"/>
              <a:t>httpd</a:t>
            </a:r>
            <a:r>
              <a:rPr lang="en-US" sz="2400" dirty="0"/>
              <a:t>'</a:t>
            </a:r>
          </a:p>
          <a:p>
            <a:r>
              <a:rPr lang="en-US" sz="2400" dirty="0"/>
              <a:t>default['apache']['</a:t>
            </a:r>
            <a:r>
              <a:rPr lang="en-US" sz="2400" dirty="0" err="1"/>
              <a:t>default_index_html</a:t>
            </a:r>
            <a:r>
              <a:rPr lang="en-US" sz="2400" dirty="0"/>
              <a:t>'] = '/</a:t>
            </a:r>
            <a:r>
              <a:rPr lang="en-US" sz="2400" dirty="0" err="1"/>
              <a:t>var</a:t>
            </a:r>
            <a:r>
              <a:rPr lang="en-US" sz="2400" dirty="0"/>
              <a:t>/www/html/index.html'</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21104" y="3062681"/>
            <a:ext cx="14404273" cy="524582"/>
          </a:xfrm>
        </p:spPr>
        <p:txBody>
          <a:bodyPr/>
          <a:lstStyle/>
          <a:p>
            <a:endParaRPr lang="en-US" dirty="0"/>
          </a:p>
        </p:txBody>
      </p:sp>
    </p:spTree>
    <p:extLst>
      <p:ext uri="{BB962C8B-B14F-4D97-AF65-F5344CB8AC3E}">
        <p14:creationId xmlns:p14="http://schemas.microsoft.com/office/powerpoint/2010/main" val="178311790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a:t>Finished in 2.27 seconds (files took 1.82 seconds to load) </a:t>
            </a:r>
          </a:p>
          <a:p>
            <a:r>
              <a:rPr lang="en-US" sz="2400"/>
              <a:t>2 </a:t>
            </a:r>
            <a:r>
              <a:rPr lang="en-US" sz="2400"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b="1"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install</a:t>
            </a:r>
          </a:p>
          <a:p>
            <a:r>
              <a:rPr lang="en-US" dirty="0"/>
              <a:t>#</a:t>
            </a:r>
          </a:p>
          <a:p>
            <a:r>
              <a:rPr lang="en-US" dirty="0"/>
              <a:t># Copyright:: 2018, The Authors, All Rights Reserved.</a:t>
            </a:r>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15868</TotalTime>
  <Words>4746</Words>
  <Application>Microsoft Macintosh PowerPoint</Application>
  <PresentationFormat>Custom</PresentationFormat>
  <Paragraphs>504</Paragraphs>
  <Slides>49</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ＭＳ Ｐゴシック</vt:lpstr>
      <vt:lpstr>Arial</vt:lpstr>
      <vt:lpstr>Courier New</vt:lpstr>
      <vt:lpstr>Wingdings</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2204</cp:revision>
  <cp:lastPrinted>2015-02-07T23:49:10Z</cp:lastPrinted>
  <dcterms:created xsi:type="dcterms:W3CDTF">2012-09-13T17:36:07Z</dcterms:created>
  <dcterms:modified xsi:type="dcterms:W3CDTF">2018-03-26T20:27:36Z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