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8/12/2023</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8/12/2023</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8/12/2023</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8/12/2023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8/12/2023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8/12/2023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8/12/2023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8/12/2023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8/12/2023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8/12/2023</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jpg"/>
          <p:cNvPicPr>
            <a:picLocks noChangeAspect="1"/>
          </p:cNvPicPr>
          <p:nvPr/>
        </p:nvPicPr>
        <p:blipFill>
          <a:blip r:embed="rId2"/>
          <a:stretch>
            <a:fillRect/>
          </a:stretch>
        </p:blipFill>
        <p:spPr>
          <a:xfrm>
            <a:off x="8153400" y="6019800"/>
            <a:ext cx="695325" cy="695325"/>
          </a:xfrm>
          <a:prstGeom prst="rect">
            <a:avLst/>
          </a:prstGeom>
        </p:spPr>
      </p:pic>
      <p:sp>
        <p:nvSpPr>
          <p:cNvPr id="7" name="Rectangle 6"/>
          <p:cNvSpPr/>
          <p:nvPr/>
        </p:nvSpPr>
        <p:spPr>
          <a:xfrm>
            <a:off x="914400" y="2590800"/>
            <a:ext cx="757034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Introduction to Anaconda</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8.JPG"/>
          <p:cNvPicPr>
            <a:picLocks noChangeAspect="1"/>
          </p:cNvPicPr>
          <p:nvPr/>
        </p:nvPicPr>
        <p:blipFill>
          <a:blip r:embed="rId2"/>
          <a:stretch>
            <a:fillRect/>
          </a:stretch>
        </p:blipFill>
        <p:spPr>
          <a:xfrm>
            <a:off x="762000" y="1066800"/>
            <a:ext cx="7772400" cy="4825437"/>
          </a:xfrm>
          <a:prstGeom prst="rect">
            <a:avLst/>
          </a:prstGeom>
        </p:spPr>
      </p:pic>
      <p:sp>
        <p:nvSpPr>
          <p:cNvPr id="4" name="Oval 3"/>
          <p:cNvSpPr/>
          <p:nvPr/>
        </p:nvSpPr>
        <p:spPr>
          <a:xfrm>
            <a:off x="3505200" y="2971800"/>
            <a:ext cx="1600200" cy="1676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rot="5400000">
            <a:off x="1524000" y="4038600"/>
            <a:ext cx="2057400" cy="20574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371600" y="6172200"/>
            <a:ext cx="2214965" cy="369332"/>
          </a:xfrm>
          <a:prstGeom prst="rect">
            <a:avLst/>
          </a:prstGeom>
          <a:noFill/>
        </p:spPr>
        <p:txBody>
          <a:bodyPr wrap="none" rtlCol="0">
            <a:spAutoFit/>
          </a:bodyPr>
          <a:lstStyle/>
          <a:p>
            <a:r>
              <a:rPr lang="en-US" dirty="0" smtClean="0"/>
              <a:t>Click On Here To Start</a:t>
            </a:r>
            <a:endParaRPr lang="en-US" dirty="0"/>
          </a:p>
        </p:txBody>
      </p:sp>
      <p:pic>
        <p:nvPicPr>
          <p:cNvPr id="8" name="Picture 7" descr="logo.jpg"/>
          <p:cNvPicPr>
            <a:picLocks noChangeAspect="1"/>
          </p:cNvPicPr>
          <p:nvPr/>
        </p:nvPicPr>
        <p:blipFill>
          <a:blip r:embed="rId3"/>
          <a:stretch>
            <a:fillRect/>
          </a:stretch>
        </p:blipFill>
        <p:spPr>
          <a:xfrm>
            <a:off x="8153400" y="6019800"/>
            <a:ext cx="695325" cy="6953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Created By </a:t>
            </a:r>
            <a:r>
              <a:rPr lang="en-US" dirty="0" err="1" smtClean="0"/>
              <a:t>Anidip</a:t>
            </a:r>
            <a:r>
              <a:rPr lang="en-US" dirty="0" smtClean="0"/>
              <a:t> </a:t>
            </a:r>
            <a:r>
              <a:rPr lang="en-US" dirty="0" err="1" smtClean="0"/>
              <a:t>Laha</a:t>
            </a:r>
            <a:r>
              <a:rPr lang="en-US" dirty="0" smtClean="0"/>
              <a:t> George Telegraph</a:t>
            </a:r>
            <a:endParaRPr lang="en-US" dirty="0"/>
          </a:p>
        </p:txBody>
      </p:sp>
      <p:pic>
        <p:nvPicPr>
          <p:cNvPr id="5" name="Picture 4" descr="logo.jpg"/>
          <p:cNvPicPr>
            <a:picLocks noChangeAspect="1"/>
          </p:cNvPicPr>
          <p:nvPr/>
        </p:nvPicPr>
        <p:blipFill>
          <a:blip r:embed="rId2"/>
          <a:stretch>
            <a:fillRect/>
          </a:stretch>
        </p:blipFill>
        <p:spPr>
          <a:xfrm>
            <a:off x="8153400" y="5943600"/>
            <a:ext cx="695325" cy="695325"/>
          </a:xfrm>
          <a:prstGeom prst="rect">
            <a:avLst/>
          </a:prstGeom>
        </p:spPr>
      </p:pic>
      <p:sp>
        <p:nvSpPr>
          <p:cNvPr id="6" name="Rectangle 5"/>
          <p:cNvSpPr/>
          <p:nvPr/>
        </p:nvSpPr>
        <p:spPr>
          <a:xfrm>
            <a:off x="1676400" y="1371600"/>
            <a:ext cx="6143734" cy="369332"/>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 very much for attending this presentation</a:t>
            </a:r>
            <a:endParaRPr lang="en-US"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7" name="Rectangle 6"/>
          <p:cNvSpPr/>
          <p:nvPr/>
        </p:nvSpPr>
        <p:spPr>
          <a:xfrm>
            <a:off x="2355463" y="2967335"/>
            <a:ext cx="4626138" cy="369332"/>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If you have any question you are free to ask</a:t>
            </a:r>
            <a:endParaRPr lang="en-US"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1000"/>
            <a:ext cx="7772400" cy="1470025"/>
          </a:xfrm>
        </p:spPr>
        <p:txBody>
          <a:bodyPr/>
          <a:lstStyle/>
          <a:p>
            <a:r>
              <a:rPr lang="en-US" dirty="0" smtClean="0"/>
              <a:t>What is  Anaconda</a:t>
            </a:r>
            <a:endParaRPr lang="en-US" dirty="0"/>
          </a:p>
        </p:txBody>
      </p:sp>
      <p:sp>
        <p:nvSpPr>
          <p:cNvPr id="3" name="Subtitle 2"/>
          <p:cNvSpPr>
            <a:spLocks noGrp="1"/>
          </p:cNvSpPr>
          <p:nvPr>
            <p:ph type="subTitle" idx="1"/>
          </p:nvPr>
        </p:nvSpPr>
        <p:spPr>
          <a:xfrm>
            <a:off x="685800" y="1905000"/>
            <a:ext cx="7696200" cy="4419600"/>
          </a:xfrm>
        </p:spPr>
        <p:txBody>
          <a:bodyPr>
            <a:normAutofit/>
          </a:bodyPr>
          <a:lstStyle/>
          <a:p>
            <a:r>
              <a:rPr lang="en-US" dirty="0" smtClean="0">
                <a:solidFill>
                  <a:srgbClr val="00B0F0"/>
                </a:solidFill>
              </a:rPr>
              <a:t>Python is a versatile language that you can use on the back end, front end, or full stack of a  web application. While the standard Python library has a lot of functionality, there are many times when we need modules and libraries that are not part of the standard library. That's where Anaconda comes in. Anaconda Python is the perfect platform for beginners who want to learn Python. It's easy to install, and you can get started quickly with the included </a:t>
            </a:r>
            <a:r>
              <a:rPr lang="en-US" dirty="0" err="1" smtClean="0">
                <a:solidFill>
                  <a:srgbClr val="00B0F0"/>
                </a:solidFill>
              </a:rPr>
              <a:t>Jupyter</a:t>
            </a:r>
            <a:r>
              <a:rPr lang="en-US" dirty="0" smtClean="0">
                <a:solidFill>
                  <a:srgbClr val="00B0F0"/>
                </a:solidFill>
              </a:rPr>
              <a:t> Notebook. Plus, Anaconda Python has many features and libraries that you can use for your projects.</a:t>
            </a:r>
            <a:endParaRPr lang="en-US" dirty="0">
              <a:solidFill>
                <a:srgbClr val="00B0F0"/>
              </a:solidFill>
            </a:endParaRPr>
          </a:p>
        </p:txBody>
      </p:sp>
      <p:pic>
        <p:nvPicPr>
          <p:cNvPr id="4" name="Picture 3" descr="logo.jpg"/>
          <p:cNvPicPr>
            <a:picLocks noChangeAspect="1"/>
          </p:cNvPicPr>
          <p:nvPr/>
        </p:nvPicPr>
        <p:blipFill>
          <a:blip r:embed="rId2"/>
          <a:stretch>
            <a:fillRect/>
          </a:stretch>
        </p:blipFill>
        <p:spPr>
          <a:xfrm>
            <a:off x="8153400" y="6019800"/>
            <a:ext cx="695325" cy="6953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Installation Of Anaconda</a:t>
            </a:r>
            <a:endParaRPr lang="en-US" dirty="0"/>
          </a:p>
        </p:txBody>
      </p:sp>
      <p:pic>
        <p:nvPicPr>
          <p:cNvPr id="4" name="Content Placeholder 3" descr="1.JPG"/>
          <p:cNvPicPr>
            <a:picLocks noGrp="1" noChangeAspect="1"/>
          </p:cNvPicPr>
          <p:nvPr>
            <p:ph idx="1"/>
          </p:nvPr>
        </p:nvPicPr>
        <p:blipFill>
          <a:blip r:embed="rId2"/>
          <a:stretch>
            <a:fillRect/>
          </a:stretch>
        </p:blipFill>
        <p:spPr>
          <a:xfrm>
            <a:off x="609600" y="1676400"/>
            <a:ext cx="7467600" cy="4284542"/>
          </a:xfrm>
        </p:spPr>
      </p:pic>
      <p:pic>
        <p:nvPicPr>
          <p:cNvPr id="5" name="Picture 4" descr="logo.jpg"/>
          <p:cNvPicPr>
            <a:picLocks noChangeAspect="1"/>
          </p:cNvPicPr>
          <p:nvPr/>
        </p:nvPicPr>
        <p:blipFill>
          <a:blip r:embed="rId3"/>
          <a:stretch>
            <a:fillRect/>
          </a:stretch>
        </p:blipFill>
        <p:spPr>
          <a:xfrm>
            <a:off x="8153400" y="6019800"/>
            <a:ext cx="695325" cy="6953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JPG"/>
          <p:cNvPicPr>
            <a:picLocks noChangeAspect="1"/>
          </p:cNvPicPr>
          <p:nvPr/>
        </p:nvPicPr>
        <p:blipFill>
          <a:blip r:embed="rId2"/>
          <a:stretch>
            <a:fillRect/>
          </a:stretch>
        </p:blipFill>
        <p:spPr>
          <a:xfrm>
            <a:off x="914400" y="589067"/>
            <a:ext cx="7010399" cy="5443204"/>
          </a:xfrm>
          <a:prstGeom prst="rect">
            <a:avLst/>
          </a:prstGeom>
        </p:spPr>
      </p:pic>
      <p:pic>
        <p:nvPicPr>
          <p:cNvPr id="3" name="Picture 2" descr="logo.jpg"/>
          <p:cNvPicPr>
            <a:picLocks noChangeAspect="1"/>
          </p:cNvPicPr>
          <p:nvPr/>
        </p:nvPicPr>
        <p:blipFill>
          <a:blip r:embed="rId3"/>
          <a:stretch>
            <a:fillRect/>
          </a:stretch>
        </p:blipFill>
        <p:spPr>
          <a:xfrm>
            <a:off x="8153400" y="6019800"/>
            <a:ext cx="695325" cy="6953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JPG"/>
          <p:cNvPicPr>
            <a:picLocks noChangeAspect="1"/>
          </p:cNvPicPr>
          <p:nvPr/>
        </p:nvPicPr>
        <p:blipFill>
          <a:blip r:embed="rId2"/>
          <a:stretch>
            <a:fillRect/>
          </a:stretch>
        </p:blipFill>
        <p:spPr>
          <a:xfrm>
            <a:off x="762000" y="464819"/>
            <a:ext cx="7467600" cy="5809793"/>
          </a:xfrm>
          <a:prstGeom prst="rect">
            <a:avLst/>
          </a:prstGeom>
        </p:spPr>
      </p:pic>
      <p:pic>
        <p:nvPicPr>
          <p:cNvPr id="3" name="Picture 2" descr="logo.jpg"/>
          <p:cNvPicPr>
            <a:picLocks noChangeAspect="1"/>
          </p:cNvPicPr>
          <p:nvPr/>
        </p:nvPicPr>
        <p:blipFill>
          <a:blip r:embed="rId3"/>
          <a:stretch>
            <a:fillRect/>
          </a:stretch>
        </p:blipFill>
        <p:spPr>
          <a:xfrm>
            <a:off x="8153400" y="5943600"/>
            <a:ext cx="695325" cy="6953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JPG"/>
          <p:cNvPicPr>
            <a:picLocks noChangeAspect="1"/>
          </p:cNvPicPr>
          <p:nvPr/>
        </p:nvPicPr>
        <p:blipFill>
          <a:blip r:embed="rId2"/>
          <a:stretch>
            <a:fillRect/>
          </a:stretch>
        </p:blipFill>
        <p:spPr>
          <a:xfrm>
            <a:off x="609600" y="350640"/>
            <a:ext cx="7620000" cy="5919921"/>
          </a:xfrm>
          <a:prstGeom prst="rect">
            <a:avLst/>
          </a:prstGeom>
        </p:spPr>
      </p:pic>
      <p:pic>
        <p:nvPicPr>
          <p:cNvPr id="3" name="Picture 2" descr="logo.jpg"/>
          <p:cNvPicPr>
            <a:picLocks noChangeAspect="1"/>
          </p:cNvPicPr>
          <p:nvPr/>
        </p:nvPicPr>
        <p:blipFill>
          <a:blip r:embed="rId3"/>
          <a:stretch>
            <a:fillRect/>
          </a:stretch>
        </p:blipFill>
        <p:spPr>
          <a:xfrm>
            <a:off x="8153400" y="6019800"/>
            <a:ext cx="695325" cy="6953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5.JPG"/>
          <p:cNvPicPr>
            <a:picLocks noChangeAspect="1"/>
          </p:cNvPicPr>
          <p:nvPr/>
        </p:nvPicPr>
        <p:blipFill>
          <a:blip r:embed="rId2"/>
          <a:stretch>
            <a:fillRect/>
          </a:stretch>
        </p:blipFill>
        <p:spPr>
          <a:xfrm>
            <a:off x="685800" y="403815"/>
            <a:ext cx="7315199" cy="5694466"/>
          </a:xfrm>
          <a:prstGeom prst="rect">
            <a:avLst/>
          </a:prstGeom>
        </p:spPr>
      </p:pic>
      <p:pic>
        <p:nvPicPr>
          <p:cNvPr id="3" name="Picture 2" descr="logo.jpg"/>
          <p:cNvPicPr>
            <a:picLocks noChangeAspect="1"/>
          </p:cNvPicPr>
          <p:nvPr/>
        </p:nvPicPr>
        <p:blipFill>
          <a:blip r:embed="rId3"/>
          <a:stretch>
            <a:fillRect/>
          </a:stretch>
        </p:blipFill>
        <p:spPr>
          <a:xfrm>
            <a:off x="8153400" y="6019800"/>
            <a:ext cx="695325" cy="6953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JPG"/>
          <p:cNvPicPr>
            <a:picLocks noChangeAspect="1"/>
          </p:cNvPicPr>
          <p:nvPr/>
        </p:nvPicPr>
        <p:blipFill>
          <a:blip r:embed="rId2"/>
          <a:stretch>
            <a:fillRect/>
          </a:stretch>
        </p:blipFill>
        <p:spPr>
          <a:xfrm>
            <a:off x="609600" y="360315"/>
            <a:ext cx="7238999" cy="5606251"/>
          </a:xfrm>
          <a:prstGeom prst="rect">
            <a:avLst/>
          </a:prstGeom>
        </p:spPr>
      </p:pic>
      <p:pic>
        <p:nvPicPr>
          <p:cNvPr id="3" name="Picture 2" descr="logo.jpg"/>
          <p:cNvPicPr>
            <a:picLocks noChangeAspect="1"/>
          </p:cNvPicPr>
          <p:nvPr/>
        </p:nvPicPr>
        <p:blipFill>
          <a:blip r:embed="rId3"/>
          <a:stretch>
            <a:fillRect/>
          </a:stretch>
        </p:blipFill>
        <p:spPr>
          <a:xfrm>
            <a:off x="8153400" y="6019800"/>
            <a:ext cx="695325" cy="6953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7.JPG"/>
          <p:cNvPicPr>
            <a:picLocks noChangeAspect="1"/>
          </p:cNvPicPr>
          <p:nvPr/>
        </p:nvPicPr>
        <p:blipFill>
          <a:blip r:embed="rId2"/>
          <a:stretch>
            <a:fillRect/>
          </a:stretch>
        </p:blipFill>
        <p:spPr>
          <a:xfrm>
            <a:off x="685800" y="403814"/>
            <a:ext cx="7391399" cy="5753783"/>
          </a:xfrm>
          <a:prstGeom prst="rect">
            <a:avLst/>
          </a:prstGeom>
        </p:spPr>
      </p:pic>
      <p:pic>
        <p:nvPicPr>
          <p:cNvPr id="3" name="Picture 2" descr="logo.jpg"/>
          <p:cNvPicPr>
            <a:picLocks noChangeAspect="1"/>
          </p:cNvPicPr>
          <p:nvPr/>
        </p:nvPicPr>
        <p:blipFill>
          <a:blip r:embed="rId3"/>
          <a:stretch>
            <a:fillRect/>
          </a:stretch>
        </p:blipFill>
        <p:spPr>
          <a:xfrm>
            <a:off x="8153400" y="6019800"/>
            <a:ext cx="695325" cy="69532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8</TotalTime>
  <Words>147</Words>
  <Application>Microsoft Office PowerPoint</Application>
  <PresentationFormat>On-screen Show (4:3)</PresentationFormat>
  <Paragraphs>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Slide 1</vt:lpstr>
      <vt:lpstr>What is  Anaconda</vt:lpstr>
      <vt:lpstr>Installation Of Anaconda</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Sujan Seth</dc:creator>
  <cp:lastModifiedBy>Sujan Seth</cp:lastModifiedBy>
  <cp:revision>6</cp:revision>
  <dcterms:created xsi:type="dcterms:W3CDTF">2006-08-16T00:00:00Z</dcterms:created>
  <dcterms:modified xsi:type="dcterms:W3CDTF">2023-08-12T10:13:35Z</dcterms:modified>
</cp:coreProperties>
</file>