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256" r:id="rId2"/>
    <p:sldId id="257" r:id="rId3"/>
    <p:sldId id="258" r:id="rId4"/>
    <p:sldId id="260" r:id="rId5"/>
    <p:sldId id="259" r:id="rId6"/>
    <p:sldId id="261" r:id="rId7"/>
    <p:sldId id="262" r:id="rId8"/>
    <p:sldId id="263" r:id="rId9"/>
    <p:sldId id="264" r:id="rId10"/>
    <p:sldId id="266" r:id="rId11"/>
    <p:sldId id="265"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15" autoAdjust="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CC0B3A-F089-46C0-A451-0CC9F74678E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0442AE7-526F-4B64-A942-0E9F5A3FBB43}">
      <dgm:prSet phldrT="[Text]"/>
      <dgm:spPr/>
      <dgm:t>
        <a:bodyPr/>
        <a:lstStyle/>
        <a:p>
          <a:r>
            <a:rPr lang="en-US" dirty="0" smtClean="0"/>
            <a:t>Programming Language</a:t>
          </a:r>
          <a:endParaRPr lang="en-US" dirty="0"/>
        </a:p>
      </dgm:t>
    </dgm:pt>
    <dgm:pt modelId="{C5BEADF7-BBB2-4500-AD96-8923FCFBD31F}" type="parTrans" cxnId="{AEA3769C-05FE-4C74-8D91-89EC6161E3A7}">
      <dgm:prSet/>
      <dgm:spPr/>
      <dgm:t>
        <a:bodyPr/>
        <a:lstStyle/>
        <a:p>
          <a:endParaRPr lang="en-US"/>
        </a:p>
      </dgm:t>
    </dgm:pt>
    <dgm:pt modelId="{2BCB6139-04D6-410E-AFCA-BE245CF7FFE2}" type="sibTrans" cxnId="{AEA3769C-05FE-4C74-8D91-89EC6161E3A7}">
      <dgm:prSet/>
      <dgm:spPr/>
      <dgm:t>
        <a:bodyPr/>
        <a:lstStyle/>
        <a:p>
          <a:endParaRPr lang="en-US"/>
        </a:p>
      </dgm:t>
    </dgm:pt>
    <dgm:pt modelId="{E471EBD2-8272-4EF0-AB36-5A361301C4DE}">
      <dgm:prSet phldrT="[Text]"/>
      <dgm:spPr/>
      <dgm:t>
        <a:bodyPr/>
        <a:lstStyle/>
        <a:p>
          <a:r>
            <a:rPr lang="en-US" dirty="0" smtClean="0"/>
            <a:t>Object Oriented Programming System</a:t>
          </a:r>
          <a:endParaRPr lang="en-US" dirty="0"/>
        </a:p>
      </dgm:t>
    </dgm:pt>
    <dgm:pt modelId="{09516671-ABAA-4348-9EBF-E4D5DA97C958}" type="parTrans" cxnId="{F1AF1CFB-62A9-4BEA-BAF6-A280C81C79B7}">
      <dgm:prSet/>
      <dgm:spPr/>
      <dgm:t>
        <a:bodyPr/>
        <a:lstStyle/>
        <a:p>
          <a:endParaRPr lang="en-US"/>
        </a:p>
      </dgm:t>
    </dgm:pt>
    <dgm:pt modelId="{74323A2D-35C7-4A9F-B317-A69ECD85C63F}" type="sibTrans" cxnId="{F1AF1CFB-62A9-4BEA-BAF6-A280C81C79B7}">
      <dgm:prSet/>
      <dgm:spPr/>
      <dgm:t>
        <a:bodyPr/>
        <a:lstStyle/>
        <a:p>
          <a:endParaRPr lang="en-US"/>
        </a:p>
      </dgm:t>
    </dgm:pt>
    <dgm:pt modelId="{159924A1-F56B-4186-8904-113FC13C3A6A}">
      <dgm:prSet phldrT="[Text]"/>
      <dgm:spPr/>
      <dgm:t>
        <a:bodyPr/>
        <a:lstStyle/>
        <a:p>
          <a:r>
            <a:rPr lang="en-US" dirty="0" smtClean="0"/>
            <a:t>Complete Object Oriented Programming</a:t>
          </a:r>
          <a:endParaRPr lang="en-US" dirty="0"/>
        </a:p>
      </dgm:t>
    </dgm:pt>
    <dgm:pt modelId="{8DA2FDDA-B168-4BE6-BDFB-A216CDCB187B}" type="parTrans" cxnId="{9E67185B-2207-4755-A5E4-3E63B22AF2AD}">
      <dgm:prSet/>
      <dgm:spPr/>
      <dgm:t>
        <a:bodyPr/>
        <a:lstStyle/>
        <a:p>
          <a:endParaRPr lang="en-US"/>
        </a:p>
      </dgm:t>
    </dgm:pt>
    <dgm:pt modelId="{FDE1745C-D8F9-498B-9A33-5E62891D1075}" type="sibTrans" cxnId="{9E67185B-2207-4755-A5E4-3E63B22AF2AD}">
      <dgm:prSet/>
      <dgm:spPr/>
      <dgm:t>
        <a:bodyPr/>
        <a:lstStyle/>
        <a:p>
          <a:endParaRPr lang="en-US"/>
        </a:p>
      </dgm:t>
    </dgm:pt>
    <dgm:pt modelId="{333C8A32-1728-4A88-BD77-DDBE76CC341A}">
      <dgm:prSet phldrT="[Text]"/>
      <dgm:spPr/>
      <dgm:t>
        <a:bodyPr/>
        <a:lstStyle/>
        <a:p>
          <a:r>
            <a:rPr lang="en-US" dirty="0" smtClean="0"/>
            <a:t>Partially Object Oriented Programming</a:t>
          </a:r>
          <a:endParaRPr lang="en-US" dirty="0"/>
        </a:p>
      </dgm:t>
    </dgm:pt>
    <dgm:pt modelId="{5D8012C7-A33F-4BF9-B526-6FC3CCE84DDD}" type="parTrans" cxnId="{0D182EB4-A01A-4BB0-AF28-B4E4E65AD69E}">
      <dgm:prSet/>
      <dgm:spPr/>
      <dgm:t>
        <a:bodyPr/>
        <a:lstStyle/>
        <a:p>
          <a:endParaRPr lang="en-US"/>
        </a:p>
      </dgm:t>
    </dgm:pt>
    <dgm:pt modelId="{758E877B-B5ED-481F-85A1-A947252694A5}" type="sibTrans" cxnId="{0D182EB4-A01A-4BB0-AF28-B4E4E65AD69E}">
      <dgm:prSet/>
      <dgm:spPr/>
      <dgm:t>
        <a:bodyPr/>
        <a:lstStyle/>
        <a:p>
          <a:endParaRPr lang="en-US"/>
        </a:p>
      </dgm:t>
    </dgm:pt>
    <dgm:pt modelId="{06FA6E07-A86A-4B93-8A66-2C3498B61996}">
      <dgm:prSet phldrT="[Text]"/>
      <dgm:spPr/>
      <dgm:t>
        <a:bodyPr/>
        <a:lstStyle/>
        <a:p>
          <a:r>
            <a:rPr lang="en-US" dirty="0" smtClean="0"/>
            <a:t>Procedure Oriented  Programming System</a:t>
          </a:r>
          <a:endParaRPr lang="en-US" dirty="0"/>
        </a:p>
      </dgm:t>
    </dgm:pt>
    <dgm:pt modelId="{88CF9351-54BC-417C-8C2A-B76B183CD991}" type="parTrans" cxnId="{E5EB58D1-6CD5-48AB-AF25-07EA858ADC2B}">
      <dgm:prSet/>
      <dgm:spPr/>
      <dgm:t>
        <a:bodyPr/>
        <a:lstStyle/>
        <a:p>
          <a:endParaRPr lang="en-US"/>
        </a:p>
      </dgm:t>
    </dgm:pt>
    <dgm:pt modelId="{B76837DA-FADD-4A6D-8341-40DBCEF3FA6B}" type="sibTrans" cxnId="{E5EB58D1-6CD5-48AB-AF25-07EA858ADC2B}">
      <dgm:prSet/>
      <dgm:spPr/>
      <dgm:t>
        <a:bodyPr/>
        <a:lstStyle/>
        <a:p>
          <a:endParaRPr lang="en-US"/>
        </a:p>
      </dgm:t>
    </dgm:pt>
    <dgm:pt modelId="{334647EA-7117-446A-BD7C-14D86D4841E4}" type="pres">
      <dgm:prSet presAssocID="{69CC0B3A-F089-46C0-A451-0CC9F74678EF}" presName="hierChild1" presStyleCnt="0">
        <dgm:presLayoutVars>
          <dgm:chPref val="1"/>
          <dgm:dir/>
          <dgm:animOne val="branch"/>
          <dgm:animLvl val="lvl"/>
          <dgm:resizeHandles/>
        </dgm:presLayoutVars>
      </dgm:prSet>
      <dgm:spPr/>
      <dgm:t>
        <a:bodyPr/>
        <a:lstStyle/>
        <a:p>
          <a:endParaRPr lang="en-US"/>
        </a:p>
      </dgm:t>
    </dgm:pt>
    <dgm:pt modelId="{337F4397-29EA-4666-B14B-FE20FC28463D}" type="pres">
      <dgm:prSet presAssocID="{80442AE7-526F-4B64-A942-0E9F5A3FBB43}" presName="hierRoot1" presStyleCnt="0"/>
      <dgm:spPr/>
    </dgm:pt>
    <dgm:pt modelId="{D1D8B171-63D3-47BC-95F9-42EF8AE3E522}" type="pres">
      <dgm:prSet presAssocID="{80442AE7-526F-4B64-A942-0E9F5A3FBB43}" presName="composite" presStyleCnt="0"/>
      <dgm:spPr/>
    </dgm:pt>
    <dgm:pt modelId="{7E846E40-29A3-4443-A590-971FB89E0EB6}" type="pres">
      <dgm:prSet presAssocID="{80442AE7-526F-4B64-A942-0E9F5A3FBB43}" presName="background" presStyleLbl="node0" presStyleIdx="0" presStyleCnt="1"/>
      <dgm:spPr/>
    </dgm:pt>
    <dgm:pt modelId="{AA76B71A-2CF1-4E5D-85C3-09F97638E486}" type="pres">
      <dgm:prSet presAssocID="{80442AE7-526F-4B64-A942-0E9F5A3FBB43}" presName="text" presStyleLbl="fgAcc0" presStyleIdx="0" presStyleCnt="1" custScaleX="131994">
        <dgm:presLayoutVars>
          <dgm:chPref val="3"/>
        </dgm:presLayoutVars>
      </dgm:prSet>
      <dgm:spPr/>
      <dgm:t>
        <a:bodyPr/>
        <a:lstStyle/>
        <a:p>
          <a:endParaRPr lang="en-US"/>
        </a:p>
      </dgm:t>
    </dgm:pt>
    <dgm:pt modelId="{ADDC7A8D-E160-4CEC-BBC8-B843B44555E6}" type="pres">
      <dgm:prSet presAssocID="{80442AE7-526F-4B64-A942-0E9F5A3FBB43}" presName="hierChild2" presStyleCnt="0"/>
      <dgm:spPr/>
    </dgm:pt>
    <dgm:pt modelId="{8E635FDC-1344-4527-8A03-42B05D7E9971}" type="pres">
      <dgm:prSet presAssocID="{09516671-ABAA-4348-9EBF-E4D5DA97C958}" presName="Name10" presStyleLbl="parChTrans1D2" presStyleIdx="0" presStyleCnt="2"/>
      <dgm:spPr/>
      <dgm:t>
        <a:bodyPr/>
        <a:lstStyle/>
        <a:p>
          <a:endParaRPr lang="en-US"/>
        </a:p>
      </dgm:t>
    </dgm:pt>
    <dgm:pt modelId="{DE19362A-067F-4F91-8ADB-E86BD6D418C7}" type="pres">
      <dgm:prSet presAssocID="{E471EBD2-8272-4EF0-AB36-5A361301C4DE}" presName="hierRoot2" presStyleCnt="0"/>
      <dgm:spPr/>
    </dgm:pt>
    <dgm:pt modelId="{1BEEC35E-1D09-4393-82FE-24289CE8E23A}" type="pres">
      <dgm:prSet presAssocID="{E471EBD2-8272-4EF0-AB36-5A361301C4DE}" presName="composite2" presStyleCnt="0"/>
      <dgm:spPr/>
    </dgm:pt>
    <dgm:pt modelId="{C05B94D6-61F3-47BD-BF1C-8A4FAA00CACE}" type="pres">
      <dgm:prSet presAssocID="{E471EBD2-8272-4EF0-AB36-5A361301C4DE}" presName="background2" presStyleLbl="node2" presStyleIdx="0" presStyleCnt="2"/>
      <dgm:spPr/>
    </dgm:pt>
    <dgm:pt modelId="{D5E82D62-56E0-4E86-B483-8B2B63B535B2}" type="pres">
      <dgm:prSet presAssocID="{E471EBD2-8272-4EF0-AB36-5A361301C4DE}" presName="text2" presStyleLbl="fgAcc2" presStyleIdx="0" presStyleCnt="2">
        <dgm:presLayoutVars>
          <dgm:chPref val="3"/>
        </dgm:presLayoutVars>
      </dgm:prSet>
      <dgm:spPr/>
      <dgm:t>
        <a:bodyPr/>
        <a:lstStyle/>
        <a:p>
          <a:endParaRPr lang="en-US"/>
        </a:p>
      </dgm:t>
    </dgm:pt>
    <dgm:pt modelId="{46E96B20-097B-41FC-BA11-774B413E7846}" type="pres">
      <dgm:prSet presAssocID="{E471EBD2-8272-4EF0-AB36-5A361301C4DE}" presName="hierChild3" presStyleCnt="0"/>
      <dgm:spPr/>
    </dgm:pt>
    <dgm:pt modelId="{2F8DD9CC-5AF2-49CB-8F45-E27A8F8397F0}" type="pres">
      <dgm:prSet presAssocID="{8DA2FDDA-B168-4BE6-BDFB-A216CDCB187B}" presName="Name17" presStyleLbl="parChTrans1D3" presStyleIdx="0" presStyleCnt="2"/>
      <dgm:spPr/>
      <dgm:t>
        <a:bodyPr/>
        <a:lstStyle/>
        <a:p>
          <a:endParaRPr lang="en-US"/>
        </a:p>
      </dgm:t>
    </dgm:pt>
    <dgm:pt modelId="{799D0762-4C26-4B7E-8929-95379871C766}" type="pres">
      <dgm:prSet presAssocID="{159924A1-F56B-4186-8904-113FC13C3A6A}" presName="hierRoot3" presStyleCnt="0"/>
      <dgm:spPr/>
    </dgm:pt>
    <dgm:pt modelId="{E1963186-BC0C-4394-955B-36AA05C2B835}" type="pres">
      <dgm:prSet presAssocID="{159924A1-F56B-4186-8904-113FC13C3A6A}" presName="composite3" presStyleCnt="0"/>
      <dgm:spPr/>
    </dgm:pt>
    <dgm:pt modelId="{A87A4FF4-3D4B-4633-BB82-477E219068F0}" type="pres">
      <dgm:prSet presAssocID="{159924A1-F56B-4186-8904-113FC13C3A6A}" presName="background3" presStyleLbl="node3" presStyleIdx="0" presStyleCnt="2"/>
      <dgm:spPr/>
    </dgm:pt>
    <dgm:pt modelId="{EBB48072-30C0-4C5D-9D93-5A52F13D1E28}" type="pres">
      <dgm:prSet presAssocID="{159924A1-F56B-4186-8904-113FC13C3A6A}" presName="text3" presStyleLbl="fgAcc3" presStyleIdx="0" presStyleCnt="2">
        <dgm:presLayoutVars>
          <dgm:chPref val="3"/>
        </dgm:presLayoutVars>
      </dgm:prSet>
      <dgm:spPr/>
      <dgm:t>
        <a:bodyPr/>
        <a:lstStyle/>
        <a:p>
          <a:endParaRPr lang="en-US"/>
        </a:p>
      </dgm:t>
    </dgm:pt>
    <dgm:pt modelId="{6822DC75-ED9D-4D33-BE52-FB899321FBA0}" type="pres">
      <dgm:prSet presAssocID="{159924A1-F56B-4186-8904-113FC13C3A6A}" presName="hierChild4" presStyleCnt="0"/>
      <dgm:spPr/>
    </dgm:pt>
    <dgm:pt modelId="{D44DAA6E-2DD9-4772-85F6-6574D59970CA}" type="pres">
      <dgm:prSet presAssocID="{5D8012C7-A33F-4BF9-B526-6FC3CCE84DDD}" presName="Name17" presStyleLbl="parChTrans1D3" presStyleIdx="1" presStyleCnt="2"/>
      <dgm:spPr/>
      <dgm:t>
        <a:bodyPr/>
        <a:lstStyle/>
        <a:p>
          <a:endParaRPr lang="en-US"/>
        </a:p>
      </dgm:t>
    </dgm:pt>
    <dgm:pt modelId="{4BD9645C-B5EF-4F77-8AD8-DACBC398B22D}" type="pres">
      <dgm:prSet presAssocID="{333C8A32-1728-4A88-BD77-DDBE76CC341A}" presName="hierRoot3" presStyleCnt="0"/>
      <dgm:spPr/>
    </dgm:pt>
    <dgm:pt modelId="{DD211916-9992-4B61-A845-4CF82C44E813}" type="pres">
      <dgm:prSet presAssocID="{333C8A32-1728-4A88-BD77-DDBE76CC341A}" presName="composite3" presStyleCnt="0"/>
      <dgm:spPr/>
    </dgm:pt>
    <dgm:pt modelId="{D2D7597D-71D1-4224-9234-CE720921393D}" type="pres">
      <dgm:prSet presAssocID="{333C8A32-1728-4A88-BD77-DDBE76CC341A}" presName="background3" presStyleLbl="node3" presStyleIdx="1" presStyleCnt="2"/>
      <dgm:spPr/>
    </dgm:pt>
    <dgm:pt modelId="{E165E288-4276-4826-A615-F1E76F388B77}" type="pres">
      <dgm:prSet presAssocID="{333C8A32-1728-4A88-BD77-DDBE76CC341A}" presName="text3" presStyleLbl="fgAcc3" presStyleIdx="1" presStyleCnt="2">
        <dgm:presLayoutVars>
          <dgm:chPref val="3"/>
        </dgm:presLayoutVars>
      </dgm:prSet>
      <dgm:spPr/>
      <dgm:t>
        <a:bodyPr/>
        <a:lstStyle/>
        <a:p>
          <a:endParaRPr lang="en-US"/>
        </a:p>
      </dgm:t>
    </dgm:pt>
    <dgm:pt modelId="{1992C026-8D1E-487C-B437-46E8FF41ED69}" type="pres">
      <dgm:prSet presAssocID="{333C8A32-1728-4A88-BD77-DDBE76CC341A}" presName="hierChild4" presStyleCnt="0"/>
      <dgm:spPr/>
    </dgm:pt>
    <dgm:pt modelId="{C5B20AE7-62C5-4214-B4D7-5AF31F5BB3DD}" type="pres">
      <dgm:prSet presAssocID="{88CF9351-54BC-417C-8C2A-B76B183CD991}" presName="Name10" presStyleLbl="parChTrans1D2" presStyleIdx="1" presStyleCnt="2"/>
      <dgm:spPr/>
      <dgm:t>
        <a:bodyPr/>
        <a:lstStyle/>
        <a:p>
          <a:endParaRPr lang="en-US"/>
        </a:p>
      </dgm:t>
    </dgm:pt>
    <dgm:pt modelId="{CD32264E-B488-4163-8345-B863BDE6E13E}" type="pres">
      <dgm:prSet presAssocID="{06FA6E07-A86A-4B93-8A66-2C3498B61996}" presName="hierRoot2" presStyleCnt="0"/>
      <dgm:spPr/>
    </dgm:pt>
    <dgm:pt modelId="{55427346-EFEB-4F00-A76A-C3F832141384}" type="pres">
      <dgm:prSet presAssocID="{06FA6E07-A86A-4B93-8A66-2C3498B61996}" presName="composite2" presStyleCnt="0"/>
      <dgm:spPr/>
    </dgm:pt>
    <dgm:pt modelId="{7488F2E6-5723-44C8-A32C-7A5875B3B89A}" type="pres">
      <dgm:prSet presAssocID="{06FA6E07-A86A-4B93-8A66-2C3498B61996}" presName="background2" presStyleLbl="node2" presStyleIdx="1" presStyleCnt="2"/>
      <dgm:spPr/>
    </dgm:pt>
    <dgm:pt modelId="{B7DA6EE8-12E2-4990-879A-29FC0398577D}" type="pres">
      <dgm:prSet presAssocID="{06FA6E07-A86A-4B93-8A66-2C3498B61996}" presName="text2" presStyleLbl="fgAcc2" presStyleIdx="1" presStyleCnt="2">
        <dgm:presLayoutVars>
          <dgm:chPref val="3"/>
        </dgm:presLayoutVars>
      </dgm:prSet>
      <dgm:spPr/>
      <dgm:t>
        <a:bodyPr/>
        <a:lstStyle/>
        <a:p>
          <a:endParaRPr lang="en-US"/>
        </a:p>
      </dgm:t>
    </dgm:pt>
    <dgm:pt modelId="{49B71419-728E-4F6D-A623-159094356EF0}" type="pres">
      <dgm:prSet presAssocID="{06FA6E07-A86A-4B93-8A66-2C3498B61996}" presName="hierChild3" presStyleCnt="0"/>
      <dgm:spPr/>
    </dgm:pt>
  </dgm:ptLst>
  <dgm:cxnLst>
    <dgm:cxn modelId="{0D182EB4-A01A-4BB0-AF28-B4E4E65AD69E}" srcId="{E471EBD2-8272-4EF0-AB36-5A361301C4DE}" destId="{333C8A32-1728-4A88-BD77-DDBE76CC341A}" srcOrd="1" destOrd="0" parTransId="{5D8012C7-A33F-4BF9-B526-6FC3CCE84DDD}" sibTransId="{758E877B-B5ED-481F-85A1-A947252694A5}"/>
    <dgm:cxn modelId="{5A0A99EF-79AD-4C03-A604-3498BB48778F}" type="presOf" srcId="{159924A1-F56B-4186-8904-113FC13C3A6A}" destId="{EBB48072-30C0-4C5D-9D93-5A52F13D1E28}" srcOrd="0" destOrd="0" presId="urn:microsoft.com/office/officeart/2005/8/layout/hierarchy1"/>
    <dgm:cxn modelId="{F1AF1CFB-62A9-4BEA-BAF6-A280C81C79B7}" srcId="{80442AE7-526F-4B64-A942-0E9F5A3FBB43}" destId="{E471EBD2-8272-4EF0-AB36-5A361301C4DE}" srcOrd="0" destOrd="0" parTransId="{09516671-ABAA-4348-9EBF-E4D5DA97C958}" sibTransId="{74323A2D-35C7-4A9F-B317-A69ECD85C63F}"/>
    <dgm:cxn modelId="{1DDB39EA-8B42-4DF8-B80F-AD5F86650473}" type="presOf" srcId="{09516671-ABAA-4348-9EBF-E4D5DA97C958}" destId="{8E635FDC-1344-4527-8A03-42B05D7E9971}" srcOrd="0" destOrd="0" presId="urn:microsoft.com/office/officeart/2005/8/layout/hierarchy1"/>
    <dgm:cxn modelId="{3812C727-09E8-4619-ACB4-96F37E070EF1}" type="presOf" srcId="{88CF9351-54BC-417C-8C2A-B76B183CD991}" destId="{C5B20AE7-62C5-4214-B4D7-5AF31F5BB3DD}" srcOrd="0" destOrd="0" presId="urn:microsoft.com/office/officeart/2005/8/layout/hierarchy1"/>
    <dgm:cxn modelId="{0D98B1F8-F799-4B05-AE79-416DD5F4F032}" type="presOf" srcId="{80442AE7-526F-4B64-A942-0E9F5A3FBB43}" destId="{AA76B71A-2CF1-4E5D-85C3-09F97638E486}" srcOrd="0" destOrd="0" presId="urn:microsoft.com/office/officeart/2005/8/layout/hierarchy1"/>
    <dgm:cxn modelId="{E5EB58D1-6CD5-48AB-AF25-07EA858ADC2B}" srcId="{80442AE7-526F-4B64-A942-0E9F5A3FBB43}" destId="{06FA6E07-A86A-4B93-8A66-2C3498B61996}" srcOrd="1" destOrd="0" parTransId="{88CF9351-54BC-417C-8C2A-B76B183CD991}" sibTransId="{B76837DA-FADD-4A6D-8341-40DBCEF3FA6B}"/>
    <dgm:cxn modelId="{69648E79-818C-4E23-9772-0239E0286D35}" type="presOf" srcId="{69CC0B3A-F089-46C0-A451-0CC9F74678EF}" destId="{334647EA-7117-446A-BD7C-14D86D4841E4}" srcOrd="0" destOrd="0" presId="urn:microsoft.com/office/officeart/2005/8/layout/hierarchy1"/>
    <dgm:cxn modelId="{F833A5A0-7978-4C19-8243-BB72B17882FA}" type="presOf" srcId="{06FA6E07-A86A-4B93-8A66-2C3498B61996}" destId="{B7DA6EE8-12E2-4990-879A-29FC0398577D}" srcOrd="0" destOrd="0" presId="urn:microsoft.com/office/officeart/2005/8/layout/hierarchy1"/>
    <dgm:cxn modelId="{988B4AB0-8E0A-44DD-8EB7-D74E82148904}" type="presOf" srcId="{5D8012C7-A33F-4BF9-B526-6FC3CCE84DDD}" destId="{D44DAA6E-2DD9-4772-85F6-6574D59970CA}" srcOrd="0" destOrd="0" presId="urn:microsoft.com/office/officeart/2005/8/layout/hierarchy1"/>
    <dgm:cxn modelId="{B34E80C2-6FF5-4B9E-9DA5-CD1084C9D402}" type="presOf" srcId="{8DA2FDDA-B168-4BE6-BDFB-A216CDCB187B}" destId="{2F8DD9CC-5AF2-49CB-8F45-E27A8F8397F0}" srcOrd="0" destOrd="0" presId="urn:microsoft.com/office/officeart/2005/8/layout/hierarchy1"/>
    <dgm:cxn modelId="{9E67185B-2207-4755-A5E4-3E63B22AF2AD}" srcId="{E471EBD2-8272-4EF0-AB36-5A361301C4DE}" destId="{159924A1-F56B-4186-8904-113FC13C3A6A}" srcOrd="0" destOrd="0" parTransId="{8DA2FDDA-B168-4BE6-BDFB-A216CDCB187B}" sibTransId="{FDE1745C-D8F9-498B-9A33-5E62891D1075}"/>
    <dgm:cxn modelId="{4CA6AB12-677C-47B7-9D27-971508FDECD5}" type="presOf" srcId="{333C8A32-1728-4A88-BD77-DDBE76CC341A}" destId="{E165E288-4276-4826-A615-F1E76F388B77}" srcOrd="0" destOrd="0" presId="urn:microsoft.com/office/officeart/2005/8/layout/hierarchy1"/>
    <dgm:cxn modelId="{9B673479-0E4E-49E5-B654-06F48AABBB8B}" type="presOf" srcId="{E471EBD2-8272-4EF0-AB36-5A361301C4DE}" destId="{D5E82D62-56E0-4E86-B483-8B2B63B535B2}" srcOrd="0" destOrd="0" presId="urn:microsoft.com/office/officeart/2005/8/layout/hierarchy1"/>
    <dgm:cxn modelId="{AEA3769C-05FE-4C74-8D91-89EC6161E3A7}" srcId="{69CC0B3A-F089-46C0-A451-0CC9F74678EF}" destId="{80442AE7-526F-4B64-A942-0E9F5A3FBB43}" srcOrd="0" destOrd="0" parTransId="{C5BEADF7-BBB2-4500-AD96-8923FCFBD31F}" sibTransId="{2BCB6139-04D6-410E-AFCA-BE245CF7FFE2}"/>
    <dgm:cxn modelId="{2ED0ADB0-CB15-4276-9D47-08EB82DA9A97}" type="presParOf" srcId="{334647EA-7117-446A-BD7C-14D86D4841E4}" destId="{337F4397-29EA-4666-B14B-FE20FC28463D}" srcOrd="0" destOrd="0" presId="urn:microsoft.com/office/officeart/2005/8/layout/hierarchy1"/>
    <dgm:cxn modelId="{095E32A4-B9C9-44EE-86CC-54429E8815D2}" type="presParOf" srcId="{337F4397-29EA-4666-B14B-FE20FC28463D}" destId="{D1D8B171-63D3-47BC-95F9-42EF8AE3E522}" srcOrd="0" destOrd="0" presId="urn:microsoft.com/office/officeart/2005/8/layout/hierarchy1"/>
    <dgm:cxn modelId="{588C80DB-C8FF-4FF7-A16F-8F5F362FCDBF}" type="presParOf" srcId="{D1D8B171-63D3-47BC-95F9-42EF8AE3E522}" destId="{7E846E40-29A3-4443-A590-971FB89E0EB6}" srcOrd="0" destOrd="0" presId="urn:microsoft.com/office/officeart/2005/8/layout/hierarchy1"/>
    <dgm:cxn modelId="{773DFA9F-C726-4F16-B457-97119569106E}" type="presParOf" srcId="{D1D8B171-63D3-47BC-95F9-42EF8AE3E522}" destId="{AA76B71A-2CF1-4E5D-85C3-09F97638E486}" srcOrd="1" destOrd="0" presId="urn:microsoft.com/office/officeart/2005/8/layout/hierarchy1"/>
    <dgm:cxn modelId="{7BC8520D-9DEB-48F3-B21A-3C14DEC6404C}" type="presParOf" srcId="{337F4397-29EA-4666-B14B-FE20FC28463D}" destId="{ADDC7A8D-E160-4CEC-BBC8-B843B44555E6}" srcOrd="1" destOrd="0" presId="urn:microsoft.com/office/officeart/2005/8/layout/hierarchy1"/>
    <dgm:cxn modelId="{6ED00B5E-0379-435A-B4A2-DEB8E519BA9F}" type="presParOf" srcId="{ADDC7A8D-E160-4CEC-BBC8-B843B44555E6}" destId="{8E635FDC-1344-4527-8A03-42B05D7E9971}" srcOrd="0" destOrd="0" presId="urn:microsoft.com/office/officeart/2005/8/layout/hierarchy1"/>
    <dgm:cxn modelId="{ACCFF2A3-9A47-4CCF-BC32-4AB515E054E5}" type="presParOf" srcId="{ADDC7A8D-E160-4CEC-BBC8-B843B44555E6}" destId="{DE19362A-067F-4F91-8ADB-E86BD6D418C7}" srcOrd="1" destOrd="0" presId="urn:microsoft.com/office/officeart/2005/8/layout/hierarchy1"/>
    <dgm:cxn modelId="{2123F89F-3E6A-4C47-BFFB-28CE90FD9E96}" type="presParOf" srcId="{DE19362A-067F-4F91-8ADB-E86BD6D418C7}" destId="{1BEEC35E-1D09-4393-82FE-24289CE8E23A}" srcOrd="0" destOrd="0" presId="urn:microsoft.com/office/officeart/2005/8/layout/hierarchy1"/>
    <dgm:cxn modelId="{6B31ACF2-0FB3-492F-A051-E1BEE2A77080}" type="presParOf" srcId="{1BEEC35E-1D09-4393-82FE-24289CE8E23A}" destId="{C05B94D6-61F3-47BD-BF1C-8A4FAA00CACE}" srcOrd="0" destOrd="0" presId="urn:microsoft.com/office/officeart/2005/8/layout/hierarchy1"/>
    <dgm:cxn modelId="{ADEE8754-F037-4AB1-895C-D99D970DB01C}" type="presParOf" srcId="{1BEEC35E-1D09-4393-82FE-24289CE8E23A}" destId="{D5E82D62-56E0-4E86-B483-8B2B63B535B2}" srcOrd="1" destOrd="0" presId="urn:microsoft.com/office/officeart/2005/8/layout/hierarchy1"/>
    <dgm:cxn modelId="{07E6F993-819D-49BE-8403-2A23CE9AB13D}" type="presParOf" srcId="{DE19362A-067F-4F91-8ADB-E86BD6D418C7}" destId="{46E96B20-097B-41FC-BA11-774B413E7846}" srcOrd="1" destOrd="0" presId="urn:microsoft.com/office/officeart/2005/8/layout/hierarchy1"/>
    <dgm:cxn modelId="{04877FA2-0B9F-4A7C-9A26-0E4A69D144AC}" type="presParOf" srcId="{46E96B20-097B-41FC-BA11-774B413E7846}" destId="{2F8DD9CC-5AF2-49CB-8F45-E27A8F8397F0}" srcOrd="0" destOrd="0" presId="urn:microsoft.com/office/officeart/2005/8/layout/hierarchy1"/>
    <dgm:cxn modelId="{93376724-E0A9-4695-BD68-56ED0EBA2847}" type="presParOf" srcId="{46E96B20-097B-41FC-BA11-774B413E7846}" destId="{799D0762-4C26-4B7E-8929-95379871C766}" srcOrd="1" destOrd="0" presId="urn:microsoft.com/office/officeart/2005/8/layout/hierarchy1"/>
    <dgm:cxn modelId="{267F9BBB-CC81-4F97-B47F-E405B1A87A6F}" type="presParOf" srcId="{799D0762-4C26-4B7E-8929-95379871C766}" destId="{E1963186-BC0C-4394-955B-36AA05C2B835}" srcOrd="0" destOrd="0" presId="urn:microsoft.com/office/officeart/2005/8/layout/hierarchy1"/>
    <dgm:cxn modelId="{B48D79EE-E6DE-4D5E-9F40-1B34231CF12B}" type="presParOf" srcId="{E1963186-BC0C-4394-955B-36AA05C2B835}" destId="{A87A4FF4-3D4B-4633-BB82-477E219068F0}" srcOrd="0" destOrd="0" presId="urn:microsoft.com/office/officeart/2005/8/layout/hierarchy1"/>
    <dgm:cxn modelId="{49A88B2E-AFB0-4DEC-A567-2E4ACA3E9186}" type="presParOf" srcId="{E1963186-BC0C-4394-955B-36AA05C2B835}" destId="{EBB48072-30C0-4C5D-9D93-5A52F13D1E28}" srcOrd="1" destOrd="0" presId="urn:microsoft.com/office/officeart/2005/8/layout/hierarchy1"/>
    <dgm:cxn modelId="{2C71B086-649E-4213-A866-C7798CDADC4C}" type="presParOf" srcId="{799D0762-4C26-4B7E-8929-95379871C766}" destId="{6822DC75-ED9D-4D33-BE52-FB899321FBA0}" srcOrd="1" destOrd="0" presId="urn:microsoft.com/office/officeart/2005/8/layout/hierarchy1"/>
    <dgm:cxn modelId="{EFFCF766-9A16-4736-B379-399AC0DBF93E}" type="presParOf" srcId="{46E96B20-097B-41FC-BA11-774B413E7846}" destId="{D44DAA6E-2DD9-4772-85F6-6574D59970CA}" srcOrd="2" destOrd="0" presId="urn:microsoft.com/office/officeart/2005/8/layout/hierarchy1"/>
    <dgm:cxn modelId="{5C755374-3DEA-4828-80B7-9781D222337E}" type="presParOf" srcId="{46E96B20-097B-41FC-BA11-774B413E7846}" destId="{4BD9645C-B5EF-4F77-8AD8-DACBC398B22D}" srcOrd="3" destOrd="0" presId="urn:microsoft.com/office/officeart/2005/8/layout/hierarchy1"/>
    <dgm:cxn modelId="{EEF81684-6A4A-44FF-A213-C9E4BE7BBEE5}" type="presParOf" srcId="{4BD9645C-B5EF-4F77-8AD8-DACBC398B22D}" destId="{DD211916-9992-4B61-A845-4CF82C44E813}" srcOrd="0" destOrd="0" presId="urn:microsoft.com/office/officeart/2005/8/layout/hierarchy1"/>
    <dgm:cxn modelId="{2F19783C-9E85-4565-BC88-3435CB54C851}" type="presParOf" srcId="{DD211916-9992-4B61-A845-4CF82C44E813}" destId="{D2D7597D-71D1-4224-9234-CE720921393D}" srcOrd="0" destOrd="0" presId="urn:microsoft.com/office/officeart/2005/8/layout/hierarchy1"/>
    <dgm:cxn modelId="{6E86035F-D2F2-4EE2-B89E-65FFD3C95E1F}" type="presParOf" srcId="{DD211916-9992-4B61-A845-4CF82C44E813}" destId="{E165E288-4276-4826-A615-F1E76F388B77}" srcOrd="1" destOrd="0" presId="urn:microsoft.com/office/officeart/2005/8/layout/hierarchy1"/>
    <dgm:cxn modelId="{6462E264-7630-4DF5-B9FC-9CCDF20ED93F}" type="presParOf" srcId="{4BD9645C-B5EF-4F77-8AD8-DACBC398B22D}" destId="{1992C026-8D1E-487C-B437-46E8FF41ED69}" srcOrd="1" destOrd="0" presId="urn:microsoft.com/office/officeart/2005/8/layout/hierarchy1"/>
    <dgm:cxn modelId="{27081340-49E9-4F54-BD50-77ECA7418BF0}" type="presParOf" srcId="{ADDC7A8D-E160-4CEC-BBC8-B843B44555E6}" destId="{C5B20AE7-62C5-4214-B4D7-5AF31F5BB3DD}" srcOrd="2" destOrd="0" presId="urn:microsoft.com/office/officeart/2005/8/layout/hierarchy1"/>
    <dgm:cxn modelId="{A5442DA1-C2F4-4A92-A43B-83A1AA2A4820}" type="presParOf" srcId="{ADDC7A8D-E160-4CEC-BBC8-B843B44555E6}" destId="{CD32264E-B488-4163-8345-B863BDE6E13E}" srcOrd="3" destOrd="0" presId="urn:microsoft.com/office/officeart/2005/8/layout/hierarchy1"/>
    <dgm:cxn modelId="{AE16F79C-6071-405E-BCA5-81BD4E8194E0}" type="presParOf" srcId="{CD32264E-B488-4163-8345-B863BDE6E13E}" destId="{55427346-EFEB-4F00-A76A-C3F832141384}" srcOrd="0" destOrd="0" presId="urn:microsoft.com/office/officeart/2005/8/layout/hierarchy1"/>
    <dgm:cxn modelId="{26DB600F-58EF-4D52-BCF6-47211BBD999C}" type="presParOf" srcId="{55427346-EFEB-4F00-A76A-C3F832141384}" destId="{7488F2E6-5723-44C8-A32C-7A5875B3B89A}" srcOrd="0" destOrd="0" presId="urn:microsoft.com/office/officeart/2005/8/layout/hierarchy1"/>
    <dgm:cxn modelId="{AA4CA5C3-EAA0-4CEA-9F28-36C6D24C4625}" type="presParOf" srcId="{55427346-EFEB-4F00-A76A-C3F832141384}" destId="{B7DA6EE8-12E2-4990-879A-29FC0398577D}" srcOrd="1" destOrd="0" presId="urn:microsoft.com/office/officeart/2005/8/layout/hierarchy1"/>
    <dgm:cxn modelId="{4064F135-F5C2-442A-B4B3-60A55C9E18E5}" type="presParOf" srcId="{CD32264E-B488-4163-8345-B863BDE6E13E}" destId="{49B71419-728E-4F6D-A623-159094356EF0}" srcOrd="1" destOrd="0" presId="urn:microsoft.com/office/officeart/2005/8/layout/hierarchy1"/>
  </dgm:cxnLst>
  <dgm:bg/>
  <dgm:whole/>
</dgm:dataModel>
</file>

<file path=ppt/diagrams/data2.xml><?xml version="1.0" encoding="utf-8"?>
<dgm:dataModel xmlns:dgm="http://schemas.openxmlformats.org/drawingml/2006/diagram" xmlns:a="http://schemas.openxmlformats.org/drawingml/2006/main">
  <dgm:ptLst>
    <dgm:pt modelId="{34818477-6DCE-47C3-BBB5-8575FF1D0EB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C6418FA-336C-4BCD-BA1A-1527337F05EB}">
      <dgm:prSet phldrT="[Text]"/>
      <dgm:spPr/>
      <dgm:t>
        <a:bodyPr/>
        <a:lstStyle/>
        <a:p>
          <a:r>
            <a:rPr lang="en-US" dirty="0" smtClean="0"/>
            <a:t>Static Array</a:t>
          </a:r>
          <a:endParaRPr lang="en-US" dirty="0"/>
        </a:p>
      </dgm:t>
    </dgm:pt>
    <dgm:pt modelId="{1EA98B4B-FF68-49FC-A239-06C0E7F1E619}" type="parTrans" cxnId="{C5A9FEDB-F469-48AB-BA93-021D4AD43E18}">
      <dgm:prSet/>
      <dgm:spPr/>
      <dgm:t>
        <a:bodyPr/>
        <a:lstStyle/>
        <a:p>
          <a:endParaRPr lang="en-US"/>
        </a:p>
      </dgm:t>
    </dgm:pt>
    <dgm:pt modelId="{5C27BBC4-4F72-40CC-8C95-F3A34BF4FD06}" type="sibTrans" cxnId="{C5A9FEDB-F469-48AB-BA93-021D4AD43E18}">
      <dgm:prSet/>
      <dgm:spPr/>
      <dgm:t>
        <a:bodyPr/>
        <a:lstStyle/>
        <a:p>
          <a:endParaRPr lang="en-US"/>
        </a:p>
      </dgm:t>
    </dgm:pt>
    <dgm:pt modelId="{5B273623-009A-4237-ADBB-B79433BE2B48}">
      <dgm:prSet phldrT="[Text]"/>
      <dgm:spPr/>
      <dgm:t>
        <a:bodyPr/>
        <a:lstStyle/>
        <a:p>
          <a:r>
            <a:rPr lang="en-US" dirty="0" smtClean="0"/>
            <a:t>Dynamic Array</a:t>
          </a:r>
          <a:endParaRPr lang="en-US" dirty="0"/>
        </a:p>
      </dgm:t>
    </dgm:pt>
    <dgm:pt modelId="{2605E86C-E4FA-43FB-A768-EE1D10672515}" type="parTrans" cxnId="{64C5A645-3527-4F92-9D1C-155402263AD5}">
      <dgm:prSet/>
      <dgm:spPr/>
      <dgm:t>
        <a:bodyPr/>
        <a:lstStyle/>
        <a:p>
          <a:endParaRPr lang="en-US"/>
        </a:p>
      </dgm:t>
    </dgm:pt>
    <dgm:pt modelId="{D0DB5BA3-8412-4DAC-A7C1-87B9B892A5AF}" type="sibTrans" cxnId="{64C5A645-3527-4F92-9D1C-155402263AD5}">
      <dgm:prSet/>
      <dgm:spPr/>
      <dgm:t>
        <a:bodyPr/>
        <a:lstStyle/>
        <a:p>
          <a:endParaRPr lang="en-US"/>
        </a:p>
      </dgm:t>
    </dgm:pt>
    <dgm:pt modelId="{2EE347B0-4752-4E12-A31F-59E14FB6125A}">
      <dgm:prSet phldrT="[Text]"/>
      <dgm:spPr/>
      <dgm:t>
        <a:bodyPr/>
        <a:lstStyle/>
        <a:p>
          <a:r>
            <a:rPr lang="en-US" dirty="0" smtClean="0"/>
            <a:t>Single Dimension Array </a:t>
          </a:r>
          <a:endParaRPr lang="en-US" dirty="0"/>
        </a:p>
      </dgm:t>
    </dgm:pt>
    <dgm:pt modelId="{CA747992-D866-4E46-992A-6A771DB46EEE}" type="parTrans" cxnId="{543744BB-81FB-4325-9C52-7824A520569D}">
      <dgm:prSet/>
      <dgm:spPr/>
      <dgm:t>
        <a:bodyPr/>
        <a:lstStyle/>
        <a:p>
          <a:endParaRPr lang="en-US" dirty="0"/>
        </a:p>
      </dgm:t>
    </dgm:pt>
    <dgm:pt modelId="{E5C96343-04BA-4023-A683-44C00ED0A3B8}" type="sibTrans" cxnId="{543744BB-81FB-4325-9C52-7824A520569D}">
      <dgm:prSet/>
      <dgm:spPr/>
      <dgm:t>
        <a:bodyPr/>
        <a:lstStyle/>
        <a:p>
          <a:endParaRPr lang="en-US"/>
        </a:p>
      </dgm:t>
    </dgm:pt>
    <dgm:pt modelId="{86D829FB-E492-405D-A347-851FB78EB6D2}">
      <dgm:prSet phldrT="[Text]"/>
      <dgm:spPr/>
      <dgm:t>
        <a:bodyPr/>
        <a:lstStyle/>
        <a:p>
          <a:r>
            <a:rPr lang="en-US" dirty="0" smtClean="0"/>
            <a:t>Multi Dimension Array or Matrix </a:t>
          </a:r>
          <a:endParaRPr lang="en-US" dirty="0"/>
        </a:p>
      </dgm:t>
    </dgm:pt>
    <dgm:pt modelId="{5201909C-4934-41EF-A739-51E3F2DE6806}" type="parTrans" cxnId="{A41EE249-4CD2-40F0-A269-5955B61ECD1B}">
      <dgm:prSet/>
      <dgm:spPr/>
      <dgm:t>
        <a:bodyPr/>
        <a:lstStyle/>
        <a:p>
          <a:endParaRPr lang="en-US" dirty="0"/>
        </a:p>
      </dgm:t>
    </dgm:pt>
    <dgm:pt modelId="{3BF396C0-FAFB-42ED-AD71-00D1A8DC8272}" type="sibTrans" cxnId="{A41EE249-4CD2-40F0-A269-5955B61ECD1B}">
      <dgm:prSet/>
      <dgm:spPr/>
      <dgm:t>
        <a:bodyPr/>
        <a:lstStyle/>
        <a:p>
          <a:endParaRPr lang="en-US"/>
        </a:p>
      </dgm:t>
    </dgm:pt>
    <dgm:pt modelId="{C0A70C3A-FB48-4CEA-9533-8750A1CF0B4A}" type="pres">
      <dgm:prSet presAssocID="{34818477-6DCE-47C3-BBB5-8575FF1D0EB5}" presName="hierChild1" presStyleCnt="0">
        <dgm:presLayoutVars>
          <dgm:chPref val="1"/>
          <dgm:dir/>
          <dgm:animOne val="branch"/>
          <dgm:animLvl val="lvl"/>
          <dgm:resizeHandles/>
        </dgm:presLayoutVars>
      </dgm:prSet>
      <dgm:spPr/>
      <dgm:t>
        <a:bodyPr/>
        <a:lstStyle/>
        <a:p>
          <a:endParaRPr lang="en-US"/>
        </a:p>
      </dgm:t>
    </dgm:pt>
    <dgm:pt modelId="{1CC0A6F3-8681-4F30-810E-F202EE6DD2CD}" type="pres">
      <dgm:prSet presAssocID="{1C6418FA-336C-4BCD-BA1A-1527337F05EB}" presName="hierRoot1" presStyleCnt="0"/>
      <dgm:spPr/>
    </dgm:pt>
    <dgm:pt modelId="{09E69865-969E-48BC-AD5D-ED0D132450E0}" type="pres">
      <dgm:prSet presAssocID="{1C6418FA-336C-4BCD-BA1A-1527337F05EB}" presName="composite" presStyleCnt="0"/>
      <dgm:spPr/>
    </dgm:pt>
    <dgm:pt modelId="{C748BA0F-B58D-42C8-B5DE-3E8EA8EC28D1}" type="pres">
      <dgm:prSet presAssocID="{1C6418FA-336C-4BCD-BA1A-1527337F05EB}" presName="background" presStyleLbl="node0" presStyleIdx="0" presStyleCnt="2"/>
      <dgm:spPr/>
    </dgm:pt>
    <dgm:pt modelId="{A2CA5F13-9E99-43A8-8EAE-82F7B01450EE}" type="pres">
      <dgm:prSet presAssocID="{1C6418FA-336C-4BCD-BA1A-1527337F05EB}" presName="text" presStyleLbl="fgAcc0" presStyleIdx="0" presStyleCnt="2">
        <dgm:presLayoutVars>
          <dgm:chPref val="3"/>
        </dgm:presLayoutVars>
      </dgm:prSet>
      <dgm:spPr/>
      <dgm:t>
        <a:bodyPr/>
        <a:lstStyle/>
        <a:p>
          <a:endParaRPr lang="en-US"/>
        </a:p>
      </dgm:t>
    </dgm:pt>
    <dgm:pt modelId="{7650EEA7-A3F9-443D-8919-69D419A6CCF3}" type="pres">
      <dgm:prSet presAssocID="{1C6418FA-336C-4BCD-BA1A-1527337F05EB}" presName="hierChild2" presStyleCnt="0"/>
      <dgm:spPr/>
    </dgm:pt>
    <dgm:pt modelId="{A56099D9-2943-44C9-9052-8E75B847C0FD}" type="pres">
      <dgm:prSet presAssocID="{5B273623-009A-4237-ADBB-B79433BE2B48}" presName="hierRoot1" presStyleCnt="0"/>
      <dgm:spPr/>
    </dgm:pt>
    <dgm:pt modelId="{BF87EB28-BAEC-4E6C-A823-0918A478E369}" type="pres">
      <dgm:prSet presAssocID="{5B273623-009A-4237-ADBB-B79433BE2B48}" presName="composite" presStyleCnt="0"/>
      <dgm:spPr/>
    </dgm:pt>
    <dgm:pt modelId="{E3F72F02-B0AE-4B39-84EE-6DB96696ED78}" type="pres">
      <dgm:prSet presAssocID="{5B273623-009A-4237-ADBB-B79433BE2B48}" presName="background" presStyleLbl="node0" presStyleIdx="1" presStyleCnt="2"/>
      <dgm:spPr/>
    </dgm:pt>
    <dgm:pt modelId="{FD0B9816-B673-4EB5-8E64-546A643A633D}" type="pres">
      <dgm:prSet presAssocID="{5B273623-009A-4237-ADBB-B79433BE2B48}" presName="text" presStyleLbl="fgAcc0" presStyleIdx="1" presStyleCnt="2">
        <dgm:presLayoutVars>
          <dgm:chPref val="3"/>
        </dgm:presLayoutVars>
      </dgm:prSet>
      <dgm:spPr/>
      <dgm:t>
        <a:bodyPr/>
        <a:lstStyle/>
        <a:p>
          <a:endParaRPr lang="en-US"/>
        </a:p>
      </dgm:t>
    </dgm:pt>
    <dgm:pt modelId="{73351A14-C89F-4A2C-9C19-404E4EB29A20}" type="pres">
      <dgm:prSet presAssocID="{5B273623-009A-4237-ADBB-B79433BE2B48}" presName="hierChild2" presStyleCnt="0"/>
      <dgm:spPr/>
    </dgm:pt>
    <dgm:pt modelId="{580F8B6C-B53C-446B-9293-CE5A18919720}" type="pres">
      <dgm:prSet presAssocID="{CA747992-D866-4E46-992A-6A771DB46EEE}" presName="Name10" presStyleLbl="parChTrans1D2" presStyleIdx="0" presStyleCnt="2"/>
      <dgm:spPr/>
      <dgm:t>
        <a:bodyPr/>
        <a:lstStyle/>
        <a:p>
          <a:endParaRPr lang="en-US"/>
        </a:p>
      </dgm:t>
    </dgm:pt>
    <dgm:pt modelId="{57FD4E1A-6B3A-42B0-9904-F9101B03F4DD}" type="pres">
      <dgm:prSet presAssocID="{2EE347B0-4752-4E12-A31F-59E14FB6125A}" presName="hierRoot2" presStyleCnt="0"/>
      <dgm:spPr/>
    </dgm:pt>
    <dgm:pt modelId="{EDB2DC78-451A-4558-B09C-1DA12E5127DA}" type="pres">
      <dgm:prSet presAssocID="{2EE347B0-4752-4E12-A31F-59E14FB6125A}" presName="composite2" presStyleCnt="0"/>
      <dgm:spPr/>
    </dgm:pt>
    <dgm:pt modelId="{63D64978-B2FB-4645-9619-AA9757FB314F}" type="pres">
      <dgm:prSet presAssocID="{2EE347B0-4752-4E12-A31F-59E14FB6125A}" presName="background2" presStyleLbl="node2" presStyleIdx="0" presStyleCnt="2"/>
      <dgm:spPr/>
    </dgm:pt>
    <dgm:pt modelId="{F994A457-1DA6-465A-A489-662A68B23B6C}" type="pres">
      <dgm:prSet presAssocID="{2EE347B0-4752-4E12-A31F-59E14FB6125A}" presName="text2" presStyleLbl="fgAcc2" presStyleIdx="0" presStyleCnt="2">
        <dgm:presLayoutVars>
          <dgm:chPref val="3"/>
        </dgm:presLayoutVars>
      </dgm:prSet>
      <dgm:spPr/>
      <dgm:t>
        <a:bodyPr/>
        <a:lstStyle/>
        <a:p>
          <a:endParaRPr lang="en-US"/>
        </a:p>
      </dgm:t>
    </dgm:pt>
    <dgm:pt modelId="{F2EFEE0B-4D1A-4D4A-90A4-037F62E5D46B}" type="pres">
      <dgm:prSet presAssocID="{2EE347B0-4752-4E12-A31F-59E14FB6125A}" presName="hierChild3" presStyleCnt="0"/>
      <dgm:spPr/>
    </dgm:pt>
    <dgm:pt modelId="{F4068964-D220-4CBD-B63A-EC8509A0E039}" type="pres">
      <dgm:prSet presAssocID="{5201909C-4934-41EF-A739-51E3F2DE6806}" presName="Name10" presStyleLbl="parChTrans1D2" presStyleIdx="1" presStyleCnt="2"/>
      <dgm:spPr/>
      <dgm:t>
        <a:bodyPr/>
        <a:lstStyle/>
        <a:p>
          <a:endParaRPr lang="en-US"/>
        </a:p>
      </dgm:t>
    </dgm:pt>
    <dgm:pt modelId="{5C3D0EDA-1F8C-42C8-8F37-9B0C9DBCEA45}" type="pres">
      <dgm:prSet presAssocID="{86D829FB-E492-405D-A347-851FB78EB6D2}" presName="hierRoot2" presStyleCnt="0"/>
      <dgm:spPr/>
    </dgm:pt>
    <dgm:pt modelId="{58A472C3-5993-4E37-AC85-9F375D62198D}" type="pres">
      <dgm:prSet presAssocID="{86D829FB-E492-405D-A347-851FB78EB6D2}" presName="composite2" presStyleCnt="0"/>
      <dgm:spPr/>
    </dgm:pt>
    <dgm:pt modelId="{9F764700-AA7B-4B2A-9289-9860CC771819}" type="pres">
      <dgm:prSet presAssocID="{86D829FB-E492-405D-A347-851FB78EB6D2}" presName="background2" presStyleLbl="node2" presStyleIdx="1" presStyleCnt="2"/>
      <dgm:spPr/>
    </dgm:pt>
    <dgm:pt modelId="{1F27F233-05A9-46FD-9C60-E74DC9A31917}" type="pres">
      <dgm:prSet presAssocID="{86D829FB-E492-405D-A347-851FB78EB6D2}" presName="text2" presStyleLbl="fgAcc2" presStyleIdx="1" presStyleCnt="2" custScaleX="114170">
        <dgm:presLayoutVars>
          <dgm:chPref val="3"/>
        </dgm:presLayoutVars>
      </dgm:prSet>
      <dgm:spPr/>
      <dgm:t>
        <a:bodyPr/>
        <a:lstStyle/>
        <a:p>
          <a:endParaRPr lang="en-US"/>
        </a:p>
      </dgm:t>
    </dgm:pt>
    <dgm:pt modelId="{FFB645AD-E8E5-4C67-AF24-E29F65E0ED95}" type="pres">
      <dgm:prSet presAssocID="{86D829FB-E492-405D-A347-851FB78EB6D2}" presName="hierChild3" presStyleCnt="0"/>
      <dgm:spPr/>
    </dgm:pt>
  </dgm:ptLst>
  <dgm:cxnLst>
    <dgm:cxn modelId="{543744BB-81FB-4325-9C52-7824A520569D}" srcId="{5B273623-009A-4237-ADBB-B79433BE2B48}" destId="{2EE347B0-4752-4E12-A31F-59E14FB6125A}" srcOrd="0" destOrd="0" parTransId="{CA747992-D866-4E46-992A-6A771DB46EEE}" sibTransId="{E5C96343-04BA-4023-A683-44C00ED0A3B8}"/>
    <dgm:cxn modelId="{A41EE249-4CD2-40F0-A269-5955B61ECD1B}" srcId="{5B273623-009A-4237-ADBB-B79433BE2B48}" destId="{86D829FB-E492-405D-A347-851FB78EB6D2}" srcOrd="1" destOrd="0" parTransId="{5201909C-4934-41EF-A739-51E3F2DE6806}" sibTransId="{3BF396C0-FAFB-42ED-AD71-00D1A8DC8272}"/>
    <dgm:cxn modelId="{D1DFC1BB-6436-48AD-B31A-F2AC06CEE2C7}" type="presOf" srcId="{5201909C-4934-41EF-A739-51E3F2DE6806}" destId="{F4068964-D220-4CBD-B63A-EC8509A0E039}" srcOrd="0" destOrd="0" presId="urn:microsoft.com/office/officeart/2005/8/layout/hierarchy1"/>
    <dgm:cxn modelId="{5FAB13B4-2C59-462C-B8EA-324A1D6BB563}" type="presOf" srcId="{86D829FB-E492-405D-A347-851FB78EB6D2}" destId="{1F27F233-05A9-46FD-9C60-E74DC9A31917}" srcOrd="0" destOrd="0" presId="urn:microsoft.com/office/officeart/2005/8/layout/hierarchy1"/>
    <dgm:cxn modelId="{2A238369-2845-4C74-8AB0-396D6CC76F14}" type="presOf" srcId="{1C6418FA-336C-4BCD-BA1A-1527337F05EB}" destId="{A2CA5F13-9E99-43A8-8EAE-82F7B01450EE}" srcOrd="0" destOrd="0" presId="urn:microsoft.com/office/officeart/2005/8/layout/hierarchy1"/>
    <dgm:cxn modelId="{C5A9FEDB-F469-48AB-BA93-021D4AD43E18}" srcId="{34818477-6DCE-47C3-BBB5-8575FF1D0EB5}" destId="{1C6418FA-336C-4BCD-BA1A-1527337F05EB}" srcOrd="0" destOrd="0" parTransId="{1EA98B4B-FF68-49FC-A239-06C0E7F1E619}" sibTransId="{5C27BBC4-4F72-40CC-8C95-F3A34BF4FD06}"/>
    <dgm:cxn modelId="{DF545853-34C1-4948-A54A-9E6B1A8EB733}" type="presOf" srcId="{2EE347B0-4752-4E12-A31F-59E14FB6125A}" destId="{F994A457-1DA6-465A-A489-662A68B23B6C}" srcOrd="0" destOrd="0" presId="urn:microsoft.com/office/officeart/2005/8/layout/hierarchy1"/>
    <dgm:cxn modelId="{6DB8B2EF-7CFD-49D5-B239-5BA0AA49381B}" type="presOf" srcId="{34818477-6DCE-47C3-BBB5-8575FF1D0EB5}" destId="{C0A70C3A-FB48-4CEA-9533-8750A1CF0B4A}" srcOrd="0" destOrd="0" presId="urn:microsoft.com/office/officeart/2005/8/layout/hierarchy1"/>
    <dgm:cxn modelId="{64C5A645-3527-4F92-9D1C-155402263AD5}" srcId="{34818477-6DCE-47C3-BBB5-8575FF1D0EB5}" destId="{5B273623-009A-4237-ADBB-B79433BE2B48}" srcOrd="1" destOrd="0" parTransId="{2605E86C-E4FA-43FB-A768-EE1D10672515}" sibTransId="{D0DB5BA3-8412-4DAC-A7C1-87B9B892A5AF}"/>
    <dgm:cxn modelId="{89D14119-26AF-4813-B87E-0BB87F3CAAAC}" type="presOf" srcId="{5B273623-009A-4237-ADBB-B79433BE2B48}" destId="{FD0B9816-B673-4EB5-8E64-546A643A633D}" srcOrd="0" destOrd="0" presId="urn:microsoft.com/office/officeart/2005/8/layout/hierarchy1"/>
    <dgm:cxn modelId="{A0D6260D-0DBC-469C-8DC5-7BA6112BB528}" type="presOf" srcId="{CA747992-D866-4E46-992A-6A771DB46EEE}" destId="{580F8B6C-B53C-446B-9293-CE5A18919720}" srcOrd="0" destOrd="0" presId="urn:microsoft.com/office/officeart/2005/8/layout/hierarchy1"/>
    <dgm:cxn modelId="{8180D82D-EAFA-4DF0-93D5-A13BD9C35A71}" type="presParOf" srcId="{C0A70C3A-FB48-4CEA-9533-8750A1CF0B4A}" destId="{1CC0A6F3-8681-4F30-810E-F202EE6DD2CD}" srcOrd="0" destOrd="0" presId="urn:microsoft.com/office/officeart/2005/8/layout/hierarchy1"/>
    <dgm:cxn modelId="{6AD0ABF0-D88E-473D-A622-6BCB9205F5BF}" type="presParOf" srcId="{1CC0A6F3-8681-4F30-810E-F202EE6DD2CD}" destId="{09E69865-969E-48BC-AD5D-ED0D132450E0}" srcOrd="0" destOrd="0" presId="urn:microsoft.com/office/officeart/2005/8/layout/hierarchy1"/>
    <dgm:cxn modelId="{9AF4D635-68A2-4E8C-84E5-342579FC937F}" type="presParOf" srcId="{09E69865-969E-48BC-AD5D-ED0D132450E0}" destId="{C748BA0F-B58D-42C8-B5DE-3E8EA8EC28D1}" srcOrd="0" destOrd="0" presId="urn:microsoft.com/office/officeart/2005/8/layout/hierarchy1"/>
    <dgm:cxn modelId="{986ABCA7-9581-4BC3-BE6C-F4B1D97B89EE}" type="presParOf" srcId="{09E69865-969E-48BC-AD5D-ED0D132450E0}" destId="{A2CA5F13-9E99-43A8-8EAE-82F7B01450EE}" srcOrd="1" destOrd="0" presId="urn:microsoft.com/office/officeart/2005/8/layout/hierarchy1"/>
    <dgm:cxn modelId="{24A63AEB-D0A9-4240-B427-323790CADC8E}" type="presParOf" srcId="{1CC0A6F3-8681-4F30-810E-F202EE6DD2CD}" destId="{7650EEA7-A3F9-443D-8919-69D419A6CCF3}" srcOrd="1" destOrd="0" presId="urn:microsoft.com/office/officeart/2005/8/layout/hierarchy1"/>
    <dgm:cxn modelId="{5AFCEFEE-9ED1-441E-988A-6BC0A40D5C25}" type="presParOf" srcId="{C0A70C3A-FB48-4CEA-9533-8750A1CF0B4A}" destId="{A56099D9-2943-44C9-9052-8E75B847C0FD}" srcOrd="1" destOrd="0" presId="urn:microsoft.com/office/officeart/2005/8/layout/hierarchy1"/>
    <dgm:cxn modelId="{9673B2B0-6E76-4A58-A470-8D787EEA00CD}" type="presParOf" srcId="{A56099D9-2943-44C9-9052-8E75B847C0FD}" destId="{BF87EB28-BAEC-4E6C-A823-0918A478E369}" srcOrd="0" destOrd="0" presId="urn:microsoft.com/office/officeart/2005/8/layout/hierarchy1"/>
    <dgm:cxn modelId="{57222354-75A0-4AAC-9832-97FC725FFC2B}" type="presParOf" srcId="{BF87EB28-BAEC-4E6C-A823-0918A478E369}" destId="{E3F72F02-B0AE-4B39-84EE-6DB96696ED78}" srcOrd="0" destOrd="0" presId="urn:microsoft.com/office/officeart/2005/8/layout/hierarchy1"/>
    <dgm:cxn modelId="{870A76E9-BBC4-443E-93C7-F81164337298}" type="presParOf" srcId="{BF87EB28-BAEC-4E6C-A823-0918A478E369}" destId="{FD0B9816-B673-4EB5-8E64-546A643A633D}" srcOrd="1" destOrd="0" presId="urn:microsoft.com/office/officeart/2005/8/layout/hierarchy1"/>
    <dgm:cxn modelId="{A93DB2A8-05F9-47CB-9B7B-CC2E0EB058E8}" type="presParOf" srcId="{A56099D9-2943-44C9-9052-8E75B847C0FD}" destId="{73351A14-C89F-4A2C-9C19-404E4EB29A20}" srcOrd="1" destOrd="0" presId="urn:microsoft.com/office/officeart/2005/8/layout/hierarchy1"/>
    <dgm:cxn modelId="{ECF88969-DE65-4253-ACD3-0A6D343AF2C2}" type="presParOf" srcId="{73351A14-C89F-4A2C-9C19-404E4EB29A20}" destId="{580F8B6C-B53C-446B-9293-CE5A18919720}" srcOrd="0" destOrd="0" presId="urn:microsoft.com/office/officeart/2005/8/layout/hierarchy1"/>
    <dgm:cxn modelId="{DBB4EDEF-5091-4D3F-B21D-EA1E89E936B2}" type="presParOf" srcId="{73351A14-C89F-4A2C-9C19-404E4EB29A20}" destId="{57FD4E1A-6B3A-42B0-9904-F9101B03F4DD}" srcOrd="1" destOrd="0" presId="urn:microsoft.com/office/officeart/2005/8/layout/hierarchy1"/>
    <dgm:cxn modelId="{53D43C0A-EAD5-471F-9562-95EFFC41D599}" type="presParOf" srcId="{57FD4E1A-6B3A-42B0-9904-F9101B03F4DD}" destId="{EDB2DC78-451A-4558-B09C-1DA12E5127DA}" srcOrd="0" destOrd="0" presId="urn:microsoft.com/office/officeart/2005/8/layout/hierarchy1"/>
    <dgm:cxn modelId="{A473D307-4BD6-4354-874C-CB2C1ED1FB98}" type="presParOf" srcId="{EDB2DC78-451A-4558-B09C-1DA12E5127DA}" destId="{63D64978-B2FB-4645-9619-AA9757FB314F}" srcOrd="0" destOrd="0" presId="urn:microsoft.com/office/officeart/2005/8/layout/hierarchy1"/>
    <dgm:cxn modelId="{A8C3A857-DA19-45A8-8B54-2F7DD2F2F477}" type="presParOf" srcId="{EDB2DC78-451A-4558-B09C-1DA12E5127DA}" destId="{F994A457-1DA6-465A-A489-662A68B23B6C}" srcOrd="1" destOrd="0" presId="urn:microsoft.com/office/officeart/2005/8/layout/hierarchy1"/>
    <dgm:cxn modelId="{D8910578-7FF3-48E8-9EBA-7F78CA4E3997}" type="presParOf" srcId="{57FD4E1A-6B3A-42B0-9904-F9101B03F4DD}" destId="{F2EFEE0B-4D1A-4D4A-90A4-037F62E5D46B}" srcOrd="1" destOrd="0" presId="urn:microsoft.com/office/officeart/2005/8/layout/hierarchy1"/>
    <dgm:cxn modelId="{7723C0A5-CBF9-4C04-B129-08734C88D8F5}" type="presParOf" srcId="{73351A14-C89F-4A2C-9C19-404E4EB29A20}" destId="{F4068964-D220-4CBD-B63A-EC8509A0E039}" srcOrd="2" destOrd="0" presId="urn:microsoft.com/office/officeart/2005/8/layout/hierarchy1"/>
    <dgm:cxn modelId="{9A0A3E0C-715E-4E31-9B54-F5EE085906F9}" type="presParOf" srcId="{73351A14-C89F-4A2C-9C19-404E4EB29A20}" destId="{5C3D0EDA-1F8C-42C8-8F37-9B0C9DBCEA45}" srcOrd="3" destOrd="0" presId="urn:microsoft.com/office/officeart/2005/8/layout/hierarchy1"/>
    <dgm:cxn modelId="{49CED181-568C-4EB1-A8FA-CF13BA3ABBD3}" type="presParOf" srcId="{5C3D0EDA-1F8C-42C8-8F37-9B0C9DBCEA45}" destId="{58A472C3-5993-4E37-AC85-9F375D62198D}" srcOrd="0" destOrd="0" presId="urn:microsoft.com/office/officeart/2005/8/layout/hierarchy1"/>
    <dgm:cxn modelId="{1C3AFAA7-3207-47A7-ABBD-7A5BC725F8AB}" type="presParOf" srcId="{58A472C3-5993-4E37-AC85-9F375D62198D}" destId="{9F764700-AA7B-4B2A-9289-9860CC771819}" srcOrd="0" destOrd="0" presId="urn:microsoft.com/office/officeart/2005/8/layout/hierarchy1"/>
    <dgm:cxn modelId="{B24CD7EB-BEDD-4AA5-9586-63033BCD54EB}" type="presParOf" srcId="{58A472C3-5993-4E37-AC85-9F375D62198D}" destId="{1F27F233-05A9-46FD-9C60-E74DC9A31917}" srcOrd="1" destOrd="0" presId="urn:microsoft.com/office/officeart/2005/8/layout/hierarchy1"/>
    <dgm:cxn modelId="{41C6D916-364F-4798-B3C9-37D3751ACD8F}" type="presParOf" srcId="{5C3D0EDA-1F8C-42C8-8F37-9B0C9DBCEA45}" destId="{FFB645AD-E8E5-4C67-AF24-E29F65E0ED95}"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B53E01-1419-4259-A3BA-3EF9E1E31304}" type="datetimeFigureOut">
              <a:rPr lang="en-US" smtClean="0"/>
              <a:pPr/>
              <a:t>7/26/2023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F156BB-3C5D-4833-A0C0-5C71A73E976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2157F0D-9646-4884-8028-A14D16A7D60F}" type="datetime1">
              <a:rPr lang="en-US" smtClean="0"/>
              <a:pPr/>
              <a:t>7/26/2023</a:t>
            </a:fld>
            <a:endParaRPr lang="en-US"/>
          </a:p>
        </p:txBody>
      </p:sp>
      <p:sp>
        <p:nvSpPr>
          <p:cNvPr id="19" name="Footer Placeholder 18"/>
          <p:cNvSpPr>
            <a:spLocks noGrp="1"/>
          </p:cNvSpPr>
          <p:nvPr>
            <p:ph type="ftr" sz="quarter" idx="11"/>
          </p:nvPr>
        </p:nvSpPr>
        <p:spPr/>
        <p:txBody>
          <a:bodyPr/>
          <a:lstStyle/>
          <a:p>
            <a:r>
              <a:rPr lang="en-US" smtClean="0"/>
              <a:t>Created By Anidip Laha George Telegraph</a:t>
            </a:r>
            <a:endParaRPr lang="en-US"/>
          </a:p>
        </p:txBody>
      </p:sp>
      <p:sp>
        <p:nvSpPr>
          <p:cNvPr id="27" name="Slide Number Placeholder 26"/>
          <p:cNvSpPr>
            <a:spLocks noGrp="1"/>
          </p:cNvSpPr>
          <p:nvPr>
            <p:ph type="sldNum" sz="quarter" idx="12"/>
          </p:nvPr>
        </p:nvSpPr>
        <p:spPr/>
        <p:txBody>
          <a:bodyPr/>
          <a:lstStyle/>
          <a:p>
            <a:fld id="{8AFDEC23-374E-47A9-A31B-A5AA1524DFA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7CAAE4-A961-40CB-A0D4-BA5D90A8C795}" type="datetime1">
              <a:rPr lang="en-US" smtClean="0"/>
              <a:pPr/>
              <a:t>7/26/2023</a:t>
            </a:fld>
            <a:endParaRPr lang="en-US"/>
          </a:p>
        </p:txBody>
      </p:sp>
      <p:sp>
        <p:nvSpPr>
          <p:cNvPr id="5" name="Footer Placeholder 4"/>
          <p:cNvSpPr>
            <a:spLocks noGrp="1"/>
          </p:cNvSpPr>
          <p:nvPr>
            <p:ph type="ftr" sz="quarter" idx="11"/>
          </p:nvPr>
        </p:nvSpPr>
        <p:spPr/>
        <p:txBody>
          <a:bodyPr/>
          <a:lstStyle/>
          <a:p>
            <a:r>
              <a:rPr lang="en-US" smtClean="0"/>
              <a:t>Created By Anidip Laha George Telegraph</a:t>
            </a:r>
            <a:endParaRPr lang="en-US"/>
          </a:p>
        </p:txBody>
      </p:sp>
      <p:sp>
        <p:nvSpPr>
          <p:cNvPr id="6" name="Slide Number Placeholder 5"/>
          <p:cNvSpPr>
            <a:spLocks noGrp="1"/>
          </p:cNvSpPr>
          <p:nvPr>
            <p:ph type="sldNum" sz="quarter" idx="12"/>
          </p:nvPr>
        </p:nvSpPr>
        <p:spPr/>
        <p:txBody>
          <a:bodyPr/>
          <a:lstStyle/>
          <a:p>
            <a:fld id="{8AFDEC23-374E-47A9-A31B-A5AA1524DF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970A7F-2F50-4832-BE01-2E0C50A936BD}" type="datetime1">
              <a:rPr lang="en-US" smtClean="0"/>
              <a:pPr/>
              <a:t>7/26/2023</a:t>
            </a:fld>
            <a:endParaRPr lang="en-US"/>
          </a:p>
        </p:txBody>
      </p:sp>
      <p:sp>
        <p:nvSpPr>
          <p:cNvPr id="5" name="Footer Placeholder 4"/>
          <p:cNvSpPr>
            <a:spLocks noGrp="1"/>
          </p:cNvSpPr>
          <p:nvPr>
            <p:ph type="ftr" sz="quarter" idx="11"/>
          </p:nvPr>
        </p:nvSpPr>
        <p:spPr/>
        <p:txBody>
          <a:bodyPr/>
          <a:lstStyle/>
          <a:p>
            <a:r>
              <a:rPr lang="en-US" smtClean="0"/>
              <a:t>Created By Anidip Laha George Telegraph</a:t>
            </a:r>
            <a:endParaRPr lang="en-US"/>
          </a:p>
        </p:txBody>
      </p:sp>
      <p:sp>
        <p:nvSpPr>
          <p:cNvPr id="6" name="Slide Number Placeholder 5"/>
          <p:cNvSpPr>
            <a:spLocks noGrp="1"/>
          </p:cNvSpPr>
          <p:nvPr>
            <p:ph type="sldNum" sz="quarter" idx="12"/>
          </p:nvPr>
        </p:nvSpPr>
        <p:spPr/>
        <p:txBody>
          <a:bodyPr/>
          <a:lstStyle/>
          <a:p>
            <a:fld id="{8AFDEC23-374E-47A9-A31B-A5AA1524DF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C24469-8E91-4F6E-84EF-63215D787965}" type="datetime1">
              <a:rPr lang="en-US" smtClean="0"/>
              <a:pPr/>
              <a:t>7/26/2023</a:t>
            </a:fld>
            <a:endParaRPr lang="en-US"/>
          </a:p>
        </p:txBody>
      </p:sp>
      <p:sp>
        <p:nvSpPr>
          <p:cNvPr id="5" name="Footer Placeholder 4"/>
          <p:cNvSpPr>
            <a:spLocks noGrp="1"/>
          </p:cNvSpPr>
          <p:nvPr>
            <p:ph type="ftr" sz="quarter" idx="11"/>
          </p:nvPr>
        </p:nvSpPr>
        <p:spPr/>
        <p:txBody>
          <a:bodyPr/>
          <a:lstStyle/>
          <a:p>
            <a:r>
              <a:rPr lang="en-US" smtClean="0"/>
              <a:t>Created By Anidip Laha George Telegraph</a:t>
            </a:r>
            <a:endParaRPr lang="en-US"/>
          </a:p>
        </p:txBody>
      </p:sp>
      <p:sp>
        <p:nvSpPr>
          <p:cNvPr id="6" name="Slide Number Placeholder 5"/>
          <p:cNvSpPr>
            <a:spLocks noGrp="1"/>
          </p:cNvSpPr>
          <p:nvPr>
            <p:ph type="sldNum" sz="quarter" idx="12"/>
          </p:nvPr>
        </p:nvSpPr>
        <p:spPr/>
        <p:txBody>
          <a:bodyPr/>
          <a:lstStyle/>
          <a:p>
            <a:fld id="{8AFDEC23-374E-47A9-A31B-A5AA1524DF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04ED8A0-8800-455D-913B-52FFB2DAFE7E}" type="datetime1">
              <a:rPr lang="en-US" smtClean="0"/>
              <a:pPr/>
              <a:t>7/26/2023</a:t>
            </a:fld>
            <a:endParaRPr lang="en-US"/>
          </a:p>
        </p:txBody>
      </p:sp>
      <p:sp>
        <p:nvSpPr>
          <p:cNvPr id="5" name="Footer Placeholder 4"/>
          <p:cNvSpPr>
            <a:spLocks noGrp="1"/>
          </p:cNvSpPr>
          <p:nvPr>
            <p:ph type="ftr" sz="quarter" idx="11"/>
          </p:nvPr>
        </p:nvSpPr>
        <p:spPr/>
        <p:txBody>
          <a:bodyPr/>
          <a:lstStyle/>
          <a:p>
            <a:r>
              <a:rPr lang="en-US" smtClean="0"/>
              <a:t>Created By Anidip Laha George Telegraph</a:t>
            </a:r>
            <a:endParaRPr lang="en-US"/>
          </a:p>
        </p:txBody>
      </p:sp>
      <p:sp>
        <p:nvSpPr>
          <p:cNvPr id="6" name="Slide Number Placeholder 5"/>
          <p:cNvSpPr>
            <a:spLocks noGrp="1"/>
          </p:cNvSpPr>
          <p:nvPr>
            <p:ph type="sldNum" sz="quarter" idx="12"/>
          </p:nvPr>
        </p:nvSpPr>
        <p:spPr/>
        <p:txBody>
          <a:bodyPr/>
          <a:lstStyle/>
          <a:p>
            <a:fld id="{8AFDEC23-374E-47A9-A31B-A5AA1524DFA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1045A60-B972-4E05-8B70-8BAC67C78D65}" type="datetime1">
              <a:rPr lang="en-US" smtClean="0"/>
              <a:pPr/>
              <a:t>7/26/2023</a:t>
            </a:fld>
            <a:endParaRPr lang="en-US"/>
          </a:p>
        </p:txBody>
      </p:sp>
      <p:sp>
        <p:nvSpPr>
          <p:cNvPr id="6" name="Footer Placeholder 5"/>
          <p:cNvSpPr>
            <a:spLocks noGrp="1"/>
          </p:cNvSpPr>
          <p:nvPr>
            <p:ph type="ftr" sz="quarter" idx="11"/>
          </p:nvPr>
        </p:nvSpPr>
        <p:spPr/>
        <p:txBody>
          <a:bodyPr/>
          <a:lstStyle/>
          <a:p>
            <a:r>
              <a:rPr lang="en-US" smtClean="0"/>
              <a:t>Created By Anidip Laha George Telegraph</a:t>
            </a:r>
            <a:endParaRPr lang="en-US"/>
          </a:p>
        </p:txBody>
      </p:sp>
      <p:sp>
        <p:nvSpPr>
          <p:cNvPr id="7" name="Slide Number Placeholder 6"/>
          <p:cNvSpPr>
            <a:spLocks noGrp="1"/>
          </p:cNvSpPr>
          <p:nvPr>
            <p:ph type="sldNum" sz="quarter" idx="12"/>
          </p:nvPr>
        </p:nvSpPr>
        <p:spPr/>
        <p:txBody>
          <a:bodyPr/>
          <a:lstStyle/>
          <a:p>
            <a:fld id="{8AFDEC23-374E-47A9-A31B-A5AA1524DF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9094EB2-A866-45C7-B376-674C52933A99}" type="datetime1">
              <a:rPr lang="en-US" smtClean="0"/>
              <a:pPr/>
              <a:t>7/26/2023</a:t>
            </a:fld>
            <a:endParaRPr lang="en-US"/>
          </a:p>
        </p:txBody>
      </p:sp>
      <p:sp>
        <p:nvSpPr>
          <p:cNvPr id="8" name="Footer Placeholder 7"/>
          <p:cNvSpPr>
            <a:spLocks noGrp="1"/>
          </p:cNvSpPr>
          <p:nvPr>
            <p:ph type="ftr" sz="quarter" idx="11"/>
          </p:nvPr>
        </p:nvSpPr>
        <p:spPr/>
        <p:txBody>
          <a:bodyPr/>
          <a:lstStyle/>
          <a:p>
            <a:r>
              <a:rPr lang="en-US" smtClean="0"/>
              <a:t>Created By Anidip Laha George Telegraph</a:t>
            </a:r>
            <a:endParaRPr lang="en-US"/>
          </a:p>
        </p:txBody>
      </p:sp>
      <p:sp>
        <p:nvSpPr>
          <p:cNvPr id="9" name="Slide Number Placeholder 8"/>
          <p:cNvSpPr>
            <a:spLocks noGrp="1"/>
          </p:cNvSpPr>
          <p:nvPr>
            <p:ph type="sldNum" sz="quarter" idx="12"/>
          </p:nvPr>
        </p:nvSpPr>
        <p:spPr/>
        <p:txBody>
          <a:bodyPr/>
          <a:lstStyle/>
          <a:p>
            <a:fld id="{8AFDEC23-374E-47A9-A31B-A5AA1524DF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C65E469-7DB0-4A0C-B86E-B518A0085B9C}" type="datetime1">
              <a:rPr lang="en-US" smtClean="0"/>
              <a:pPr/>
              <a:t>7/26/2023</a:t>
            </a:fld>
            <a:endParaRPr lang="en-US"/>
          </a:p>
        </p:txBody>
      </p:sp>
      <p:sp>
        <p:nvSpPr>
          <p:cNvPr id="4" name="Footer Placeholder 3"/>
          <p:cNvSpPr>
            <a:spLocks noGrp="1"/>
          </p:cNvSpPr>
          <p:nvPr>
            <p:ph type="ftr" sz="quarter" idx="11"/>
          </p:nvPr>
        </p:nvSpPr>
        <p:spPr/>
        <p:txBody>
          <a:bodyPr/>
          <a:lstStyle/>
          <a:p>
            <a:r>
              <a:rPr lang="en-US" smtClean="0"/>
              <a:t>Created By Anidip Laha George Telegraph</a:t>
            </a:r>
            <a:endParaRPr lang="en-US"/>
          </a:p>
        </p:txBody>
      </p:sp>
      <p:sp>
        <p:nvSpPr>
          <p:cNvPr id="5" name="Slide Number Placeholder 4"/>
          <p:cNvSpPr>
            <a:spLocks noGrp="1"/>
          </p:cNvSpPr>
          <p:nvPr>
            <p:ph type="sldNum" sz="quarter" idx="12"/>
          </p:nvPr>
        </p:nvSpPr>
        <p:spPr/>
        <p:txBody>
          <a:bodyPr/>
          <a:lstStyle/>
          <a:p>
            <a:fld id="{8AFDEC23-374E-47A9-A31B-A5AA1524DF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FED00B-E227-4448-A13F-EDF0C1CE651F}" type="datetime1">
              <a:rPr lang="en-US" smtClean="0"/>
              <a:pPr/>
              <a:t>7/26/2023</a:t>
            </a:fld>
            <a:endParaRPr lang="en-US"/>
          </a:p>
        </p:txBody>
      </p:sp>
      <p:sp>
        <p:nvSpPr>
          <p:cNvPr id="3" name="Footer Placeholder 2"/>
          <p:cNvSpPr>
            <a:spLocks noGrp="1"/>
          </p:cNvSpPr>
          <p:nvPr>
            <p:ph type="ftr" sz="quarter" idx="11"/>
          </p:nvPr>
        </p:nvSpPr>
        <p:spPr/>
        <p:txBody>
          <a:bodyPr/>
          <a:lstStyle/>
          <a:p>
            <a:r>
              <a:rPr lang="en-US" smtClean="0"/>
              <a:t>Created By Anidip Laha George Telegraph</a:t>
            </a:r>
            <a:endParaRPr lang="en-US"/>
          </a:p>
        </p:txBody>
      </p:sp>
      <p:sp>
        <p:nvSpPr>
          <p:cNvPr id="4" name="Slide Number Placeholder 3"/>
          <p:cNvSpPr>
            <a:spLocks noGrp="1"/>
          </p:cNvSpPr>
          <p:nvPr>
            <p:ph type="sldNum" sz="quarter" idx="12"/>
          </p:nvPr>
        </p:nvSpPr>
        <p:spPr/>
        <p:txBody>
          <a:bodyPr/>
          <a:lstStyle/>
          <a:p>
            <a:fld id="{8AFDEC23-374E-47A9-A31B-A5AA1524DF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6C1BA6D-973A-44AA-B942-14F832DF7895}" type="datetime1">
              <a:rPr lang="en-US" smtClean="0"/>
              <a:pPr/>
              <a:t>7/26/2023</a:t>
            </a:fld>
            <a:endParaRPr lang="en-US"/>
          </a:p>
        </p:txBody>
      </p:sp>
      <p:sp>
        <p:nvSpPr>
          <p:cNvPr id="6" name="Footer Placeholder 5"/>
          <p:cNvSpPr>
            <a:spLocks noGrp="1"/>
          </p:cNvSpPr>
          <p:nvPr>
            <p:ph type="ftr" sz="quarter" idx="11"/>
          </p:nvPr>
        </p:nvSpPr>
        <p:spPr/>
        <p:txBody>
          <a:bodyPr/>
          <a:lstStyle/>
          <a:p>
            <a:r>
              <a:rPr lang="en-US" smtClean="0"/>
              <a:t>Created By Anidip Laha George Telegraph</a:t>
            </a:r>
            <a:endParaRPr lang="en-US"/>
          </a:p>
        </p:txBody>
      </p:sp>
      <p:sp>
        <p:nvSpPr>
          <p:cNvPr id="7" name="Slide Number Placeholder 6"/>
          <p:cNvSpPr>
            <a:spLocks noGrp="1"/>
          </p:cNvSpPr>
          <p:nvPr>
            <p:ph type="sldNum" sz="quarter" idx="12"/>
          </p:nvPr>
        </p:nvSpPr>
        <p:spPr/>
        <p:txBody>
          <a:bodyPr/>
          <a:lstStyle/>
          <a:p>
            <a:fld id="{8AFDEC23-374E-47A9-A31B-A5AA1524DF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BB364E8-DFFD-450D-BB4A-56AB96815FDA}" type="datetime1">
              <a:rPr lang="en-US" smtClean="0"/>
              <a:pPr/>
              <a:t>7/26/2023</a:t>
            </a:fld>
            <a:endParaRPr lang="en-US"/>
          </a:p>
        </p:txBody>
      </p:sp>
      <p:sp>
        <p:nvSpPr>
          <p:cNvPr id="6" name="Footer Placeholder 5"/>
          <p:cNvSpPr>
            <a:spLocks noGrp="1"/>
          </p:cNvSpPr>
          <p:nvPr>
            <p:ph type="ftr" sz="quarter" idx="11"/>
          </p:nvPr>
        </p:nvSpPr>
        <p:spPr/>
        <p:txBody>
          <a:bodyPr/>
          <a:lstStyle/>
          <a:p>
            <a:r>
              <a:rPr lang="en-US" smtClean="0"/>
              <a:t>Created By Anidip Laha George Telegraph</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AFDEC23-374E-47A9-A31B-A5AA1524DFA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B6400FB-BE77-4965-BC8B-A5F9C8E96F26}" type="datetime1">
              <a:rPr lang="en-US" smtClean="0"/>
              <a:pPr/>
              <a:t>7/26/2023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Created By Anidip Laha George Telegraph</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AFDEC23-374E-47A9-A31B-A5AA1524DFA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openxmlformats.org/officeDocument/2006/relationships/image" Target="../media/image2.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ogo.jpg"/>
          <p:cNvPicPr>
            <a:picLocks noChangeAspect="1"/>
          </p:cNvPicPr>
          <p:nvPr/>
        </p:nvPicPr>
        <p:blipFill>
          <a:blip r:embed="rId2"/>
          <a:stretch>
            <a:fillRect/>
          </a:stretch>
        </p:blipFill>
        <p:spPr>
          <a:xfrm>
            <a:off x="8001000" y="5867400"/>
            <a:ext cx="695325" cy="695325"/>
          </a:xfrm>
          <a:prstGeom prst="rect">
            <a:avLst/>
          </a:prstGeom>
        </p:spPr>
      </p:pic>
      <p:sp>
        <p:nvSpPr>
          <p:cNvPr id="4" name="Title 3"/>
          <p:cNvSpPr>
            <a:spLocks noGrp="1"/>
          </p:cNvSpPr>
          <p:nvPr>
            <p:ph type="ctrTitle"/>
          </p:nvPr>
        </p:nvSpPr>
        <p:spPr>
          <a:xfrm>
            <a:off x="762000" y="228600"/>
            <a:ext cx="7772400" cy="1470025"/>
          </a:xfrm>
        </p:spPr>
        <p:txBody>
          <a:bodyPr>
            <a:normAutofit fontScale="90000"/>
          </a:bodyPr>
          <a:lstStyle/>
          <a:p>
            <a:r>
              <a:rPr lang="en-US" dirty="0" smtClean="0"/>
              <a:t>Computer Programming Language</a:t>
            </a:r>
            <a:endParaRPr lang="en-US" dirty="0"/>
          </a:p>
        </p:txBody>
      </p:sp>
      <p:sp>
        <p:nvSpPr>
          <p:cNvPr id="5" name="Subtitle 4"/>
          <p:cNvSpPr>
            <a:spLocks noGrp="1"/>
          </p:cNvSpPr>
          <p:nvPr>
            <p:ph type="subTitle" idx="1"/>
          </p:nvPr>
        </p:nvSpPr>
        <p:spPr>
          <a:xfrm>
            <a:off x="609600" y="2133600"/>
            <a:ext cx="8229600" cy="3124200"/>
          </a:xfrm>
        </p:spPr>
        <p:txBody>
          <a:bodyPr>
            <a:normAutofit fontScale="55000" lnSpcReduction="20000"/>
          </a:bodyPr>
          <a:lstStyle/>
          <a:p>
            <a:r>
              <a:rPr lang="en-US" sz="7000" dirty="0">
                <a:solidFill>
                  <a:schemeClr val="tx1"/>
                </a:solidFill>
                <a:latin typeface="+mj-lt"/>
                <a:ea typeface="+mj-ea"/>
                <a:cs typeface="+mj-cs"/>
              </a:rPr>
              <a:t>A programming language is a computer language that is used by programmers (developers) to communicate with computers. It is a set of instructions written in any specific language ( C, C++, Java, Python) to perform a specific task.</a:t>
            </a:r>
          </a:p>
          <a:p>
            <a:endParaRPr lang="en-US" sz="7000" dirty="0">
              <a:solidFill>
                <a:schemeClr val="tx1"/>
              </a:solidFill>
              <a:latin typeface="+mj-lt"/>
              <a:ea typeface="+mj-ea"/>
              <a:cs typeface="+mj-cs"/>
            </a:endParaRPr>
          </a:p>
          <a:p>
            <a:endParaRPr lang="en-US" dirty="0" smtClean="0"/>
          </a:p>
          <a:p>
            <a:endParaRPr lang="en-US" dirty="0"/>
          </a:p>
        </p:txBody>
      </p:sp>
      <p:sp>
        <p:nvSpPr>
          <p:cNvPr id="6" name="Footer Placeholder 5"/>
          <p:cNvSpPr>
            <a:spLocks noGrp="1"/>
          </p:cNvSpPr>
          <p:nvPr>
            <p:ph type="ftr" sz="quarter" idx="11"/>
          </p:nvPr>
        </p:nvSpPr>
        <p:spPr/>
        <p:txBody>
          <a:bodyPr/>
          <a:lstStyle/>
          <a:p>
            <a:r>
              <a:rPr lang="en-US" dirty="0" smtClean="0"/>
              <a:t>Created By </a:t>
            </a:r>
            <a:r>
              <a:rPr lang="en-US" dirty="0" err="1" smtClean="0"/>
              <a:t>Anidip</a:t>
            </a:r>
            <a:r>
              <a:rPr lang="en-US" dirty="0" smtClean="0"/>
              <a:t> </a:t>
            </a:r>
            <a:r>
              <a:rPr lang="en-US" dirty="0" err="1" smtClean="0"/>
              <a:t>Laha</a:t>
            </a:r>
            <a:r>
              <a:rPr lang="en-US" dirty="0" smtClean="0"/>
              <a:t> George Telegraph</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2590800"/>
            <a:ext cx="5552418"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Python Data Types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Rectangle 4"/>
          <p:cNvSpPr/>
          <p:nvPr/>
        </p:nvSpPr>
        <p:spPr>
          <a:xfrm>
            <a:off x="3581400" y="1600200"/>
            <a:ext cx="1710020"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Part I</a:t>
            </a:r>
            <a:endParaRPr lang="en-US" sz="5400" b="1" cap="none" spc="0" dirty="0">
              <a:ln/>
              <a:solidFill>
                <a:schemeClr val="accent3"/>
              </a:solidFill>
              <a:effectLst/>
            </a:endParaRPr>
          </a:p>
        </p:txBody>
      </p:sp>
      <p:sp>
        <p:nvSpPr>
          <p:cNvPr id="6" name="Footer Placeholder 5"/>
          <p:cNvSpPr>
            <a:spLocks noGrp="1"/>
          </p:cNvSpPr>
          <p:nvPr>
            <p:ph type="ftr" sz="quarter" idx="11"/>
          </p:nvPr>
        </p:nvSpPr>
        <p:spPr/>
        <p:txBody>
          <a:bodyPr/>
          <a:lstStyle/>
          <a:p>
            <a:r>
              <a:rPr lang="en-US" smtClean="0"/>
              <a:t>Created By Anidip Laha George Telegraph</a:t>
            </a:r>
            <a:endParaRPr lang="en-US"/>
          </a:p>
        </p:txBody>
      </p:sp>
      <p:pic>
        <p:nvPicPr>
          <p:cNvPr id="7" name="Picture 6" descr="logo.jpg"/>
          <p:cNvPicPr>
            <a:picLocks noChangeAspect="1"/>
          </p:cNvPicPr>
          <p:nvPr/>
        </p:nvPicPr>
        <p:blipFill>
          <a:blip r:embed="rId2"/>
          <a:stretch>
            <a:fillRect/>
          </a:stretch>
        </p:blipFill>
        <p:spPr>
          <a:xfrm>
            <a:off x="8001000" y="58674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Data Types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Integer (int)</a:t>
            </a:r>
          </a:p>
          <a:p>
            <a:r>
              <a:rPr lang="en-US" dirty="0" smtClean="0"/>
              <a:t>Float</a:t>
            </a:r>
          </a:p>
          <a:p>
            <a:r>
              <a:rPr lang="en-US" dirty="0" smtClean="0"/>
              <a:t>Array</a:t>
            </a:r>
          </a:p>
          <a:p>
            <a:r>
              <a:rPr lang="en-US" dirty="0" smtClean="0"/>
              <a:t>String (str)</a:t>
            </a:r>
          </a:p>
          <a:p>
            <a:r>
              <a:rPr lang="en-US" dirty="0" smtClean="0"/>
              <a:t>Boolean</a:t>
            </a:r>
          </a:p>
          <a:p>
            <a:r>
              <a:rPr lang="en-US" dirty="0" smtClean="0"/>
              <a:t>List</a:t>
            </a:r>
          </a:p>
          <a:p>
            <a:r>
              <a:rPr lang="en-US" dirty="0" smtClean="0"/>
              <a:t>Set</a:t>
            </a:r>
          </a:p>
          <a:p>
            <a:r>
              <a:rPr lang="en-US" dirty="0" smtClean="0"/>
              <a:t>Tuple</a:t>
            </a:r>
          </a:p>
          <a:p>
            <a:r>
              <a:rPr lang="en-US" dirty="0" smtClean="0"/>
              <a:t>Dictionary</a:t>
            </a:r>
          </a:p>
          <a:p>
            <a:r>
              <a:rPr lang="en-US" dirty="0" smtClean="0"/>
              <a:t>None</a:t>
            </a:r>
          </a:p>
          <a:p>
            <a:r>
              <a:rPr lang="en-US" dirty="0" smtClean="0"/>
              <a:t>Complex</a:t>
            </a:r>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001000" y="58674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a:t>
            </a:r>
            <a:endParaRPr lang="en-US" dirty="0"/>
          </a:p>
        </p:txBody>
      </p:sp>
      <p:sp>
        <p:nvSpPr>
          <p:cNvPr id="3" name="Content Placeholder 2"/>
          <p:cNvSpPr>
            <a:spLocks noGrp="1"/>
          </p:cNvSpPr>
          <p:nvPr>
            <p:ph idx="1"/>
          </p:nvPr>
        </p:nvSpPr>
        <p:spPr/>
        <p:txBody>
          <a:bodyPr/>
          <a:lstStyle/>
          <a:p>
            <a:r>
              <a:rPr lang="en-US" dirty="0" smtClean="0"/>
              <a:t>Integer is a numeric data type. Like many other popular programming language python does not take any variable as an integer type. Rather we have to convert the data into integer type, while required. For that we have to use int() function. </a:t>
            </a:r>
          </a:p>
          <a:p>
            <a:pPr>
              <a:buNone/>
            </a:pPr>
            <a:r>
              <a:rPr lang="en-US" dirty="0"/>
              <a:t>	</a:t>
            </a:r>
            <a:r>
              <a:rPr lang="en-US" dirty="0" smtClean="0"/>
              <a:t>Let us see some examples of integer programs.</a:t>
            </a:r>
          </a:p>
          <a:p>
            <a:pPr>
              <a:buNone/>
            </a:pPr>
            <a:endParaRPr lang="en-US" dirty="0"/>
          </a:p>
        </p:txBody>
      </p:sp>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001000" y="58674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en-US" dirty="0"/>
          </a:p>
        </p:txBody>
      </p:sp>
      <p:sp>
        <p:nvSpPr>
          <p:cNvPr id="3" name="Content Placeholder 2"/>
          <p:cNvSpPr>
            <a:spLocks noGrp="1"/>
          </p:cNvSpPr>
          <p:nvPr>
            <p:ph idx="1"/>
          </p:nvPr>
        </p:nvSpPr>
        <p:spPr/>
        <p:txBody>
          <a:bodyPr/>
          <a:lstStyle/>
          <a:p>
            <a:r>
              <a:rPr lang="en-US" dirty="0" smtClean="0"/>
              <a:t>Float is a data type that uses fraction values. We have to use it while we are taking input as a float or while there is a possibility of being the output float.</a:t>
            </a:r>
          </a:p>
          <a:p>
            <a:endParaRPr lang="en-US" dirty="0"/>
          </a:p>
          <a:p>
            <a:pPr>
              <a:buNone/>
            </a:pPr>
            <a:r>
              <a:rPr lang="en-US" dirty="0" smtClean="0"/>
              <a:t>By looking at these example we can easily understand the float data type.</a:t>
            </a:r>
          </a:p>
        </p:txBody>
      </p:sp>
      <p:sp>
        <p:nvSpPr>
          <p:cNvPr id="4" name="Footer Placeholder 3"/>
          <p:cNvSpPr>
            <a:spLocks noGrp="1"/>
          </p:cNvSpPr>
          <p:nvPr>
            <p:ph type="ftr" sz="quarter" idx="11"/>
          </p:nvPr>
        </p:nvSpPr>
        <p:spPr/>
        <p:txBody>
          <a:bodyPr/>
          <a:lstStyle/>
          <a:p>
            <a:r>
              <a:rPr lang="en-US" smtClean="0"/>
              <a:t>Created By Anidip Laha George Telegraph</a:t>
            </a:r>
            <a:endParaRPr lang="en-US"/>
          </a:p>
        </p:txBody>
      </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Array</a:t>
            </a:r>
            <a:endParaRPr lang="en-US" dirty="0"/>
          </a:p>
        </p:txBody>
      </p:sp>
      <p:sp>
        <p:nvSpPr>
          <p:cNvPr id="3" name="Content Placeholder 2"/>
          <p:cNvSpPr>
            <a:spLocks noGrp="1"/>
          </p:cNvSpPr>
          <p:nvPr>
            <p:ph idx="1"/>
          </p:nvPr>
        </p:nvSpPr>
        <p:spPr>
          <a:xfrm>
            <a:off x="533400" y="990600"/>
            <a:ext cx="8229600" cy="5410200"/>
          </a:xfrm>
        </p:spPr>
        <p:txBody>
          <a:bodyPr>
            <a:normAutofit/>
          </a:bodyPr>
          <a:lstStyle/>
          <a:p>
            <a:r>
              <a:rPr lang="en-US" dirty="0" smtClean="0"/>
              <a:t>Array is a collection of similar data type in a continuous memory location.</a:t>
            </a:r>
          </a:p>
          <a:p>
            <a:pPr>
              <a:buNone/>
            </a:pPr>
            <a:r>
              <a:rPr lang="en-US" dirty="0" smtClean="0"/>
              <a:t>	It is such a data type that uses another data type (Such as int or char) to define itself.</a:t>
            </a:r>
          </a:p>
          <a:p>
            <a:pPr>
              <a:buNone/>
            </a:pPr>
            <a:r>
              <a:rPr lang="en-US" dirty="0"/>
              <a:t> </a:t>
            </a:r>
            <a:r>
              <a:rPr lang="en-US" dirty="0" smtClean="0"/>
              <a:t> An array can be of two types</a:t>
            </a:r>
          </a:p>
          <a:p>
            <a:pPr>
              <a:buNone/>
            </a:pPr>
            <a:r>
              <a:rPr lang="en-US" dirty="0" smtClean="0"/>
              <a:t>	</a:t>
            </a:r>
            <a:r>
              <a:rPr lang="en-US" dirty="0" err="1" smtClean="0"/>
              <a:t>i</a:t>
            </a:r>
            <a:r>
              <a:rPr lang="en-US" dirty="0" smtClean="0"/>
              <a:t>) Static Array</a:t>
            </a:r>
          </a:p>
          <a:p>
            <a:pPr>
              <a:buNone/>
            </a:pPr>
            <a:r>
              <a:rPr lang="en-US" dirty="0"/>
              <a:t>	</a:t>
            </a:r>
            <a:r>
              <a:rPr lang="en-US" dirty="0" smtClean="0"/>
              <a:t>ii) Dynamic Array</a:t>
            </a:r>
          </a:p>
          <a:p>
            <a:pPr>
              <a:buNone/>
            </a:pPr>
            <a:endParaRPr lang="en-US" dirty="0"/>
          </a:p>
          <a:p>
            <a:pPr>
              <a:buNone/>
            </a:pPr>
            <a:endParaRPr lang="en-US" dirty="0" smtClean="0"/>
          </a:p>
          <a:p>
            <a:pPr>
              <a:buNone/>
            </a:pPr>
            <a:r>
              <a:rPr lang="en-US" dirty="0" smtClean="0"/>
              <a:t>Take a look at the diagram given next slide about array types.</a:t>
            </a:r>
          </a:p>
        </p:txBody>
      </p:sp>
      <p:sp>
        <p:nvSpPr>
          <p:cNvPr id="5" name="Footer Placeholder 4"/>
          <p:cNvSpPr>
            <a:spLocks noGrp="1"/>
          </p:cNvSpPr>
          <p:nvPr>
            <p:ph type="ftr" sz="quarter" idx="11"/>
          </p:nvPr>
        </p:nvSpPr>
        <p:spPr/>
        <p:txBody>
          <a:bodyPr/>
          <a:lstStyle/>
          <a:p>
            <a:r>
              <a:rPr lang="en-US" smtClean="0"/>
              <a:t>Created By Anidip Laha George Telegraph</a:t>
            </a:r>
            <a:endParaRPr lang="en-US"/>
          </a:p>
        </p:txBody>
      </p:sp>
      <p:pic>
        <p:nvPicPr>
          <p:cNvPr id="4" name="Picture 3" descr="6.jpg"/>
          <p:cNvPicPr>
            <a:picLocks noChangeAspect="1"/>
          </p:cNvPicPr>
          <p:nvPr/>
        </p:nvPicPr>
        <p:blipFill>
          <a:blip r:embed="rId2"/>
          <a:srcRect l="15000" t="16627" r="15000" b="50120"/>
          <a:stretch>
            <a:fillRect/>
          </a:stretch>
        </p:blipFill>
        <p:spPr>
          <a:xfrm>
            <a:off x="1219200" y="4114800"/>
            <a:ext cx="6400800" cy="1066800"/>
          </a:xfrm>
          <a:prstGeom prst="rect">
            <a:avLst/>
          </a:prstGeom>
        </p:spPr>
      </p:pic>
      <p:pic>
        <p:nvPicPr>
          <p:cNvPr id="6" name="Picture 5" descr="logo.jpg"/>
          <p:cNvPicPr>
            <a:picLocks noChangeAspect="1"/>
          </p:cNvPicPr>
          <p:nvPr/>
        </p:nvPicPr>
        <p:blipFill>
          <a:blip r:embed="rId3"/>
          <a:stretch>
            <a:fillRect/>
          </a:stretch>
        </p:blipFill>
        <p:spPr>
          <a:xfrm>
            <a:off x="8001000" y="58674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p:txBody>
          <a:bodyPr>
            <a:normAutofit/>
          </a:bodyPr>
          <a:lstStyle/>
          <a:p>
            <a:r>
              <a:rPr lang="en-US" dirty="0" smtClean="0"/>
              <a:t>In python we have to write strings into single or double quotation marks. There is nothing specified, We can use both.</a:t>
            </a:r>
          </a:p>
          <a:p>
            <a:r>
              <a:rPr lang="en-US" dirty="0" smtClean="0"/>
              <a:t>We can assign a string type data into a variable and we can use multiline string as well.</a:t>
            </a:r>
          </a:p>
          <a:p>
            <a:pPr>
              <a:buNone/>
            </a:pPr>
            <a:endParaRPr lang="en-US" dirty="0" smtClean="0"/>
          </a:p>
          <a:p>
            <a:pPr>
              <a:buNone/>
            </a:pPr>
            <a:r>
              <a:rPr lang="en-US" dirty="0" smtClean="0"/>
              <a:t>Lets us see some examples of string programs to understand this data type. </a:t>
            </a:r>
            <a:endParaRPr lang="en-US" dirty="0"/>
          </a:p>
        </p:txBody>
      </p:sp>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001000" y="58674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dirty="0" smtClean="0"/>
              <a:t>Type of Array</a:t>
            </a:r>
            <a:endParaRPr lang="en-US" dirty="0"/>
          </a:p>
        </p:txBody>
      </p:sp>
      <p:graphicFrame>
        <p:nvGraphicFramePr>
          <p:cNvPr id="4" name="Content Placeholder 3"/>
          <p:cNvGraphicFramePr>
            <a:graphicFrameLocks noGrp="1"/>
          </p:cNvGraphicFramePr>
          <p:nvPr>
            <p:ph idx="1"/>
          </p:nvPr>
        </p:nvGraphicFramePr>
        <p:xfrm>
          <a:off x="457200" y="1219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dirty="0" smtClean="0"/>
              <a:t>Created By </a:t>
            </a:r>
            <a:r>
              <a:rPr lang="en-US" dirty="0" err="1" smtClean="0"/>
              <a:t>Anidip</a:t>
            </a:r>
            <a:r>
              <a:rPr lang="en-US" dirty="0" smtClean="0"/>
              <a:t> </a:t>
            </a:r>
            <a:r>
              <a:rPr lang="en-US" dirty="0" err="1" smtClean="0"/>
              <a:t>Laha</a:t>
            </a:r>
            <a:r>
              <a:rPr lang="en-US" dirty="0" smtClean="0"/>
              <a:t> George Telegraph</a:t>
            </a:r>
            <a:endParaRPr lang="en-US" dirty="0"/>
          </a:p>
        </p:txBody>
      </p:sp>
      <p:pic>
        <p:nvPicPr>
          <p:cNvPr id="6" name="Picture 5" descr="logo.jpg"/>
          <p:cNvPicPr>
            <a:picLocks noChangeAspect="1"/>
          </p:cNvPicPr>
          <p:nvPr/>
        </p:nvPicPr>
        <p:blipFill>
          <a:blip r:embed="rId6"/>
          <a:stretch>
            <a:fillRect/>
          </a:stretch>
        </p:blipFill>
        <p:spPr>
          <a:xfrm>
            <a:off x="8001000" y="58674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Data Type</a:t>
            </a:r>
            <a:endParaRPr lang="en-US" dirty="0"/>
          </a:p>
        </p:txBody>
      </p:sp>
      <p:sp>
        <p:nvSpPr>
          <p:cNvPr id="3" name="Content Placeholder 2"/>
          <p:cNvSpPr>
            <a:spLocks noGrp="1"/>
          </p:cNvSpPr>
          <p:nvPr>
            <p:ph idx="1"/>
          </p:nvPr>
        </p:nvSpPr>
        <p:spPr/>
        <p:txBody>
          <a:bodyPr/>
          <a:lstStyle/>
          <a:p>
            <a:r>
              <a:rPr lang="en-US" dirty="0" smtClean="0"/>
              <a:t>Boolean data type is such a data type that is used to represent logical expressions. Such as true false.</a:t>
            </a:r>
          </a:p>
          <a:p>
            <a:pPr>
              <a:buNone/>
            </a:pPr>
            <a:endParaRPr lang="en-US" dirty="0" smtClean="0"/>
          </a:p>
          <a:p>
            <a:pPr>
              <a:buNone/>
            </a:pPr>
            <a:r>
              <a:rPr lang="en-US" dirty="0"/>
              <a:t> </a:t>
            </a:r>
            <a:r>
              <a:rPr lang="en-US" dirty="0" smtClean="0"/>
              <a:t>  Let us see some examples about Boolean data types </a:t>
            </a:r>
          </a:p>
          <a:p>
            <a:pPr>
              <a:buNone/>
            </a:pPr>
            <a:endParaRPr lang="en-US" dirty="0"/>
          </a:p>
        </p:txBody>
      </p:sp>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001000" y="5867400"/>
            <a:ext cx="695325" cy="695325"/>
          </a:xfrm>
          <a:prstGeom prst="rect">
            <a:avLst/>
          </a:prstGeom>
        </p:spPr>
      </p:pic>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List</a:t>
            </a:r>
            <a:endParaRPr lang="en-US" dirty="0"/>
          </a:p>
        </p:txBody>
      </p:sp>
      <p:sp>
        <p:nvSpPr>
          <p:cNvPr id="3" name="Content Placeholder 2"/>
          <p:cNvSpPr>
            <a:spLocks noGrp="1"/>
          </p:cNvSpPr>
          <p:nvPr>
            <p:ph idx="1"/>
          </p:nvPr>
        </p:nvSpPr>
        <p:spPr/>
        <p:txBody>
          <a:bodyPr>
            <a:normAutofit/>
          </a:bodyPr>
          <a:lstStyle/>
          <a:p>
            <a:pPr>
              <a:buNone/>
            </a:pPr>
            <a:r>
              <a:rPr lang="en-US" b="1" dirty="0"/>
              <a:t>A Python list is an ordered and changeable collection of data objects. </a:t>
            </a:r>
            <a:endParaRPr lang="en-US" b="1" dirty="0" smtClean="0"/>
          </a:p>
          <a:p>
            <a:pPr>
              <a:buNone/>
            </a:pPr>
            <a:endParaRPr lang="en-US" dirty="0" smtClean="0"/>
          </a:p>
          <a:p>
            <a:pPr>
              <a:buNone/>
            </a:pPr>
            <a:r>
              <a:rPr lang="en-US" dirty="0" smtClean="0"/>
              <a:t>The collection that  Although </a:t>
            </a:r>
            <a:r>
              <a:rPr lang="en-US" dirty="0"/>
              <a:t>six Python data types can hold sequences, the List is the most common and reliable form. A list, a type of sequence data, is used to store the collection of data. </a:t>
            </a:r>
            <a:endParaRPr lang="en-US" dirty="0" smtClean="0"/>
          </a:p>
          <a:p>
            <a:pPr>
              <a:buNone/>
            </a:pPr>
            <a:endParaRPr lang="en-US" dirty="0" smtClean="0"/>
          </a:p>
          <a:p>
            <a:pPr>
              <a:buNone/>
            </a:pPr>
            <a:r>
              <a:rPr lang="en-US" dirty="0" smtClean="0"/>
              <a:t>Let us see some examples about Python List</a:t>
            </a:r>
            <a:endParaRPr lang="en-US" dirty="0"/>
          </a:p>
          <a:p>
            <a:endParaRPr lang="en-US" dirty="0"/>
          </a:p>
        </p:txBody>
      </p:sp>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001000" y="5867400"/>
            <a:ext cx="695325" cy="695325"/>
          </a:xfrm>
          <a:prstGeom prst="rect">
            <a:avLst/>
          </a:prstGeom>
        </p:spPr>
      </p:pic>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t>
            </a:r>
            <a:r>
              <a:rPr lang="en-US" dirty="0" err="1" smtClean="0"/>
              <a:t>Touple</a:t>
            </a:r>
            <a:endParaRPr lang="en-US" dirty="0"/>
          </a:p>
        </p:txBody>
      </p:sp>
      <p:sp>
        <p:nvSpPr>
          <p:cNvPr id="3" name="Content Placeholder 2"/>
          <p:cNvSpPr>
            <a:spLocks noGrp="1"/>
          </p:cNvSpPr>
          <p:nvPr>
            <p:ph idx="1"/>
          </p:nvPr>
        </p:nvSpPr>
        <p:spPr/>
        <p:txBody>
          <a:bodyPr>
            <a:normAutofit/>
          </a:bodyPr>
          <a:lstStyle/>
          <a:p>
            <a:pPr>
              <a:buNone/>
            </a:pPr>
            <a:r>
              <a:rPr lang="en-US" b="1" dirty="0"/>
              <a:t>A </a:t>
            </a:r>
            <a:r>
              <a:rPr lang="en-US" b="1" dirty="0" err="1"/>
              <a:t>tuple</a:t>
            </a:r>
            <a:r>
              <a:rPr lang="en-US" b="1" dirty="0"/>
              <a:t> is a collection of objects which </a:t>
            </a:r>
            <a:r>
              <a:rPr lang="en-US" b="1" dirty="0" smtClean="0"/>
              <a:t>ordered and unchangeable. </a:t>
            </a:r>
          </a:p>
          <a:p>
            <a:endParaRPr lang="en-US" dirty="0"/>
          </a:p>
          <a:p>
            <a:pPr>
              <a:buNone/>
            </a:pPr>
            <a:r>
              <a:rPr lang="en-US" dirty="0" smtClean="0"/>
              <a:t>   Tuples </a:t>
            </a:r>
            <a:r>
              <a:rPr lang="en-US" dirty="0"/>
              <a:t>are sequences, just like lists. The differences between </a:t>
            </a:r>
            <a:r>
              <a:rPr lang="en-US" dirty="0" err="1"/>
              <a:t>tuples</a:t>
            </a:r>
            <a:r>
              <a:rPr lang="en-US" dirty="0"/>
              <a:t> and lists are, the </a:t>
            </a:r>
            <a:r>
              <a:rPr lang="en-US" dirty="0" err="1"/>
              <a:t>tuples</a:t>
            </a:r>
            <a:r>
              <a:rPr lang="en-US" dirty="0"/>
              <a:t> cannot be changed unlike lists and </a:t>
            </a:r>
            <a:r>
              <a:rPr lang="en-US" dirty="0" err="1"/>
              <a:t>tuples</a:t>
            </a:r>
            <a:r>
              <a:rPr lang="en-US" dirty="0"/>
              <a:t> use parentheses, whereas lists use square brackets</a:t>
            </a:r>
            <a:r>
              <a:rPr lang="en-US" dirty="0" smtClean="0"/>
              <a:t>.</a:t>
            </a:r>
          </a:p>
          <a:p>
            <a:pPr>
              <a:buNone/>
            </a:pPr>
            <a:r>
              <a:rPr lang="en-US" dirty="0" smtClean="0"/>
              <a:t>Let us see some examples about Python </a:t>
            </a:r>
            <a:r>
              <a:rPr lang="en-US" dirty="0" err="1" smtClean="0"/>
              <a:t>Touple</a:t>
            </a:r>
            <a:endParaRPr lang="en-US" dirty="0"/>
          </a:p>
        </p:txBody>
      </p:sp>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229600" y="5943600"/>
            <a:ext cx="695325" cy="695325"/>
          </a:xfrm>
          <a:prstGeom prst="rect">
            <a:avLst/>
          </a:prstGeom>
        </p:spPr>
      </p:pic>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0"/>
            <a:ext cx="8305800" cy="1143000"/>
          </a:xfrm>
        </p:spPr>
        <p:txBody>
          <a:bodyPr>
            <a:normAutofit fontScale="90000"/>
          </a:bodyPr>
          <a:lstStyle/>
          <a:p>
            <a:r>
              <a:rPr lang="en-US" dirty="0" smtClean="0"/>
              <a:t>Types Of Programming  Language</a:t>
            </a:r>
            <a:endParaRPr lang="en-US" dirty="0"/>
          </a:p>
        </p:txBody>
      </p:sp>
      <p:sp>
        <p:nvSpPr>
          <p:cNvPr id="21" name="Footer Placeholder 20"/>
          <p:cNvSpPr>
            <a:spLocks noGrp="1"/>
          </p:cNvSpPr>
          <p:nvPr>
            <p:ph type="ftr" sz="quarter" idx="11"/>
          </p:nvPr>
        </p:nvSpPr>
        <p:spPr/>
        <p:txBody>
          <a:bodyPr/>
          <a:lstStyle/>
          <a:p>
            <a:r>
              <a:rPr lang="en-US" smtClean="0"/>
              <a:t>Created By Anidip Laha George Telegraph</a:t>
            </a:r>
            <a:endParaRPr lang="en-US"/>
          </a:p>
        </p:txBody>
      </p:sp>
      <p:graphicFrame>
        <p:nvGraphicFramePr>
          <p:cNvPr id="5" name="Diagram 4"/>
          <p:cNvGraphicFramePr/>
          <p:nvPr/>
        </p:nvGraphicFramePr>
        <p:xfrm>
          <a:off x="304800" y="1524000"/>
          <a:ext cx="8534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Arrow Connector 6"/>
          <p:cNvCxnSpPr/>
          <p:nvPr/>
        </p:nvCxnSpPr>
        <p:spPr>
          <a:xfrm>
            <a:off x="6629400" y="3962400"/>
            <a:ext cx="1143000" cy="990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7086600" y="4953000"/>
            <a:ext cx="1752600" cy="762000"/>
          </a:xfrm>
          <a:prstGeom prst="round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39000" y="5181600"/>
            <a:ext cx="1519262" cy="369332"/>
          </a:xfrm>
          <a:prstGeom prst="rect">
            <a:avLst/>
          </a:prstGeom>
          <a:solidFill>
            <a:srgbClr val="FFFF00"/>
          </a:solidFill>
        </p:spPr>
        <p:txBody>
          <a:bodyPr wrap="none" lIns="91440" tIns="45720" rIns="91440" bIns="45720">
            <a:spAutoFit/>
          </a:bodyPr>
          <a:lstStyle/>
          <a:p>
            <a:pPr algn="ctr"/>
            <a:r>
              <a:rPr lang="en-US"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Ex.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 VB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6.0</a:t>
            </a:r>
            <a:endParaRPr lang="en-US"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1" name="Rounded Rectangle 10"/>
          <p:cNvSpPr/>
          <p:nvPr/>
        </p:nvSpPr>
        <p:spPr>
          <a:xfrm>
            <a:off x="990600" y="5791200"/>
            <a:ext cx="1752600" cy="762000"/>
          </a:xfrm>
          <a:prstGeom prst="round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rot="10800000" flipV="1">
            <a:off x="1905000" y="5334000"/>
            <a:ext cx="609600" cy="457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143000" y="6019800"/>
            <a:ext cx="1497141" cy="369332"/>
          </a:xfrm>
          <a:prstGeom prst="rect">
            <a:avLst/>
          </a:prstGeom>
          <a:solidFill>
            <a:srgbClr val="FFFF00"/>
          </a:solidFill>
        </p:spPr>
        <p:txBody>
          <a:bodyPr wrap="none" lIns="91440" tIns="45720" rIns="91440" bIns="45720">
            <a:spAutoFit/>
          </a:bodyPr>
          <a:lstStyle/>
          <a:p>
            <a:pPr algn="ctr"/>
            <a:r>
              <a:rPr lang="en-US"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Ex, </a:t>
            </a:r>
            <a:r>
              <a:rPr lang="en-US"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.Net</a:t>
            </a:r>
            <a:r>
              <a:rPr lang="en-US"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JAVA</a:t>
            </a:r>
            <a:endParaRPr lang="en-US"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cxnSp>
        <p:nvCxnSpPr>
          <p:cNvPr id="16" name="Straight Arrow Connector 15"/>
          <p:cNvCxnSpPr/>
          <p:nvPr/>
        </p:nvCxnSpPr>
        <p:spPr>
          <a:xfrm>
            <a:off x="5562600" y="5410200"/>
            <a:ext cx="762000" cy="609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5562600" y="6019800"/>
            <a:ext cx="1752600" cy="609600"/>
          </a:xfrm>
          <a:prstGeom prst="round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638801" y="6172201"/>
            <a:ext cx="1600200" cy="304800"/>
          </a:xfrm>
          <a:prstGeom prst="rect">
            <a:avLst/>
          </a:prstGeom>
          <a:solidFill>
            <a:srgbClr val="FFFF00"/>
          </a:solidFill>
        </p:spPr>
        <p:txBody>
          <a:bodyPr wrap="square" lIns="91440" tIns="45720" rIns="91440" bIns="45720">
            <a:spAutoFit/>
          </a:bodyPr>
          <a:lstStyle/>
          <a:p>
            <a:pPr algn="ctr"/>
            <a:r>
              <a:rPr lang="en-US" sz="1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Ex. C++,  Python</a:t>
            </a:r>
            <a:endParaRPr lang="en-US" sz="1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4" name="Picture 13" descr="logo.jpg"/>
          <p:cNvPicPr>
            <a:picLocks noChangeAspect="1"/>
          </p:cNvPicPr>
          <p:nvPr/>
        </p:nvPicPr>
        <p:blipFill>
          <a:blip r:embed="rId6"/>
          <a:stretch>
            <a:fillRect/>
          </a:stretch>
        </p:blipFill>
        <p:spPr>
          <a:xfrm>
            <a:off x="8229600" y="59436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Set</a:t>
            </a:r>
            <a:endParaRPr lang="en-US" dirty="0"/>
          </a:p>
        </p:txBody>
      </p:sp>
      <p:sp>
        <p:nvSpPr>
          <p:cNvPr id="3" name="Content Placeholder 2"/>
          <p:cNvSpPr>
            <a:spLocks noGrp="1"/>
          </p:cNvSpPr>
          <p:nvPr>
            <p:ph idx="1"/>
          </p:nvPr>
        </p:nvSpPr>
        <p:spPr/>
        <p:txBody>
          <a:bodyPr>
            <a:normAutofit/>
          </a:bodyPr>
          <a:lstStyle/>
          <a:p>
            <a:r>
              <a:rPr lang="en-US" dirty="0"/>
              <a:t>A Python set is the collection of the unordered items. Each element in the set must be unique, </a:t>
            </a:r>
            <a:r>
              <a:rPr lang="en-US" dirty="0" smtClean="0"/>
              <a:t>unchangeable, </a:t>
            </a:r>
            <a:r>
              <a:rPr lang="en-US" dirty="0"/>
              <a:t>and the sets remove the duplicate elements. Sets are mutable which means we can modify it after its creation</a:t>
            </a:r>
            <a:r>
              <a:rPr lang="en-US" dirty="0" smtClean="0"/>
              <a:t>.</a:t>
            </a:r>
          </a:p>
          <a:p>
            <a:endParaRPr lang="en-US" dirty="0"/>
          </a:p>
          <a:p>
            <a:pPr>
              <a:buNone/>
            </a:pPr>
            <a:r>
              <a:rPr lang="en-US" dirty="0" smtClean="0"/>
              <a:t>Let us see some examples about Python Set</a:t>
            </a:r>
            <a:endParaRPr lang="en-US" dirty="0"/>
          </a:p>
        </p:txBody>
      </p:sp>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001000" y="5867400"/>
            <a:ext cx="695325" cy="695325"/>
          </a:xfrm>
          <a:prstGeom prst="rect">
            <a:avLst/>
          </a:prstGeom>
        </p:spPr>
      </p:pic>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Dictionary</a:t>
            </a:r>
            <a:endParaRPr lang="en-US" dirty="0"/>
          </a:p>
        </p:txBody>
      </p:sp>
      <p:sp>
        <p:nvSpPr>
          <p:cNvPr id="3" name="Content Placeholder 2"/>
          <p:cNvSpPr>
            <a:spLocks noGrp="1"/>
          </p:cNvSpPr>
          <p:nvPr>
            <p:ph idx="1"/>
          </p:nvPr>
        </p:nvSpPr>
        <p:spPr/>
        <p:txBody>
          <a:bodyPr>
            <a:normAutofit/>
          </a:bodyPr>
          <a:lstStyle/>
          <a:p>
            <a:r>
              <a:rPr lang="en-US" dirty="0" smtClean="0"/>
              <a:t>A dictionary is a collection which is ordered, changeable and do not allow duplicates.</a:t>
            </a:r>
          </a:p>
          <a:p>
            <a:endParaRPr lang="en-US" dirty="0"/>
          </a:p>
          <a:p>
            <a:r>
              <a:rPr lang="en-US" dirty="0"/>
              <a:t>A dictionary is, in other words, a group of key-value pairs, where the values can be any Python object. The keys, in contrast, are immutable Python objects, such as strings, </a:t>
            </a:r>
            <a:r>
              <a:rPr lang="en-US" dirty="0" err="1"/>
              <a:t>tuples</a:t>
            </a:r>
            <a:r>
              <a:rPr lang="en-US" dirty="0"/>
              <a:t>, or numbers. Dictionary entries are ordered as of Python version 3.7. In Python 3.6 and before, dictionaries are generally unordered.</a:t>
            </a:r>
          </a:p>
        </p:txBody>
      </p:sp>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001000" y="5867400"/>
            <a:ext cx="695325" cy="695325"/>
          </a:xfrm>
          <a:prstGeom prst="rect">
            <a:avLst/>
          </a:prstGeom>
        </p:spPr>
      </p:pic>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NONE</a:t>
            </a:r>
            <a:endParaRPr lang="en-US" dirty="0"/>
          </a:p>
        </p:txBody>
      </p:sp>
      <p:sp>
        <p:nvSpPr>
          <p:cNvPr id="3" name="Content Placeholder 2"/>
          <p:cNvSpPr>
            <a:spLocks noGrp="1"/>
          </p:cNvSpPr>
          <p:nvPr>
            <p:ph idx="1"/>
          </p:nvPr>
        </p:nvSpPr>
        <p:spPr/>
        <p:txBody>
          <a:bodyPr/>
          <a:lstStyle/>
          <a:p>
            <a:r>
              <a:rPr lang="en-US" dirty="0"/>
              <a:t>The None keyword is used to define a null variable or an object. In Python, None keyword is an object, and it is a data type of the class NoneType . We can assign None to any variable, but you can not create other NoneType objects.</a:t>
            </a:r>
          </a:p>
        </p:txBody>
      </p:sp>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001000" y="5867400"/>
            <a:ext cx="695325" cy="695325"/>
          </a:xfrm>
          <a:prstGeom prst="rect">
            <a:avLst/>
          </a:prstGeom>
        </p:spPr>
      </p:pic>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a:t>
            </a:r>
            <a:endParaRPr lang="en-US" dirty="0"/>
          </a:p>
        </p:txBody>
      </p:sp>
      <p:sp>
        <p:nvSpPr>
          <p:cNvPr id="3" name="Content Placeholder 2"/>
          <p:cNvSpPr>
            <a:spLocks noGrp="1"/>
          </p:cNvSpPr>
          <p:nvPr>
            <p:ph idx="1"/>
          </p:nvPr>
        </p:nvSpPr>
        <p:spPr/>
        <p:txBody>
          <a:bodyPr/>
          <a:lstStyle/>
          <a:p>
            <a:r>
              <a:rPr lang="en-US" dirty="0"/>
              <a:t>The Complex Data Type in Python is the data type that is used for representing complex numbers. As mentioned above a complex number is represented in the form of “a + bi’. In Python, we use the j or J suffix instead of </a:t>
            </a:r>
            <a:r>
              <a:rPr lang="en-US" dirty="0" err="1"/>
              <a:t>i</a:t>
            </a:r>
            <a:r>
              <a:rPr lang="en-US" dirty="0"/>
              <a:t>, for denoting the imaginary part of the complex number. For example, 3 + 3j.</a:t>
            </a:r>
          </a:p>
        </p:txBody>
      </p:sp>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001000" y="5867400"/>
            <a:ext cx="695325" cy="695325"/>
          </a:xfrm>
          <a:prstGeom prst="rect">
            <a:avLst/>
          </a:prstGeom>
        </p:spPr>
      </p:pic>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2590800"/>
            <a:ext cx="527792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Python Operators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Rectangle 4"/>
          <p:cNvSpPr/>
          <p:nvPr/>
        </p:nvSpPr>
        <p:spPr>
          <a:xfrm>
            <a:off x="3581400" y="1600200"/>
            <a:ext cx="1894366"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Part II</a:t>
            </a:r>
            <a:endParaRPr lang="en-US" sz="5400" b="1" cap="none" spc="0" dirty="0">
              <a:ln/>
              <a:solidFill>
                <a:schemeClr val="accent3"/>
              </a:solidFill>
              <a:effectLst/>
            </a:endParaRPr>
          </a:p>
        </p:txBody>
      </p:sp>
      <p:sp>
        <p:nvSpPr>
          <p:cNvPr id="6" name="Footer Placeholder 5"/>
          <p:cNvSpPr>
            <a:spLocks noGrp="1"/>
          </p:cNvSpPr>
          <p:nvPr>
            <p:ph type="ftr" sz="quarter" idx="11"/>
          </p:nvPr>
        </p:nvSpPr>
        <p:spPr/>
        <p:txBody>
          <a:bodyPr/>
          <a:lstStyle/>
          <a:p>
            <a:r>
              <a:rPr lang="en-US" smtClean="0"/>
              <a:t>Created By Anidip Laha George Telegraph</a:t>
            </a:r>
            <a:endParaRPr lang="en-US"/>
          </a:p>
        </p:txBody>
      </p:sp>
      <p:pic>
        <p:nvPicPr>
          <p:cNvPr id="7" name="Picture 6" descr="logo.jpg"/>
          <p:cNvPicPr>
            <a:picLocks noChangeAspect="1"/>
          </p:cNvPicPr>
          <p:nvPr/>
        </p:nvPicPr>
        <p:blipFill>
          <a:blip r:embed="rId2"/>
          <a:stretch>
            <a:fillRect/>
          </a:stretch>
        </p:blipFill>
        <p:spPr>
          <a:xfrm>
            <a:off x="8001000" y="5867400"/>
            <a:ext cx="695325" cy="695325"/>
          </a:xfrm>
          <a:prstGeom prst="rect">
            <a:avLst/>
          </a:prstGeom>
        </p:spPr>
      </p:pic>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Operators</a:t>
            </a:r>
            <a:endParaRPr lang="en-US" dirty="0"/>
          </a:p>
        </p:txBody>
      </p:sp>
      <p:sp>
        <p:nvSpPr>
          <p:cNvPr id="3" name="Content Placeholder 2"/>
          <p:cNvSpPr>
            <a:spLocks noGrp="1"/>
          </p:cNvSpPr>
          <p:nvPr>
            <p:ph idx="1"/>
          </p:nvPr>
        </p:nvSpPr>
        <p:spPr/>
        <p:txBody>
          <a:bodyPr>
            <a:normAutofit/>
          </a:bodyPr>
          <a:lstStyle/>
          <a:p>
            <a:r>
              <a:rPr lang="en-US" dirty="0"/>
              <a:t>Arithmetic operators</a:t>
            </a:r>
          </a:p>
          <a:p>
            <a:r>
              <a:rPr lang="en-US" dirty="0"/>
              <a:t>Assignment operators</a:t>
            </a:r>
          </a:p>
          <a:p>
            <a:r>
              <a:rPr lang="en-US" dirty="0"/>
              <a:t>Comparison operators</a:t>
            </a:r>
          </a:p>
          <a:p>
            <a:r>
              <a:rPr lang="en-US" dirty="0"/>
              <a:t>Logical operators</a:t>
            </a:r>
          </a:p>
          <a:p>
            <a:r>
              <a:rPr lang="en-US" dirty="0"/>
              <a:t>Identity operators</a:t>
            </a:r>
          </a:p>
          <a:p>
            <a:r>
              <a:rPr lang="en-US" dirty="0"/>
              <a:t>Membership operators</a:t>
            </a:r>
          </a:p>
          <a:p>
            <a:r>
              <a:rPr lang="en-US" dirty="0"/>
              <a:t>Bitwise operators</a:t>
            </a:r>
          </a:p>
          <a:p>
            <a:pPr>
              <a:buNone/>
            </a:pPr>
            <a:endParaRPr lang="en-US" dirty="0"/>
          </a:p>
        </p:txBody>
      </p:sp>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001000" y="5867400"/>
            <a:ext cx="695325" cy="695325"/>
          </a:xfrm>
          <a:prstGeom prst="rect">
            <a:avLst/>
          </a:prstGeom>
        </p:spPr>
      </p:pic>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US" dirty="0"/>
          </a:p>
        </p:txBody>
      </p:sp>
      <p:sp>
        <p:nvSpPr>
          <p:cNvPr id="3" name="Content Placeholder 2"/>
          <p:cNvSpPr>
            <a:spLocks noGrp="1"/>
          </p:cNvSpPr>
          <p:nvPr>
            <p:ph idx="1"/>
          </p:nvPr>
        </p:nvSpPr>
        <p:spPr/>
        <p:txBody>
          <a:bodyPr>
            <a:normAutofit/>
          </a:bodyPr>
          <a:lstStyle/>
          <a:p>
            <a:r>
              <a:rPr lang="en-US" dirty="0"/>
              <a:t>+</a:t>
            </a:r>
            <a:r>
              <a:rPr lang="en-US" dirty="0" smtClean="0"/>
              <a:t> </a:t>
            </a:r>
            <a:r>
              <a:rPr lang="en-US" dirty="0"/>
              <a:t>Addition</a:t>
            </a:r>
            <a:r>
              <a:rPr lang="en-US" dirty="0" smtClean="0"/>
              <a:t> </a:t>
            </a:r>
            <a:r>
              <a:rPr lang="en-US" dirty="0"/>
              <a:t>x + y</a:t>
            </a:r>
            <a:r>
              <a:rPr lang="en-US" dirty="0" smtClean="0"/>
              <a:t> </a:t>
            </a:r>
          </a:p>
          <a:p>
            <a:r>
              <a:rPr lang="en-US" dirty="0" smtClean="0"/>
              <a:t>- </a:t>
            </a:r>
            <a:r>
              <a:rPr lang="en-US" dirty="0"/>
              <a:t>Subtraction</a:t>
            </a:r>
            <a:r>
              <a:rPr lang="en-US" dirty="0" smtClean="0"/>
              <a:t> </a:t>
            </a:r>
            <a:r>
              <a:rPr lang="en-US" dirty="0"/>
              <a:t>x - y</a:t>
            </a:r>
            <a:r>
              <a:rPr lang="en-US" dirty="0" smtClean="0"/>
              <a:t> </a:t>
            </a:r>
          </a:p>
          <a:p>
            <a:r>
              <a:rPr lang="en-US" dirty="0" smtClean="0"/>
              <a:t>* </a:t>
            </a:r>
            <a:r>
              <a:rPr lang="en-US" dirty="0"/>
              <a:t>Multiplication</a:t>
            </a:r>
            <a:r>
              <a:rPr lang="en-US" dirty="0" smtClean="0"/>
              <a:t> </a:t>
            </a:r>
            <a:r>
              <a:rPr lang="en-US" dirty="0"/>
              <a:t>x * y</a:t>
            </a:r>
            <a:r>
              <a:rPr lang="en-US" dirty="0" smtClean="0"/>
              <a:t> </a:t>
            </a:r>
          </a:p>
          <a:p>
            <a:r>
              <a:rPr lang="en-US" dirty="0" smtClean="0"/>
              <a:t>/ </a:t>
            </a:r>
            <a:r>
              <a:rPr lang="en-US" dirty="0"/>
              <a:t>Division</a:t>
            </a:r>
            <a:r>
              <a:rPr lang="en-US" dirty="0" smtClean="0"/>
              <a:t> </a:t>
            </a:r>
            <a:r>
              <a:rPr lang="en-US" dirty="0"/>
              <a:t>x / </a:t>
            </a:r>
            <a:r>
              <a:rPr lang="en-US" dirty="0" smtClean="0"/>
              <a:t>y</a:t>
            </a:r>
          </a:p>
          <a:p>
            <a:r>
              <a:rPr lang="en-US" dirty="0" smtClean="0"/>
              <a:t> </a:t>
            </a:r>
            <a:r>
              <a:rPr lang="en-US" dirty="0"/>
              <a:t>%</a:t>
            </a:r>
            <a:r>
              <a:rPr lang="en-US" dirty="0" smtClean="0"/>
              <a:t> </a:t>
            </a:r>
            <a:r>
              <a:rPr lang="en-US" dirty="0"/>
              <a:t>Modulus</a:t>
            </a:r>
            <a:r>
              <a:rPr lang="en-US" dirty="0" smtClean="0"/>
              <a:t> </a:t>
            </a:r>
            <a:r>
              <a:rPr lang="en-US" dirty="0"/>
              <a:t>x % y</a:t>
            </a:r>
            <a:r>
              <a:rPr lang="en-US" dirty="0" smtClean="0"/>
              <a:t> </a:t>
            </a:r>
          </a:p>
          <a:p>
            <a:r>
              <a:rPr lang="en-US" dirty="0" smtClean="0"/>
              <a:t>** </a:t>
            </a:r>
            <a:r>
              <a:rPr lang="en-US" dirty="0"/>
              <a:t>Exponentiation</a:t>
            </a:r>
            <a:r>
              <a:rPr lang="en-US" dirty="0" smtClean="0"/>
              <a:t> </a:t>
            </a:r>
            <a:r>
              <a:rPr lang="en-US" dirty="0"/>
              <a:t>x ** y</a:t>
            </a:r>
            <a:r>
              <a:rPr lang="en-US" dirty="0" smtClean="0"/>
              <a:t> </a:t>
            </a:r>
          </a:p>
          <a:p>
            <a:r>
              <a:rPr lang="en-US" dirty="0" smtClean="0"/>
              <a:t>// </a:t>
            </a:r>
            <a:r>
              <a:rPr lang="en-US" dirty="0"/>
              <a:t>Floor </a:t>
            </a:r>
            <a:r>
              <a:rPr lang="en-US" dirty="0" smtClean="0"/>
              <a:t>division </a:t>
            </a:r>
            <a:r>
              <a:rPr lang="en-US" dirty="0"/>
              <a:t>x // y</a:t>
            </a:r>
          </a:p>
        </p:txBody>
      </p:sp>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001000" y="5867400"/>
            <a:ext cx="695325" cy="695325"/>
          </a:xfrm>
          <a:prstGeom prst="rect">
            <a:avLst/>
          </a:prstGeom>
        </p:spPr>
      </p:pic>
    </p:spTree>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62000"/>
          </a:xfrm>
        </p:spPr>
        <p:txBody>
          <a:bodyPr>
            <a:normAutofit fontScale="90000"/>
          </a:bodyPr>
          <a:lstStyle/>
          <a:p>
            <a:r>
              <a:rPr lang="en-US" dirty="0" smtClean="0"/>
              <a:t>Comparison Operators</a:t>
            </a:r>
            <a:endParaRPr lang="en-US" dirty="0"/>
          </a:p>
        </p:txBody>
      </p:sp>
      <p:graphicFrame>
        <p:nvGraphicFramePr>
          <p:cNvPr id="4" name="Content Placeholder 3"/>
          <p:cNvGraphicFramePr>
            <a:graphicFrameLocks noGrp="1"/>
          </p:cNvGraphicFramePr>
          <p:nvPr>
            <p:ph idx="1"/>
          </p:nvPr>
        </p:nvGraphicFramePr>
        <p:xfrm>
          <a:off x="609600" y="990600"/>
          <a:ext cx="8229600" cy="5410200"/>
        </p:xfrm>
        <a:graphic>
          <a:graphicData uri="http://schemas.openxmlformats.org/drawingml/2006/table">
            <a:tbl>
              <a:tblPr firstRow="1" bandRow="1">
                <a:tableStyleId>{073A0DAA-6AF3-43AB-8588-CEC1D06C72B9}</a:tableStyleId>
              </a:tblPr>
              <a:tblGrid>
                <a:gridCol w="2743200"/>
                <a:gridCol w="2743200"/>
                <a:gridCol w="2743200"/>
              </a:tblGrid>
              <a:tr h="594655">
                <a:tc>
                  <a:txBody>
                    <a:bodyPr/>
                    <a:lstStyle/>
                    <a:p>
                      <a:pPr algn="ctr" fontAlgn="base"/>
                      <a:endParaRPr lang="en-US" sz="1250" b="0" dirty="0" smtClean="0"/>
                    </a:p>
                    <a:p>
                      <a:pPr algn="ctr" fontAlgn="base"/>
                      <a:r>
                        <a:rPr lang="en-US" sz="2000" b="0" dirty="0" smtClean="0"/>
                        <a:t>Operator Name</a:t>
                      </a:r>
                    </a:p>
                    <a:p>
                      <a:pPr algn="ctr" fontAlgn="base"/>
                      <a:endParaRPr lang="en-US" sz="1250" b="0" dirty="0" smtClean="0"/>
                    </a:p>
                    <a:p>
                      <a:pPr algn="ctr" fontAlgn="base"/>
                      <a:endParaRPr lang="en-US" sz="1250" b="0" dirty="0" smtClean="0"/>
                    </a:p>
                  </a:txBody>
                  <a:tcPr marL="95250" marR="95250" marT="133350" marB="133350" anchor="ctr"/>
                </a:tc>
                <a:tc>
                  <a:txBody>
                    <a:bodyPr/>
                    <a:lstStyle/>
                    <a:p>
                      <a:pPr algn="l" fontAlgn="ctr"/>
                      <a:r>
                        <a:rPr lang="en-US" sz="2000" b="0" kern="1200" dirty="0" smtClean="0">
                          <a:solidFill>
                            <a:schemeClr val="lt1"/>
                          </a:solidFill>
                          <a:latin typeface="+mn-lt"/>
                          <a:ea typeface="+mn-ea"/>
                          <a:cs typeface="+mn-cs"/>
                        </a:rPr>
                        <a:t>Task</a:t>
                      </a:r>
                    </a:p>
                  </a:txBody>
                  <a:tcPr marL="95250" marR="95250" marT="133350" marB="133350" anchor="ctr"/>
                </a:tc>
                <a:tc>
                  <a:txBody>
                    <a:bodyPr/>
                    <a:lstStyle/>
                    <a:p>
                      <a:pPr algn="l" fontAlgn="ctr"/>
                      <a:r>
                        <a:rPr lang="en-US" sz="2000" b="0" kern="1200" dirty="0" smtClean="0">
                          <a:solidFill>
                            <a:schemeClr val="lt1"/>
                          </a:solidFill>
                          <a:latin typeface="+mn-lt"/>
                          <a:ea typeface="+mn-ea"/>
                          <a:cs typeface="+mn-cs"/>
                        </a:rPr>
                        <a:t>Example</a:t>
                      </a:r>
                    </a:p>
                  </a:txBody>
                  <a:tcPr marL="95250" marR="95250" marT="133350" marB="133350" anchor="ctr"/>
                </a:tc>
              </a:tr>
              <a:tr h="510491">
                <a:tc>
                  <a:txBody>
                    <a:bodyPr/>
                    <a:lstStyle/>
                    <a:p>
                      <a:pPr algn="ctr" fontAlgn="base"/>
                      <a:r>
                        <a:rPr lang="en-US" sz="1250" b="0" dirty="0" smtClean="0"/>
                        <a:t>&gt;</a:t>
                      </a:r>
                      <a:endParaRPr lang="en-US" sz="1250" b="0" dirty="0"/>
                    </a:p>
                  </a:txBody>
                  <a:tcPr marL="95250" marR="95250" marT="133350" marB="133350" anchor="ctr"/>
                </a:tc>
                <a:tc>
                  <a:txBody>
                    <a:bodyPr/>
                    <a:lstStyle/>
                    <a:p>
                      <a:pPr algn="l" fontAlgn="ctr"/>
                      <a:r>
                        <a:rPr lang="en-US" sz="1250" b="0" dirty="0"/>
                        <a:t>Greater than: True if the left operand is greater than the right</a:t>
                      </a:r>
                    </a:p>
                  </a:txBody>
                  <a:tcPr marL="95250" marR="95250" marT="133350" marB="133350" anchor="ctr"/>
                </a:tc>
                <a:tc>
                  <a:txBody>
                    <a:bodyPr/>
                    <a:lstStyle/>
                    <a:p>
                      <a:pPr algn="l" fontAlgn="ctr"/>
                      <a:r>
                        <a:rPr lang="en-US" sz="1250" b="0" dirty="0"/>
                        <a:t>x &gt; y</a:t>
                      </a:r>
                    </a:p>
                  </a:txBody>
                  <a:tcPr marL="95250" marR="95250" marT="133350" marB="133350" anchor="ctr"/>
                </a:tc>
              </a:tr>
              <a:tr h="510491">
                <a:tc>
                  <a:txBody>
                    <a:bodyPr/>
                    <a:lstStyle/>
                    <a:p>
                      <a:pPr algn="ctr" fontAlgn="base"/>
                      <a:r>
                        <a:rPr lang="en-US" sz="1250" b="0" dirty="0"/>
                        <a:t>&lt;</a:t>
                      </a:r>
                    </a:p>
                  </a:txBody>
                  <a:tcPr marL="95250" marR="95250" marT="133350" marB="133350" anchor="ctr"/>
                </a:tc>
                <a:tc>
                  <a:txBody>
                    <a:bodyPr/>
                    <a:lstStyle/>
                    <a:p>
                      <a:pPr algn="l" fontAlgn="ctr"/>
                      <a:r>
                        <a:rPr lang="en-US" sz="1250" b="0" dirty="0"/>
                        <a:t>Less than: True if the left operand is less than the right</a:t>
                      </a:r>
                    </a:p>
                  </a:txBody>
                  <a:tcPr marL="95250" marR="95250" marT="133350" marB="133350" anchor="ctr"/>
                </a:tc>
                <a:tc>
                  <a:txBody>
                    <a:bodyPr/>
                    <a:lstStyle/>
                    <a:p>
                      <a:pPr algn="l" fontAlgn="ctr"/>
                      <a:r>
                        <a:rPr lang="en-US" sz="1250" b="0" dirty="0"/>
                        <a:t>x &lt; y</a:t>
                      </a:r>
                    </a:p>
                  </a:txBody>
                  <a:tcPr marL="95250" marR="95250" marT="133350" marB="133350" anchor="ctr"/>
                </a:tc>
              </a:tr>
              <a:tr h="510491">
                <a:tc>
                  <a:txBody>
                    <a:bodyPr/>
                    <a:lstStyle/>
                    <a:p>
                      <a:pPr algn="ctr" fontAlgn="base"/>
                      <a:r>
                        <a:rPr lang="en-US" sz="1250" b="0"/>
                        <a:t>==</a:t>
                      </a:r>
                    </a:p>
                  </a:txBody>
                  <a:tcPr marL="95250" marR="95250" marT="133350" marB="133350" anchor="ctr"/>
                </a:tc>
                <a:tc>
                  <a:txBody>
                    <a:bodyPr/>
                    <a:lstStyle/>
                    <a:p>
                      <a:pPr algn="l" fontAlgn="ctr"/>
                      <a:r>
                        <a:rPr lang="en-US" sz="1250" b="0" dirty="0"/>
                        <a:t>Equal to: True if both operands are equal</a:t>
                      </a:r>
                    </a:p>
                  </a:txBody>
                  <a:tcPr marL="95250" marR="95250" marT="133350" marB="133350" anchor="ctr"/>
                </a:tc>
                <a:tc>
                  <a:txBody>
                    <a:bodyPr/>
                    <a:lstStyle/>
                    <a:p>
                      <a:pPr algn="l" fontAlgn="ctr"/>
                      <a:r>
                        <a:rPr lang="en-US" sz="1250" b="0" dirty="0"/>
                        <a:t>x == y</a:t>
                      </a:r>
                    </a:p>
                  </a:txBody>
                  <a:tcPr marL="95250" marR="95250" marT="133350" marB="133350" anchor="ctr"/>
                </a:tc>
              </a:tr>
              <a:tr h="510491">
                <a:tc>
                  <a:txBody>
                    <a:bodyPr/>
                    <a:lstStyle/>
                    <a:p>
                      <a:pPr algn="ctr" fontAlgn="base"/>
                      <a:r>
                        <a:rPr lang="en-US" sz="1250" b="0"/>
                        <a:t>!=</a:t>
                      </a:r>
                    </a:p>
                  </a:txBody>
                  <a:tcPr marL="95250" marR="95250" marT="133350" marB="133350" anchor="ctr"/>
                </a:tc>
                <a:tc>
                  <a:txBody>
                    <a:bodyPr/>
                    <a:lstStyle/>
                    <a:p>
                      <a:pPr algn="l" fontAlgn="ctr"/>
                      <a:r>
                        <a:rPr lang="en-US" sz="1250" b="0" dirty="0"/>
                        <a:t>Not equal to – True if operands are not equal</a:t>
                      </a:r>
                    </a:p>
                  </a:txBody>
                  <a:tcPr marL="95250" marR="95250" marT="133350" marB="133350" anchor="ctr"/>
                </a:tc>
                <a:tc>
                  <a:txBody>
                    <a:bodyPr/>
                    <a:lstStyle/>
                    <a:p>
                      <a:pPr algn="l" fontAlgn="ctr"/>
                      <a:r>
                        <a:rPr lang="en-US" sz="1250" b="0" dirty="0"/>
                        <a:t>x != y</a:t>
                      </a:r>
                    </a:p>
                  </a:txBody>
                  <a:tcPr marL="95250" marR="95250" marT="133350" marB="133350" anchor="ctr"/>
                </a:tc>
              </a:tr>
              <a:tr h="510491">
                <a:tc>
                  <a:txBody>
                    <a:bodyPr/>
                    <a:lstStyle/>
                    <a:p>
                      <a:pPr algn="ctr" fontAlgn="base"/>
                      <a:r>
                        <a:rPr lang="en-US" sz="1250" b="0"/>
                        <a:t>&gt;=</a:t>
                      </a:r>
                    </a:p>
                  </a:txBody>
                  <a:tcPr marL="95250" marR="95250" marT="133350" marB="133350" anchor="ctr"/>
                </a:tc>
                <a:tc>
                  <a:txBody>
                    <a:bodyPr/>
                    <a:lstStyle/>
                    <a:p>
                      <a:pPr algn="l" fontAlgn="ctr"/>
                      <a:r>
                        <a:rPr lang="en-US" sz="1250" b="0" dirty="0"/>
                        <a:t>Greater than or equal to: True if left operand is greater than or equal to the right</a:t>
                      </a:r>
                    </a:p>
                  </a:txBody>
                  <a:tcPr marL="95250" marR="95250" marT="133350" marB="133350" anchor="ctr"/>
                </a:tc>
                <a:tc>
                  <a:txBody>
                    <a:bodyPr/>
                    <a:lstStyle/>
                    <a:p>
                      <a:pPr algn="l" fontAlgn="ctr"/>
                      <a:r>
                        <a:rPr lang="en-US" sz="1250" b="0" dirty="0"/>
                        <a:t>x &gt;= y</a:t>
                      </a:r>
                    </a:p>
                  </a:txBody>
                  <a:tcPr marL="95250" marR="95250" marT="133350" marB="133350" anchor="ctr"/>
                </a:tc>
              </a:tr>
              <a:tr h="510491">
                <a:tc>
                  <a:txBody>
                    <a:bodyPr/>
                    <a:lstStyle/>
                    <a:p>
                      <a:pPr algn="ctr" fontAlgn="base"/>
                      <a:r>
                        <a:rPr lang="en-US" sz="1250" b="0"/>
                        <a:t>&lt;=</a:t>
                      </a:r>
                    </a:p>
                  </a:txBody>
                  <a:tcPr marL="95250" marR="95250" marT="133350" marB="133350" anchor="ctr"/>
                </a:tc>
                <a:tc>
                  <a:txBody>
                    <a:bodyPr/>
                    <a:lstStyle/>
                    <a:p>
                      <a:pPr algn="l" fontAlgn="ctr"/>
                      <a:r>
                        <a:rPr lang="en-US" sz="1250" b="0" dirty="0"/>
                        <a:t>Less than or equal to: True if left operand is less than or equal to the right</a:t>
                      </a:r>
                    </a:p>
                  </a:txBody>
                  <a:tcPr marL="95250" marR="95250" marT="133350" marB="133350" anchor="ctr"/>
                </a:tc>
                <a:tc>
                  <a:txBody>
                    <a:bodyPr/>
                    <a:lstStyle/>
                    <a:p>
                      <a:pPr algn="l" fontAlgn="ctr"/>
                      <a:r>
                        <a:rPr lang="en-US" sz="1250" b="0" dirty="0"/>
                        <a:t>x &lt;= y</a:t>
                      </a:r>
                    </a:p>
                  </a:txBody>
                  <a:tcPr marL="95250" marR="95250" marT="133350" marB="133350" anchor="ctr"/>
                </a:tc>
              </a:tr>
            </a:tbl>
          </a:graphicData>
        </a:graphic>
      </p:graphicFrame>
      <p:sp>
        <p:nvSpPr>
          <p:cNvPr id="5" name="Footer Placeholder 4"/>
          <p:cNvSpPr>
            <a:spLocks noGrp="1"/>
          </p:cNvSpPr>
          <p:nvPr>
            <p:ph type="ftr" sz="quarter" idx="11"/>
          </p:nvPr>
        </p:nvSpPr>
        <p:spPr/>
        <p:txBody>
          <a:bodyPr/>
          <a:lstStyle/>
          <a:p>
            <a:r>
              <a:rPr lang="en-US" smtClean="0"/>
              <a:t>Created By Anidip Laha George Telegraph</a:t>
            </a:r>
            <a:endParaRPr lang="en-US"/>
          </a:p>
        </p:txBody>
      </p:sp>
      <p:pic>
        <p:nvPicPr>
          <p:cNvPr id="6" name="Picture 5" descr="logo.jpg"/>
          <p:cNvPicPr>
            <a:picLocks noChangeAspect="1"/>
          </p:cNvPicPr>
          <p:nvPr/>
        </p:nvPicPr>
        <p:blipFill>
          <a:blip r:embed="rId2"/>
          <a:stretch>
            <a:fillRect/>
          </a:stretch>
        </p:blipFill>
        <p:spPr>
          <a:xfrm>
            <a:off x="8077200" y="5943600"/>
            <a:ext cx="695325" cy="695325"/>
          </a:xfrm>
          <a:prstGeom prst="rect">
            <a:avLst/>
          </a:prstGeom>
        </p:spPr>
      </p:pic>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operators</a:t>
            </a:r>
            <a:endParaRPr lang="en-US" dirty="0"/>
          </a:p>
        </p:txBody>
      </p:sp>
      <p:graphicFrame>
        <p:nvGraphicFramePr>
          <p:cNvPr id="4" name="Content Placeholder 3"/>
          <p:cNvGraphicFramePr>
            <a:graphicFrameLocks noGrp="1"/>
          </p:cNvGraphicFramePr>
          <p:nvPr>
            <p:ph idx="1"/>
          </p:nvPr>
        </p:nvGraphicFramePr>
        <p:xfrm>
          <a:off x="457200" y="1935163"/>
          <a:ext cx="8229600" cy="46380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c>
                  <a:txBody>
                    <a:bodyPr/>
                    <a:lstStyle/>
                    <a:p>
                      <a:r>
                        <a:rPr lang="en-US" dirty="0" smtClean="0"/>
                        <a:t>Syntax</a:t>
                      </a:r>
                      <a:endParaRPr lang="en-US" dirty="0"/>
                    </a:p>
                  </a:txBody>
                  <a:tcPr/>
                </a:tc>
              </a:tr>
              <a:tr h="370840">
                <a:tc>
                  <a:txBody>
                    <a:bodyPr/>
                    <a:lstStyle/>
                    <a:p>
                      <a:pPr algn="ctr" fontAlgn="base"/>
                      <a:r>
                        <a:rPr lang="en-US" sz="1250" b="0" dirty="0"/>
                        <a:t>&gt;</a:t>
                      </a:r>
                    </a:p>
                  </a:txBody>
                  <a:tcPr marL="95250" marR="95250" marT="133350" marB="133350" anchor="ctr"/>
                </a:tc>
                <a:tc>
                  <a:txBody>
                    <a:bodyPr/>
                    <a:lstStyle/>
                    <a:p>
                      <a:pPr algn="l" fontAlgn="ctr"/>
                      <a:r>
                        <a:rPr lang="en-US" sz="1250" b="0"/>
                        <a:t>Greater than: True if the left operand is greater than the right</a:t>
                      </a:r>
                    </a:p>
                  </a:txBody>
                  <a:tcPr marL="95250" marR="95250" marT="133350" marB="133350" anchor="ctr"/>
                </a:tc>
                <a:tc>
                  <a:txBody>
                    <a:bodyPr/>
                    <a:lstStyle/>
                    <a:p>
                      <a:pPr algn="l" fontAlgn="ctr"/>
                      <a:r>
                        <a:rPr lang="en-US" sz="1250" b="0"/>
                        <a:t>x &gt; y</a:t>
                      </a:r>
                    </a:p>
                  </a:txBody>
                  <a:tcPr marL="95250" marR="95250" marT="133350" marB="133350" anchor="ctr"/>
                </a:tc>
              </a:tr>
              <a:tr h="370840">
                <a:tc>
                  <a:txBody>
                    <a:bodyPr/>
                    <a:lstStyle/>
                    <a:p>
                      <a:pPr algn="ctr" fontAlgn="base"/>
                      <a:r>
                        <a:rPr lang="en-US" sz="1250" b="0"/>
                        <a:t>&lt;</a:t>
                      </a:r>
                    </a:p>
                  </a:txBody>
                  <a:tcPr marL="95250" marR="95250" marT="133350" marB="133350" anchor="ctr"/>
                </a:tc>
                <a:tc>
                  <a:txBody>
                    <a:bodyPr/>
                    <a:lstStyle/>
                    <a:p>
                      <a:pPr algn="l" fontAlgn="ctr"/>
                      <a:r>
                        <a:rPr lang="en-US" sz="1250" b="0"/>
                        <a:t>Less than: True if the left operand is less than the right</a:t>
                      </a:r>
                    </a:p>
                  </a:txBody>
                  <a:tcPr marL="95250" marR="95250" marT="133350" marB="133350" anchor="ctr"/>
                </a:tc>
                <a:tc>
                  <a:txBody>
                    <a:bodyPr/>
                    <a:lstStyle/>
                    <a:p>
                      <a:pPr algn="l" fontAlgn="ctr"/>
                      <a:r>
                        <a:rPr lang="en-US" sz="1250" b="0"/>
                        <a:t>x &lt; y</a:t>
                      </a:r>
                    </a:p>
                  </a:txBody>
                  <a:tcPr marL="95250" marR="95250" marT="133350" marB="133350" anchor="ctr"/>
                </a:tc>
              </a:tr>
              <a:tr h="370840">
                <a:tc>
                  <a:txBody>
                    <a:bodyPr/>
                    <a:lstStyle/>
                    <a:p>
                      <a:pPr algn="ctr" fontAlgn="base"/>
                      <a:r>
                        <a:rPr lang="en-US" sz="1250" b="0"/>
                        <a:t>==</a:t>
                      </a:r>
                    </a:p>
                  </a:txBody>
                  <a:tcPr marL="95250" marR="95250" marT="133350" marB="133350" anchor="ctr"/>
                </a:tc>
                <a:tc>
                  <a:txBody>
                    <a:bodyPr/>
                    <a:lstStyle/>
                    <a:p>
                      <a:pPr algn="l" fontAlgn="ctr"/>
                      <a:r>
                        <a:rPr lang="en-US" sz="1250" b="0"/>
                        <a:t>Equal to: True if both operands are equal</a:t>
                      </a:r>
                    </a:p>
                  </a:txBody>
                  <a:tcPr marL="95250" marR="95250" marT="133350" marB="133350" anchor="ctr"/>
                </a:tc>
                <a:tc>
                  <a:txBody>
                    <a:bodyPr/>
                    <a:lstStyle/>
                    <a:p>
                      <a:pPr algn="l" fontAlgn="ctr"/>
                      <a:r>
                        <a:rPr lang="en-US" sz="1250" b="0"/>
                        <a:t>x == y</a:t>
                      </a:r>
                    </a:p>
                  </a:txBody>
                  <a:tcPr marL="95250" marR="95250" marT="133350" marB="133350" anchor="ctr"/>
                </a:tc>
              </a:tr>
              <a:tr h="370840">
                <a:tc>
                  <a:txBody>
                    <a:bodyPr/>
                    <a:lstStyle/>
                    <a:p>
                      <a:pPr algn="ctr" fontAlgn="base"/>
                      <a:r>
                        <a:rPr lang="en-US" sz="1250" b="0"/>
                        <a:t>!=</a:t>
                      </a:r>
                    </a:p>
                  </a:txBody>
                  <a:tcPr marL="95250" marR="95250" marT="133350" marB="133350" anchor="ctr"/>
                </a:tc>
                <a:tc>
                  <a:txBody>
                    <a:bodyPr/>
                    <a:lstStyle/>
                    <a:p>
                      <a:pPr algn="l" fontAlgn="ctr"/>
                      <a:r>
                        <a:rPr lang="en-US" sz="1250" b="0"/>
                        <a:t>Not equal to – True if operands are not equal</a:t>
                      </a:r>
                    </a:p>
                  </a:txBody>
                  <a:tcPr marL="95250" marR="95250" marT="133350" marB="133350" anchor="ctr"/>
                </a:tc>
                <a:tc>
                  <a:txBody>
                    <a:bodyPr/>
                    <a:lstStyle/>
                    <a:p>
                      <a:pPr algn="l" fontAlgn="ctr"/>
                      <a:r>
                        <a:rPr lang="en-US" sz="1250" b="0"/>
                        <a:t>x != y</a:t>
                      </a:r>
                    </a:p>
                  </a:txBody>
                  <a:tcPr marL="95250" marR="95250" marT="133350" marB="133350" anchor="ctr"/>
                </a:tc>
              </a:tr>
              <a:tr h="370840">
                <a:tc>
                  <a:txBody>
                    <a:bodyPr/>
                    <a:lstStyle/>
                    <a:p>
                      <a:pPr algn="ctr" fontAlgn="base"/>
                      <a:r>
                        <a:rPr lang="en-US" sz="1250" b="0"/>
                        <a:t>&gt;=</a:t>
                      </a:r>
                    </a:p>
                  </a:txBody>
                  <a:tcPr marL="95250" marR="95250" marT="133350" marB="133350" anchor="ctr"/>
                </a:tc>
                <a:tc>
                  <a:txBody>
                    <a:bodyPr/>
                    <a:lstStyle/>
                    <a:p>
                      <a:pPr algn="l" fontAlgn="ctr"/>
                      <a:r>
                        <a:rPr lang="en-US" sz="1250" b="0"/>
                        <a:t>Greater than or equal to: True if left operand is greater than or equal to the right</a:t>
                      </a:r>
                    </a:p>
                  </a:txBody>
                  <a:tcPr marL="95250" marR="95250" marT="133350" marB="133350" anchor="ctr"/>
                </a:tc>
                <a:tc>
                  <a:txBody>
                    <a:bodyPr/>
                    <a:lstStyle/>
                    <a:p>
                      <a:pPr algn="l" fontAlgn="ctr"/>
                      <a:r>
                        <a:rPr lang="en-US" sz="1250" b="0"/>
                        <a:t>x &gt;= y</a:t>
                      </a:r>
                    </a:p>
                  </a:txBody>
                  <a:tcPr marL="95250" marR="95250" marT="133350" marB="133350" anchor="ctr"/>
                </a:tc>
              </a:tr>
              <a:tr h="370840">
                <a:tc>
                  <a:txBody>
                    <a:bodyPr/>
                    <a:lstStyle/>
                    <a:p>
                      <a:pPr algn="ctr" fontAlgn="base"/>
                      <a:r>
                        <a:rPr lang="en-US" sz="1250" b="0"/>
                        <a:t>&lt;=</a:t>
                      </a:r>
                    </a:p>
                  </a:txBody>
                  <a:tcPr marL="95250" marR="95250" marT="133350" marB="133350" anchor="ctr"/>
                </a:tc>
                <a:tc>
                  <a:txBody>
                    <a:bodyPr/>
                    <a:lstStyle/>
                    <a:p>
                      <a:pPr algn="l" fontAlgn="ctr"/>
                      <a:r>
                        <a:rPr lang="en-US" sz="1250" b="0"/>
                        <a:t>Less than or equal to: True if left operand is less than or equal to the right</a:t>
                      </a:r>
                    </a:p>
                  </a:txBody>
                  <a:tcPr marL="95250" marR="95250" marT="133350" marB="133350" anchor="ctr"/>
                </a:tc>
                <a:tc>
                  <a:txBody>
                    <a:bodyPr/>
                    <a:lstStyle/>
                    <a:p>
                      <a:pPr algn="l" fontAlgn="ctr"/>
                      <a:r>
                        <a:rPr lang="en-US" sz="1250" b="0" dirty="0"/>
                        <a:t>x &lt;= y</a:t>
                      </a:r>
                    </a:p>
                  </a:txBody>
                  <a:tcPr marL="95250" marR="95250" marT="133350" marB="133350" anchor="ctr"/>
                </a:tc>
              </a:tr>
            </a:tbl>
          </a:graphicData>
        </a:graphic>
      </p:graphicFrame>
      <p:sp>
        <p:nvSpPr>
          <p:cNvPr id="6" name="Footer Placeholder 5"/>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077200" y="5867400"/>
            <a:ext cx="695325" cy="695325"/>
          </a:xfrm>
          <a:prstGeom prst="rect">
            <a:avLst/>
          </a:prstGeom>
        </p:spPr>
      </p:pic>
    </p:spTree>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Logical operators</a:t>
            </a:r>
            <a:endParaRPr lang="en-US" dirty="0"/>
          </a:p>
        </p:txBody>
      </p:sp>
      <p:graphicFrame>
        <p:nvGraphicFramePr>
          <p:cNvPr id="4" name="Content Placeholder 3"/>
          <p:cNvGraphicFramePr>
            <a:graphicFrameLocks noGrp="1"/>
          </p:cNvGraphicFramePr>
          <p:nvPr>
            <p:ph idx="1"/>
          </p:nvPr>
        </p:nvGraphicFramePr>
        <p:xfrm>
          <a:off x="457200" y="1935163"/>
          <a:ext cx="8229600" cy="38760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c>
                  <a:txBody>
                    <a:bodyPr/>
                    <a:lstStyle/>
                    <a:p>
                      <a:r>
                        <a:rPr lang="en-US" dirty="0" smtClean="0"/>
                        <a:t>Syntax</a:t>
                      </a:r>
                      <a:endParaRPr lang="en-US" dirty="0"/>
                    </a:p>
                  </a:txBody>
                  <a:tcPr/>
                </a:tc>
              </a:tr>
              <a:tr h="370840">
                <a:tc>
                  <a:txBody>
                    <a:bodyPr/>
                    <a:lstStyle/>
                    <a:p>
                      <a:pPr algn="l" fontAlgn="ctr"/>
                      <a:r>
                        <a:rPr lang="en-US" sz="1250" b="0"/>
                        <a:t>and</a:t>
                      </a:r>
                    </a:p>
                  </a:txBody>
                  <a:tcPr marL="95250" marR="95250" marT="133350" marB="133350" anchor="ctr"/>
                </a:tc>
                <a:tc>
                  <a:txBody>
                    <a:bodyPr/>
                    <a:lstStyle/>
                    <a:p>
                      <a:pPr algn="l" fontAlgn="ctr"/>
                      <a:r>
                        <a:rPr lang="en-US" sz="1250" b="0"/>
                        <a:t>Logical AND: True if both the operands are true</a:t>
                      </a:r>
                    </a:p>
                  </a:txBody>
                  <a:tcPr marL="95250" marR="95250" marT="133350" marB="133350" anchor="ctr"/>
                </a:tc>
                <a:tc>
                  <a:txBody>
                    <a:bodyPr/>
                    <a:lstStyle/>
                    <a:p>
                      <a:pPr algn="l" fontAlgn="ctr"/>
                      <a:r>
                        <a:rPr lang="en-US" sz="1250" b="0"/>
                        <a:t>x and y</a:t>
                      </a:r>
                    </a:p>
                  </a:txBody>
                  <a:tcPr marL="95250" marR="95250" marT="133350" marB="133350" anchor="ctr"/>
                </a:tc>
              </a:tr>
              <a:tr h="370840">
                <a:tc>
                  <a:txBody>
                    <a:bodyPr/>
                    <a:lstStyle/>
                    <a:p>
                      <a:pPr algn="l" fontAlgn="ctr"/>
                      <a:r>
                        <a:rPr lang="en-US" sz="1250" b="0"/>
                        <a:t>or</a:t>
                      </a:r>
                    </a:p>
                  </a:txBody>
                  <a:tcPr marL="95250" marR="95250" marT="133350" marB="133350" anchor="ctr"/>
                </a:tc>
                <a:tc>
                  <a:txBody>
                    <a:bodyPr/>
                    <a:lstStyle/>
                    <a:p>
                      <a:pPr algn="l" fontAlgn="ctr"/>
                      <a:r>
                        <a:rPr lang="en-US" sz="1250" b="0"/>
                        <a:t>Logical OR: True if either of the operands is true</a:t>
                      </a:r>
                    </a:p>
                  </a:txBody>
                  <a:tcPr marL="95250" marR="95250" marT="133350" marB="133350" anchor="ctr"/>
                </a:tc>
                <a:tc>
                  <a:txBody>
                    <a:bodyPr/>
                    <a:lstStyle/>
                    <a:p>
                      <a:pPr algn="l" fontAlgn="ctr"/>
                      <a:r>
                        <a:rPr lang="en-US" sz="1250" b="0"/>
                        <a:t>x or y</a:t>
                      </a:r>
                    </a:p>
                  </a:txBody>
                  <a:tcPr marL="95250" marR="95250" marT="133350" marB="133350" anchor="ctr"/>
                </a:tc>
              </a:tr>
              <a:tr h="370840">
                <a:tc>
                  <a:txBody>
                    <a:bodyPr/>
                    <a:lstStyle/>
                    <a:p>
                      <a:pPr algn="l" fontAlgn="ctr"/>
                      <a:r>
                        <a:rPr lang="en-US" sz="1250" b="0"/>
                        <a:t>not</a:t>
                      </a:r>
                    </a:p>
                  </a:txBody>
                  <a:tcPr marL="95250" marR="95250" marT="133350" marB="133350" anchor="ctr"/>
                </a:tc>
                <a:tc>
                  <a:txBody>
                    <a:bodyPr/>
                    <a:lstStyle/>
                    <a:p>
                      <a:pPr algn="l" fontAlgn="ctr"/>
                      <a:r>
                        <a:rPr lang="en-US" sz="1250" b="0"/>
                        <a:t>Logical NOT: True if operand is false</a:t>
                      </a:r>
                    </a:p>
                  </a:txBody>
                  <a:tcPr marL="95250" marR="95250" marT="133350" marB="133350" anchor="ctr"/>
                </a:tc>
                <a:tc>
                  <a:txBody>
                    <a:bodyPr/>
                    <a:lstStyle/>
                    <a:p>
                      <a:pPr algn="l" fontAlgn="ctr"/>
                      <a:r>
                        <a:rPr lang="en-US" sz="1250" b="0"/>
                        <a:t>not x</a:t>
                      </a:r>
                    </a:p>
                  </a:txBody>
                  <a:tcPr marL="95250" marR="95250" marT="133350" marB="133350" anchor="ctr"/>
                </a:tc>
              </a:tr>
              <a:tr h="370840">
                <a:tc>
                  <a:txBody>
                    <a:bodyPr/>
                    <a:lstStyle/>
                    <a:p>
                      <a:pPr algn="l" fontAlgn="ctr"/>
                      <a:r>
                        <a:rPr lang="en-US" sz="1250" b="0"/>
                        <a:t>and</a:t>
                      </a:r>
                    </a:p>
                  </a:txBody>
                  <a:tcPr marL="95250" marR="95250" marT="133350" marB="133350" anchor="ctr"/>
                </a:tc>
                <a:tc>
                  <a:txBody>
                    <a:bodyPr/>
                    <a:lstStyle/>
                    <a:p>
                      <a:pPr algn="l" fontAlgn="ctr"/>
                      <a:r>
                        <a:rPr lang="en-US" sz="1250" b="0"/>
                        <a:t>Logical AND: True if both the operands are true</a:t>
                      </a:r>
                    </a:p>
                  </a:txBody>
                  <a:tcPr marL="95250" marR="95250" marT="133350" marB="133350" anchor="ctr"/>
                </a:tc>
                <a:tc>
                  <a:txBody>
                    <a:bodyPr/>
                    <a:lstStyle/>
                    <a:p>
                      <a:pPr algn="l" fontAlgn="ctr"/>
                      <a:r>
                        <a:rPr lang="en-US" sz="1250" b="0"/>
                        <a:t>x and y</a:t>
                      </a:r>
                    </a:p>
                  </a:txBody>
                  <a:tcPr marL="95250" marR="95250" marT="133350" marB="133350" anchor="ctr"/>
                </a:tc>
              </a:tr>
              <a:tr h="370840">
                <a:tc>
                  <a:txBody>
                    <a:bodyPr/>
                    <a:lstStyle/>
                    <a:p>
                      <a:pPr algn="l" fontAlgn="ctr"/>
                      <a:r>
                        <a:rPr lang="en-US" sz="1250" b="0"/>
                        <a:t>or</a:t>
                      </a:r>
                    </a:p>
                  </a:txBody>
                  <a:tcPr marL="95250" marR="95250" marT="133350" marB="133350" anchor="ctr"/>
                </a:tc>
                <a:tc>
                  <a:txBody>
                    <a:bodyPr/>
                    <a:lstStyle/>
                    <a:p>
                      <a:pPr algn="l" fontAlgn="ctr"/>
                      <a:r>
                        <a:rPr lang="en-US" sz="1250" b="0"/>
                        <a:t>Logical OR: True if either of the operands is true</a:t>
                      </a:r>
                    </a:p>
                  </a:txBody>
                  <a:tcPr marL="95250" marR="95250" marT="133350" marB="133350" anchor="ctr"/>
                </a:tc>
                <a:tc>
                  <a:txBody>
                    <a:bodyPr/>
                    <a:lstStyle/>
                    <a:p>
                      <a:pPr algn="l" fontAlgn="ctr"/>
                      <a:r>
                        <a:rPr lang="en-US" sz="1250" b="0"/>
                        <a:t>x or y</a:t>
                      </a:r>
                    </a:p>
                  </a:txBody>
                  <a:tcPr marL="95250" marR="95250" marT="133350" marB="133350" anchor="ctr"/>
                </a:tc>
              </a:tr>
              <a:tr h="370840">
                <a:tc>
                  <a:txBody>
                    <a:bodyPr/>
                    <a:lstStyle/>
                    <a:p>
                      <a:pPr algn="l" fontAlgn="ctr"/>
                      <a:r>
                        <a:rPr lang="en-US" sz="1250" b="0"/>
                        <a:t>not</a:t>
                      </a:r>
                    </a:p>
                  </a:txBody>
                  <a:tcPr marL="95250" marR="95250" marT="133350" marB="133350" anchor="ctr"/>
                </a:tc>
                <a:tc>
                  <a:txBody>
                    <a:bodyPr/>
                    <a:lstStyle/>
                    <a:p>
                      <a:pPr algn="l" fontAlgn="ctr"/>
                      <a:r>
                        <a:rPr lang="en-US" sz="1250" b="0"/>
                        <a:t>Logical NOT: True if operand is false</a:t>
                      </a:r>
                    </a:p>
                  </a:txBody>
                  <a:tcPr marL="95250" marR="95250" marT="133350" marB="133350" anchor="ctr"/>
                </a:tc>
                <a:tc>
                  <a:txBody>
                    <a:bodyPr/>
                    <a:lstStyle/>
                    <a:p>
                      <a:pPr algn="l" fontAlgn="ctr"/>
                      <a:r>
                        <a:rPr lang="en-US" sz="1250" b="0" dirty="0"/>
                        <a:t>not x</a:t>
                      </a:r>
                    </a:p>
                  </a:txBody>
                  <a:tcPr marL="95250" marR="95250" marT="133350" marB="133350" anchor="ctr"/>
                </a:tc>
              </a:tr>
            </a:tbl>
          </a:graphicData>
        </a:graphic>
      </p:graphicFrame>
      <p:sp>
        <p:nvSpPr>
          <p:cNvPr id="5" name="Footer Placeholder 4"/>
          <p:cNvSpPr>
            <a:spLocks noGrp="1"/>
          </p:cNvSpPr>
          <p:nvPr>
            <p:ph type="ftr" sz="quarter" idx="11"/>
          </p:nvPr>
        </p:nvSpPr>
        <p:spPr/>
        <p:txBody>
          <a:bodyPr/>
          <a:lstStyle/>
          <a:p>
            <a:r>
              <a:rPr lang="en-US" smtClean="0"/>
              <a:t>Created By Anidip Laha George Telegraph</a:t>
            </a:r>
            <a:endParaRPr lang="en-US"/>
          </a:p>
        </p:txBody>
      </p:sp>
      <p:pic>
        <p:nvPicPr>
          <p:cNvPr id="6" name="Picture 5" descr="logo.jpg"/>
          <p:cNvPicPr>
            <a:picLocks noChangeAspect="1"/>
          </p:cNvPicPr>
          <p:nvPr/>
        </p:nvPicPr>
        <p:blipFill>
          <a:blip r:embed="rId2"/>
          <a:stretch>
            <a:fillRect/>
          </a:stretch>
        </p:blipFill>
        <p:spPr>
          <a:xfrm>
            <a:off x="8001000" y="5867400"/>
            <a:ext cx="695325" cy="695325"/>
          </a:xfrm>
          <a:prstGeom prst="rect">
            <a:avLst/>
          </a:prstGeom>
        </p:spPr>
      </p:pic>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normAutofit/>
          </a:bodyPr>
          <a:lstStyle/>
          <a:p>
            <a:r>
              <a:rPr lang="en-US" dirty="0" smtClean="0"/>
              <a:t>Python Is  Partially Object Oriented High  Level  programming Language developed by </a:t>
            </a:r>
            <a:r>
              <a:rPr lang="en-US" dirty="0"/>
              <a:t>Guido van </a:t>
            </a:r>
            <a:r>
              <a:rPr lang="en-US" dirty="0" err="1" smtClean="0"/>
              <a:t>Rossum</a:t>
            </a:r>
            <a:r>
              <a:rPr lang="en-US" dirty="0" smtClean="0"/>
              <a:t> in the year 1991. The following features made python popular now a days.</a:t>
            </a:r>
          </a:p>
          <a:p>
            <a:pPr>
              <a:buNone/>
            </a:pPr>
            <a:r>
              <a:rPr lang="en-US" dirty="0" smtClean="0"/>
              <a:t>	</a:t>
            </a:r>
            <a:r>
              <a:rPr lang="en-US" dirty="0" err="1" smtClean="0"/>
              <a:t>i</a:t>
            </a:r>
            <a:r>
              <a:rPr lang="en-US" dirty="0" smtClean="0"/>
              <a:t>) Easy to code</a:t>
            </a:r>
          </a:p>
          <a:p>
            <a:pPr>
              <a:buNone/>
            </a:pPr>
            <a:r>
              <a:rPr lang="en-US" dirty="0"/>
              <a:t>	</a:t>
            </a:r>
            <a:r>
              <a:rPr lang="en-US" dirty="0" smtClean="0"/>
              <a:t>ii)Portable</a:t>
            </a:r>
          </a:p>
          <a:p>
            <a:pPr>
              <a:buNone/>
            </a:pPr>
            <a:r>
              <a:rPr lang="en-US" dirty="0"/>
              <a:t>	</a:t>
            </a:r>
            <a:r>
              <a:rPr lang="en-US" dirty="0" smtClean="0"/>
              <a:t>iii) Free and Open Source</a:t>
            </a:r>
          </a:p>
          <a:p>
            <a:pPr>
              <a:buNone/>
            </a:pPr>
            <a:r>
              <a:rPr lang="en-US" dirty="0"/>
              <a:t>	</a:t>
            </a:r>
            <a:r>
              <a:rPr lang="en-US" dirty="0" smtClean="0"/>
              <a:t>iv) Large Standard Library</a:t>
            </a:r>
          </a:p>
          <a:p>
            <a:pPr>
              <a:buNone/>
            </a:pPr>
            <a:r>
              <a:rPr lang="en-US" dirty="0" smtClean="0"/>
              <a:t>	v) </a:t>
            </a:r>
            <a:r>
              <a:rPr lang="en-US" dirty="0"/>
              <a:t>Frontend and backend development</a:t>
            </a:r>
          </a:p>
          <a:p>
            <a:pPr>
              <a:buNone/>
            </a:pPr>
            <a:endParaRPr lang="en-US" dirty="0" smtClean="0"/>
          </a:p>
        </p:txBody>
      </p:sp>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001000" y="58674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Operator</a:t>
            </a:r>
            <a:endParaRPr lang="en-US" dirty="0"/>
          </a:p>
        </p:txBody>
      </p:sp>
      <p:graphicFrame>
        <p:nvGraphicFramePr>
          <p:cNvPr id="4" name="Content Placeholder 3"/>
          <p:cNvGraphicFramePr>
            <a:graphicFrameLocks noGrp="1"/>
          </p:cNvGraphicFramePr>
          <p:nvPr>
            <p:ph idx="1"/>
          </p:nvPr>
        </p:nvGraphicFramePr>
        <p:xfrm>
          <a:off x="457200" y="1935163"/>
          <a:ext cx="8229600" cy="23215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pPr algn="l" fontAlgn="t"/>
                      <a:r>
                        <a:rPr lang="en-US" dirty="0"/>
                        <a:t>is </a:t>
                      </a:r>
                    </a:p>
                  </a:txBody>
                  <a:tcPr marL="152400" marR="76200" marT="76200" marB="76200"/>
                </a:tc>
                <a:tc>
                  <a:txBody>
                    <a:bodyPr/>
                    <a:lstStyle/>
                    <a:p>
                      <a:pPr algn="l" fontAlgn="t"/>
                      <a:r>
                        <a:rPr lang="en-US"/>
                        <a:t>Returns true if both variables are the same object</a:t>
                      </a:r>
                    </a:p>
                  </a:txBody>
                  <a:tcPr marL="76200" marR="76200" marT="76200" marB="76200"/>
                </a:tc>
                <a:tc>
                  <a:txBody>
                    <a:bodyPr/>
                    <a:lstStyle/>
                    <a:p>
                      <a:pPr algn="l" fontAlgn="t"/>
                      <a:r>
                        <a:rPr lang="en-US" dirty="0"/>
                        <a:t>x is y</a:t>
                      </a:r>
                    </a:p>
                  </a:txBody>
                  <a:tcPr marL="76200" marR="76200" marT="76200" marB="76200"/>
                </a:tc>
              </a:tr>
              <a:tr h="370840">
                <a:tc>
                  <a:txBody>
                    <a:bodyPr/>
                    <a:lstStyle/>
                    <a:p>
                      <a:pPr algn="l" fontAlgn="t"/>
                      <a:r>
                        <a:rPr lang="en-US" dirty="0"/>
                        <a:t>is not</a:t>
                      </a:r>
                    </a:p>
                  </a:txBody>
                  <a:tcPr marL="152400" marR="76200" marT="76200" marB="76200"/>
                </a:tc>
                <a:tc>
                  <a:txBody>
                    <a:bodyPr/>
                    <a:lstStyle/>
                    <a:p>
                      <a:pPr algn="l" fontAlgn="t"/>
                      <a:r>
                        <a:rPr lang="en-US"/>
                        <a:t>Returns true if both variables are not the same object</a:t>
                      </a:r>
                    </a:p>
                  </a:txBody>
                  <a:tcPr marL="76200" marR="76200" marT="76200" marB="76200"/>
                </a:tc>
                <a:tc>
                  <a:txBody>
                    <a:bodyPr/>
                    <a:lstStyle/>
                    <a:p>
                      <a:pPr algn="l" fontAlgn="t"/>
                      <a:r>
                        <a:rPr lang="en-US" dirty="0"/>
                        <a:t>x is not y</a:t>
                      </a:r>
                    </a:p>
                  </a:txBody>
                  <a:tcPr marL="76200" marR="76200" marT="76200" marB="76200"/>
                </a:tc>
              </a:tr>
            </a:tbl>
          </a:graphicData>
        </a:graphic>
      </p:graphicFrame>
      <p:sp>
        <p:nvSpPr>
          <p:cNvPr id="5" name="Footer Placeholder 4"/>
          <p:cNvSpPr>
            <a:spLocks noGrp="1"/>
          </p:cNvSpPr>
          <p:nvPr>
            <p:ph type="ftr" sz="quarter" idx="11"/>
          </p:nvPr>
        </p:nvSpPr>
        <p:spPr/>
        <p:txBody>
          <a:bodyPr/>
          <a:lstStyle/>
          <a:p>
            <a:r>
              <a:rPr lang="en-US" smtClean="0"/>
              <a:t>Created By Anidip Laha George Telegraph</a:t>
            </a:r>
            <a:endParaRPr lang="en-US"/>
          </a:p>
        </p:txBody>
      </p:sp>
      <p:pic>
        <p:nvPicPr>
          <p:cNvPr id="6" name="Picture 5" descr="logo.jpg"/>
          <p:cNvPicPr>
            <a:picLocks noChangeAspect="1"/>
          </p:cNvPicPr>
          <p:nvPr/>
        </p:nvPicPr>
        <p:blipFill>
          <a:blip r:embed="rId2"/>
          <a:stretch>
            <a:fillRect/>
          </a:stretch>
        </p:blipFill>
        <p:spPr>
          <a:xfrm>
            <a:off x="8001000" y="5867400"/>
            <a:ext cx="695325" cy="695325"/>
          </a:xfrm>
          <a:prstGeom prst="rect">
            <a:avLst/>
          </a:prstGeom>
        </p:spPr>
      </p:pic>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smtClean="0"/>
              <a:t>Bitwise Operator</a:t>
            </a:r>
            <a:endParaRPr lang="en-US" dirty="0"/>
          </a:p>
        </p:txBody>
      </p:sp>
      <p:graphicFrame>
        <p:nvGraphicFramePr>
          <p:cNvPr id="4" name="Content Placeholder 3"/>
          <p:cNvGraphicFramePr>
            <a:graphicFrameLocks noGrp="1"/>
          </p:cNvGraphicFramePr>
          <p:nvPr>
            <p:ph idx="1"/>
          </p:nvPr>
        </p:nvGraphicFramePr>
        <p:xfrm>
          <a:off x="457200" y="914400"/>
          <a:ext cx="8229600" cy="5181600"/>
        </p:xfrm>
        <a:graphic>
          <a:graphicData uri="http://schemas.openxmlformats.org/drawingml/2006/table">
            <a:tbl>
              <a:tblPr firstRow="1" bandRow="1">
                <a:tableStyleId>{5C22544A-7EE6-4342-B048-85BDC9FD1C3A}</a:tableStyleId>
              </a:tblPr>
              <a:tblGrid>
                <a:gridCol w="2743200"/>
                <a:gridCol w="2743200"/>
                <a:gridCol w="2743200"/>
              </a:tblGrid>
              <a:tr h="407894">
                <a:tc>
                  <a:txBody>
                    <a:bodyPr/>
                    <a:lstStyle/>
                    <a:p>
                      <a:pPr algn="l" fontAlgn="t"/>
                      <a:r>
                        <a:rPr lang="en-US" dirty="0"/>
                        <a:t>Operator</a:t>
                      </a:r>
                    </a:p>
                  </a:txBody>
                  <a:tcPr marL="152400" marR="76200" marT="76200" marB="76200"/>
                </a:tc>
                <a:tc>
                  <a:txBody>
                    <a:bodyPr/>
                    <a:lstStyle/>
                    <a:p>
                      <a:pPr algn="l" fontAlgn="t"/>
                      <a:r>
                        <a:rPr lang="en-US" dirty="0"/>
                        <a:t>Name</a:t>
                      </a:r>
                    </a:p>
                  </a:txBody>
                  <a:tcPr marL="76200" marR="76200" marT="76200" marB="76200"/>
                </a:tc>
                <a:tc>
                  <a:txBody>
                    <a:bodyPr/>
                    <a:lstStyle/>
                    <a:p>
                      <a:pPr algn="l" fontAlgn="t"/>
                      <a:r>
                        <a:rPr lang="en-US"/>
                        <a:t>Description</a:t>
                      </a:r>
                    </a:p>
                  </a:txBody>
                  <a:tcPr marL="76200" marR="76200" marT="76200" marB="76200"/>
                </a:tc>
              </a:tr>
              <a:tr h="670112">
                <a:tc>
                  <a:txBody>
                    <a:bodyPr/>
                    <a:lstStyle/>
                    <a:p>
                      <a:pPr algn="l" fontAlgn="t"/>
                      <a:r>
                        <a:rPr lang="en-US"/>
                        <a:t>&amp; </a:t>
                      </a:r>
                    </a:p>
                  </a:txBody>
                  <a:tcPr marL="152400" marR="76200" marT="76200" marB="76200"/>
                </a:tc>
                <a:tc>
                  <a:txBody>
                    <a:bodyPr/>
                    <a:lstStyle/>
                    <a:p>
                      <a:pPr algn="l" fontAlgn="t"/>
                      <a:r>
                        <a:rPr lang="en-US"/>
                        <a:t>AND</a:t>
                      </a:r>
                    </a:p>
                  </a:txBody>
                  <a:tcPr marL="76200" marR="76200" marT="76200" marB="76200"/>
                </a:tc>
                <a:tc>
                  <a:txBody>
                    <a:bodyPr/>
                    <a:lstStyle/>
                    <a:p>
                      <a:pPr algn="l" fontAlgn="t"/>
                      <a:r>
                        <a:rPr lang="en-US" dirty="0"/>
                        <a:t>Sets each bit to 1 if both bits are 1</a:t>
                      </a:r>
                    </a:p>
                  </a:txBody>
                  <a:tcPr marL="76200" marR="76200" marT="76200" marB="76200"/>
                </a:tc>
              </a:tr>
              <a:tr h="670112">
                <a:tc>
                  <a:txBody>
                    <a:bodyPr/>
                    <a:lstStyle/>
                    <a:p>
                      <a:pPr algn="l" fontAlgn="t"/>
                      <a:r>
                        <a:rPr lang="en-US"/>
                        <a:t>|</a:t>
                      </a:r>
                    </a:p>
                  </a:txBody>
                  <a:tcPr marL="152400" marR="76200" marT="76200" marB="76200"/>
                </a:tc>
                <a:tc>
                  <a:txBody>
                    <a:bodyPr/>
                    <a:lstStyle/>
                    <a:p>
                      <a:pPr algn="l" fontAlgn="t"/>
                      <a:r>
                        <a:rPr lang="en-US"/>
                        <a:t>OR</a:t>
                      </a:r>
                    </a:p>
                  </a:txBody>
                  <a:tcPr marL="76200" marR="76200" marT="76200" marB="76200"/>
                </a:tc>
                <a:tc>
                  <a:txBody>
                    <a:bodyPr/>
                    <a:lstStyle/>
                    <a:p>
                      <a:pPr algn="l" fontAlgn="t"/>
                      <a:r>
                        <a:rPr lang="en-US"/>
                        <a:t>Sets each bit to 1 if one of two bits is 1</a:t>
                      </a:r>
                    </a:p>
                  </a:txBody>
                  <a:tcPr marL="76200" marR="76200" marT="76200" marB="76200"/>
                </a:tc>
              </a:tr>
              <a:tr h="670112">
                <a:tc>
                  <a:txBody>
                    <a:bodyPr/>
                    <a:lstStyle/>
                    <a:p>
                      <a:pPr algn="l" fontAlgn="t"/>
                      <a:r>
                        <a:rPr lang="en-US"/>
                        <a:t> ^</a:t>
                      </a:r>
                    </a:p>
                  </a:txBody>
                  <a:tcPr marL="152400" marR="76200" marT="76200" marB="76200"/>
                </a:tc>
                <a:tc>
                  <a:txBody>
                    <a:bodyPr/>
                    <a:lstStyle/>
                    <a:p>
                      <a:pPr algn="l" fontAlgn="t"/>
                      <a:r>
                        <a:rPr lang="en-US"/>
                        <a:t>XOR</a:t>
                      </a:r>
                    </a:p>
                  </a:txBody>
                  <a:tcPr marL="76200" marR="76200" marT="76200" marB="76200"/>
                </a:tc>
                <a:tc>
                  <a:txBody>
                    <a:bodyPr/>
                    <a:lstStyle/>
                    <a:p>
                      <a:pPr algn="l" fontAlgn="t"/>
                      <a:r>
                        <a:rPr lang="en-US"/>
                        <a:t>Sets each bit to 1 if only one of two bits is 1</a:t>
                      </a:r>
                    </a:p>
                  </a:txBody>
                  <a:tcPr marL="76200" marR="76200" marT="76200" marB="76200"/>
                </a:tc>
              </a:tr>
              <a:tr h="407894">
                <a:tc>
                  <a:txBody>
                    <a:bodyPr/>
                    <a:lstStyle/>
                    <a:p>
                      <a:pPr algn="l" fontAlgn="t"/>
                      <a:r>
                        <a:rPr lang="en-US"/>
                        <a:t>~ </a:t>
                      </a:r>
                    </a:p>
                  </a:txBody>
                  <a:tcPr marL="152400" marR="76200" marT="76200" marB="76200"/>
                </a:tc>
                <a:tc>
                  <a:txBody>
                    <a:bodyPr/>
                    <a:lstStyle/>
                    <a:p>
                      <a:pPr algn="l" fontAlgn="t"/>
                      <a:r>
                        <a:rPr lang="en-US"/>
                        <a:t>NOT</a:t>
                      </a:r>
                    </a:p>
                  </a:txBody>
                  <a:tcPr marL="76200" marR="76200" marT="76200" marB="76200"/>
                </a:tc>
                <a:tc>
                  <a:txBody>
                    <a:bodyPr/>
                    <a:lstStyle/>
                    <a:p>
                      <a:pPr algn="l" fontAlgn="t"/>
                      <a:r>
                        <a:rPr lang="en-US"/>
                        <a:t>Inverts all the bits</a:t>
                      </a:r>
                    </a:p>
                  </a:txBody>
                  <a:tcPr marL="76200" marR="76200" marT="76200" marB="76200"/>
                </a:tc>
              </a:tr>
              <a:tr h="932329">
                <a:tc>
                  <a:txBody>
                    <a:bodyPr/>
                    <a:lstStyle/>
                    <a:p>
                      <a:pPr algn="l" fontAlgn="t"/>
                      <a:r>
                        <a:rPr lang="en-US"/>
                        <a:t>&lt;&lt;</a:t>
                      </a:r>
                    </a:p>
                  </a:txBody>
                  <a:tcPr marL="152400" marR="76200" marT="76200" marB="76200"/>
                </a:tc>
                <a:tc>
                  <a:txBody>
                    <a:bodyPr/>
                    <a:lstStyle/>
                    <a:p>
                      <a:pPr algn="l" fontAlgn="t"/>
                      <a:r>
                        <a:rPr lang="en-US"/>
                        <a:t>Zero fill left shift</a:t>
                      </a:r>
                    </a:p>
                  </a:txBody>
                  <a:tcPr marL="76200" marR="76200" marT="76200" marB="76200"/>
                </a:tc>
                <a:tc>
                  <a:txBody>
                    <a:bodyPr/>
                    <a:lstStyle/>
                    <a:p>
                      <a:pPr algn="l" fontAlgn="t"/>
                      <a:r>
                        <a:rPr lang="en-US"/>
                        <a:t>Shift left by pushing zeros in from the right and let the leftmost bits fall off</a:t>
                      </a:r>
                    </a:p>
                  </a:txBody>
                  <a:tcPr marL="76200" marR="76200" marT="76200" marB="76200"/>
                </a:tc>
              </a:tr>
              <a:tr h="1194547">
                <a:tc>
                  <a:txBody>
                    <a:bodyPr/>
                    <a:lstStyle/>
                    <a:p>
                      <a:pPr algn="l" fontAlgn="t"/>
                      <a:r>
                        <a:rPr lang="en-US" dirty="0"/>
                        <a:t>&gt;&gt;</a:t>
                      </a:r>
                    </a:p>
                  </a:txBody>
                  <a:tcPr marL="152400" marR="76200" marT="76200" marB="76200"/>
                </a:tc>
                <a:tc>
                  <a:txBody>
                    <a:bodyPr/>
                    <a:lstStyle/>
                    <a:p>
                      <a:pPr algn="l" fontAlgn="t"/>
                      <a:r>
                        <a:rPr lang="en-US"/>
                        <a:t>Signed right shift</a:t>
                      </a:r>
                    </a:p>
                  </a:txBody>
                  <a:tcPr marL="76200" marR="76200" marT="76200" marB="76200"/>
                </a:tc>
                <a:tc>
                  <a:txBody>
                    <a:bodyPr/>
                    <a:lstStyle/>
                    <a:p>
                      <a:pPr algn="l" fontAlgn="t"/>
                      <a:r>
                        <a:rPr lang="en-US" dirty="0"/>
                        <a:t>Shift right by pushing copies of the leftmost bit in from the left, and let the rightmost bits fall off</a:t>
                      </a:r>
                    </a:p>
                  </a:txBody>
                  <a:tcPr marL="76200" marR="76200" marT="76200" marB="76200"/>
                </a:tc>
              </a:tr>
            </a:tbl>
          </a:graphicData>
        </a:graphic>
      </p:graphicFrame>
      <p:sp>
        <p:nvSpPr>
          <p:cNvPr id="5" name="Footer Placeholder 4"/>
          <p:cNvSpPr>
            <a:spLocks noGrp="1"/>
          </p:cNvSpPr>
          <p:nvPr>
            <p:ph type="ftr" sz="quarter" idx="11"/>
          </p:nvPr>
        </p:nvSpPr>
        <p:spPr/>
        <p:txBody>
          <a:bodyPr/>
          <a:lstStyle/>
          <a:p>
            <a:r>
              <a:rPr lang="en-US" dirty="0" smtClean="0"/>
              <a:t>Created By </a:t>
            </a:r>
            <a:r>
              <a:rPr lang="en-US" dirty="0" err="1" smtClean="0"/>
              <a:t>Anidip</a:t>
            </a:r>
            <a:r>
              <a:rPr lang="en-US" dirty="0" smtClean="0"/>
              <a:t> </a:t>
            </a:r>
            <a:r>
              <a:rPr lang="en-US" dirty="0" err="1" smtClean="0"/>
              <a:t>Laha</a:t>
            </a:r>
            <a:r>
              <a:rPr lang="en-US" dirty="0" smtClean="0"/>
              <a:t> George Telegraph</a:t>
            </a:r>
            <a:endParaRPr lang="en-US" dirty="0"/>
          </a:p>
        </p:txBody>
      </p:sp>
      <p:pic>
        <p:nvPicPr>
          <p:cNvPr id="6" name="Picture 5"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153400" y="5943600"/>
            <a:ext cx="695325" cy="695325"/>
          </a:xfrm>
          <a:prstGeom prst="rect">
            <a:avLst/>
          </a:prstGeom>
        </p:spPr>
      </p:pic>
      <p:sp>
        <p:nvSpPr>
          <p:cNvPr id="6" name="Rectangle 5"/>
          <p:cNvSpPr/>
          <p:nvPr/>
        </p:nvSpPr>
        <p:spPr>
          <a:xfrm>
            <a:off x="1676400" y="1371600"/>
            <a:ext cx="6143734" cy="369332"/>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 very much for attending this presentation</a:t>
            </a:r>
            <a:endParaRPr lang="en-US"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Rectangle 6"/>
          <p:cNvSpPr/>
          <p:nvPr/>
        </p:nvSpPr>
        <p:spPr>
          <a:xfrm>
            <a:off x="2355463" y="2967335"/>
            <a:ext cx="4626138" cy="369332"/>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If you have any question you are free to ask</a:t>
            </a:r>
            <a:endParaRPr lang="en-US"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2895600"/>
            <a:ext cx="6436506"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How To Install Python</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5" name="Footer Placeholder 4"/>
          <p:cNvSpPr>
            <a:spLocks noGrp="1"/>
          </p:cNvSpPr>
          <p:nvPr>
            <p:ph type="ftr" sz="quarter" idx="11"/>
          </p:nvPr>
        </p:nvSpPr>
        <p:spPr/>
        <p:txBody>
          <a:bodyPr/>
          <a:lstStyle/>
          <a:p>
            <a:r>
              <a:rPr lang="en-US" smtClean="0"/>
              <a:t>Created By Anidip Laha George Telegraph</a:t>
            </a:r>
            <a:endParaRPr lang="en-US"/>
          </a:p>
        </p:txBody>
      </p:sp>
      <p:pic>
        <p:nvPicPr>
          <p:cNvPr id="6" name="Picture 5" descr="logo.jpg"/>
          <p:cNvPicPr>
            <a:picLocks noChangeAspect="1"/>
          </p:cNvPicPr>
          <p:nvPr/>
        </p:nvPicPr>
        <p:blipFill>
          <a:blip r:embed="rId2"/>
          <a:stretch>
            <a:fillRect/>
          </a:stretch>
        </p:blipFill>
        <p:spPr>
          <a:xfrm>
            <a:off x="8001000" y="58674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 The Following Website</a:t>
            </a:r>
            <a:endParaRPr lang="en-US" dirty="0"/>
          </a:p>
        </p:txBody>
      </p:sp>
      <p:pic>
        <p:nvPicPr>
          <p:cNvPr id="4" name="Content Placeholder 3" descr="1.JPG"/>
          <p:cNvPicPr>
            <a:picLocks noGrp="1" noChangeAspect="1"/>
          </p:cNvPicPr>
          <p:nvPr>
            <p:ph idx="1"/>
          </p:nvPr>
        </p:nvPicPr>
        <p:blipFill>
          <a:blip r:embed="rId2"/>
          <a:stretch>
            <a:fillRect/>
          </a:stretch>
        </p:blipFill>
        <p:spPr>
          <a:xfrm>
            <a:off x="411425" y="1905000"/>
            <a:ext cx="8185618" cy="4221163"/>
          </a:xfrm>
        </p:spPr>
      </p:pic>
      <p:sp>
        <p:nvSpPr>
          <p:cNvPr id="5" name="Footer Placeholder 4"/>
          <p:cNvSpPr>
            <a:spLocks noGrp="1"/>
          </p:cNvSpPr>
          <p:nvPr>
            <p:ph type="ftr" sz="quarter" idx="11"/>
          </p:nvPr>
        </p:nvSpPr>
        <p:spPr/>
        <p:txBody>
          <a:bodyPr/>
          <a:lstStyle/>
          <a:p>
            <a:r>
              <a:rPr lang="en-US" smtClean="0"/>
              <a:t>Created By Anidip Laha George Telegraph</a:t>
            </a:r>
            <a:endParaRPr lang="en-US"/>
          </a:p>
        </p:txBody>
      </p:sp>
      <p:pic>
        <p:nvPicPr>
          <p:cNvPr id="6" name="Picture 5" descr="logo.jpg"/>
          <p:cNvPicPr>
            <a:picLocks noChangeAspect="1"/>
          </p:cNvPicPr>
          <p:nvPr/>
        </p:nvPicPr>
        <p:blipFill>
          <a:blip r:embed="rId3"/>
          <a:stretch>
            <a:fillRect/>
          </a:stretch>
        </p:blipFill>
        <p:spPr>
          <a:xfrm>
            <a:off x="8153400" y="6162675"/>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 Python Compiler</a:t>
            </a:r>
            <a:endParaRPr lang="en-US" dirty="0"/>
          </a:p>
        </p:txBody>
      </p:sp>
      <p:sp>
        <p:nvSpPr>
          <p:cNvPr id="6" name="Footer Placeholder 5"/>
          <p:cNvSpPr>
            <a:spLocks noGrp="1"/>
          </p:cNvSpPr>
          <p:nvPr>
            <p:ph type="ftr" sz="quarter" idx="11"/>
          </p:nvPr>
        </p:nvSpPr>
        <p:spPr/>
        <p:txBody>
          <a:bodyPr/>
          <a:lstStyle/>
          <a:p>
            <a:r>
              <a:rPr lang="en-US" smtClean="0"/>
              <a:t>Created By Anidip Laha George Telegraph</a:t>
            </a:r>
            <a:endParaRPr lang="en-US"/>
          </a:p>
        </p:txBody>
      </p:sp>
      <p:pic>
        <p:nvPicPr>
          <p:cNvPr id="5" name="Picture 4" descr="2.JPG"/>
          <p:cNvPicPr>
            <a:picLocks noChangeAspect="1"/>
          </p:cNvPicPr>
          <p:nvPr/>
        </p:nvPicPr>
        <p:blipFill>
          <a:blip r:embed="rId2"/>
          <a:stretch>
            <a:fillRect/>
          </a:stretch>
        </p:blipFill>
        <p:spPr>
          <a:xfrm>
            <a:off x="457200" y="2057400"/>
            <a:ext cx="8229600" cy="4191000"/>
          </a:xfrm>
          <a:prstGeom prst="rect">
            <a:avLst/>
          </a:prstGeom>
        </p:spPr>
      </p:pic>
      <p:pic>
        <p:nvPicPr>
          <p:cNvPr id="7" name="Picture 6" descr="logo.jpg"/>
          <p:cNvPicPr>
            <a:picLocks noChangeAspect="1"/>
          </p:cNvPicPr>
          <p:nvPr/>
        </p:nvPicPr>
        <p:blipFill>
          <a:blip r:embed="rId3"/>
          <a:stretch>
            <a:fillRect/>
          </a:stretch>
        </p:blipFill>
        <p:spPr>
          <a:xfrm>
            <a:off x="8153400" y="6172200"/>
            <a:ext cx="695325" cy="685800"/>
          </a:xfrm>
          <a:prstGeom prst="rect">
            <a:avLst/>
          </a:prstGeom>
        </p:spPr>
      </p:pic>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Set Up Progress</a:t>
            </a:r>
            <a:endParaRPr lang="en-US" dirty="0"/>
          </a:p>
        </p:txBody>
      </p:sp>
      <p:pic>
        <p:nvPicPr>
          <p:cNvPr id="5" name="Content Placeholder 4" descr="3.JPG"/>
          <p:cNvPicPr>
            <a:picLocks noGrp="1" noChangeAspect="1"/>
          </p:cNvPicPr>
          <p:nvPr>
            <p:ph idx="1"/>
          </p:nvPr>
        </p:nvPicPr>
        <p:blipFill>
          <a:blip r:embed="rId2"/>
          <a:stretch>
            <a:fillRect/>
          </a:stretch>
        </p:blipFill>
        <p:spPr>
          <a:xfrm>
            <a:off x="381000" y="2133600"/>
            <a:ext cx="8305800" cy="3718719"/>
          </a:xfrm>
        </p:spPr>
      </p:pic>
      <p:sp>
        <p:nvSpPr>
          <p:cNvPr id="6" name="Footer Placeholder 5"/>
          <p:cNvSpPr>
            <a:spLocks noGrp="1"/>
          </p:cNvSpPr>
          <p:nvPr>
            <p:ph type="ftr" sz="quarter" idx="11"/>
          </p:nvPr>
        </p:nvSpPr>
        <p:spPr/>
        <p:txBody>
          <a:bodyPr/>
          <a:lstStyle/>
          <a:p>
            <a:r>
              <a:rPr lang="en-US" smtClean="0"/>
              <a:t>Created By Anidip Laha George Telegraph</a:t>
            </a:r>
            <a:endParaRPr lang="en-US"/>
          </a:p>
        </p:txBody>
      </p:sp>
      <p:pic>
        <p:nvPicPr>
          <p:cNvPr id="7" name="Picture 6" descr="logo.jpg"/>
          <p:cNvPicPr>
            <a:picLocks noChangeAspect="1"/>
          </p:cNvPicPr>
          <p:nvPr/>
        </p:nvPicPr>
        <p:blipFill>
          <a:blip r:embed="rId3"/>
          <a:stretch>
            <a:fillRect/>
          </a:stretch>
        </p:blipFill>
        <p:spPr>
          <a:xfrm>
            <a:off x="8229600" y="59436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The Setup</a:t>
            </a:r>
            <a:endParaRPr lang="en-US" dirty="0"/>
          </a:p>
        </p:txBody>
      </p:sp>
      <p:pic>
        <p:nvPicPr>
          <p:cNvPr id="4" name="Content Placeholder 3" descr="4.JPG"/>
          <p:cNvPicPr>
            <a:picLocks noGrp="1" noChangeAspect="1"/>
          </p:cNvPicPr>
          <p:nvPr>
            <p:ph idx="1"/>
          </p:nvPr>
        </p:nvPicPr>
        <p:blipFill>
          <a:blip r:embed="rId2"/>
          <a:stretch>
            <a:fillRect/>
          </a:stretch>
        </p:blipFill>
        <p:spPr>
          <a:xfrm>
            <a:off x="533400" y="1905000"/>
            <a:ext cx="8229600" cy="3637756"/>
          </a:xfrm>
        </p:spPr>
      </p:pic>
      <p:sp>
        <p:nvSpPr>
          <p:cNvPr id="5" name="Footer Placeholder 4"/>
          <p:cNvSpPr>
            <a:spLocks noGrp="1"/>
          </p:cNvSpPr>
          <p:nvPr>
            <p:ph type="ftr" sz="quarter" idx="11"/>
          </p:nvPr>
        </p:nvSpPr>
        <p:spPr/>
        <p:txBody>
          <a:bodyPr/>
          <a:lstStyle/>
          <a:p>
            <a:r>
              <a:rPr lang="en-US" smtClean="0"/>
              <a:t>Created By Anidip Laha George Telegraph</a:t>
            </a:r>
            <a:endParaRPr lang="en-US"/>
          </a:p>
        </p:txBody>
      </p:sp>
      <p:pic>
        <p:nvPicPr>
          <p:cNvPr id="6" name="Picture 5" descr="logo.jpg"/>
          <p:cNvPicPr>
            <a:picLocks noChangeAspect="1"/>
          </p:cNvPicPr>
          <p:nvPr/>
        </p:nvPicPr>
        <p:blipFill>
          <a:blip r:embed="rId3"/>
          <a:stretch>
            <a:fillRect/>
          </a:stretch>
        </p:blipFill>
        <p:spPr>
          <a:xfrm>
            <a:off x="8001000" y="58674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Variable Declaration And Memory Allocation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is very Easy to declare variable in python, there is no specific command to declare variable in python, but you have to assign value into the variable at the time of declaration.  The value might be assigned at runtime. The variable names are case sensitive. And we have to use print() function to get the output of the variable. Variable are of two types </a:t>
            </a:r>
          </a:p>
          <a:p>
            <a:pPr>
              <a:buNone/>
            </a:pPr>
            <a:r>
              <a:rPr lang="en-US" dirty="0" smtClean="0"/>
              <a:t>     1) Normal Variable</a:t>
            </a:r>
          </a:p>
          <a:p>
            <a:pPr>
              <a:buNone/>
            </a:pPr>
            <a:r>
              <a:rPr lang="en-US" dirty="0"/>
              <a:t> </a:t>
            </a:r>
            <a:r>
              <a:rPr lang="en-US" dirty="0" smtClean="0"/>
              <a:t>    2) Global Variable</a:t>
            </a:r>
          </a:p>
          <a:p>
            <a:pPr>
              <a:buNone/>
            </a:pPr>
            <a:r>
              <a:rPr lang="en-US" dirty="0" smtClean="0"/>
              <a:t>The variable that is declared inside the class that is called normal variable the variable that is called outside the class that is called Global Variable.</a:t>
            </a:r>
          </a:p>
        </p:txBody>
      </p:sp>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001000" y="58674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284</TotalTime>
  <Words>1481</Words>
  <Application>Microsoft Office PowerPoint</Application>
  <PresentationFormat>On-screen Show (4:3)</PresentationFormat>
  <Paragraphs>244</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Flow</vt:lpstr>
      <vt:lpstr>Computer Programming Language</vt:lpstr>
      <vt:lpstr>Types Of Programming  Language</vt:lpstr>
      <vt:lpstr>Python</vt:lpstr>
      <vt:lpstr>Slide 4</vt:lpstr>
      <vt:lpstr>Visit The Following Website</vt:lpstr>
      <vt:lpstr>Install Python Compiler</vt:lpstr>
      <vt:lpstr>Set Up Progress</vt:lpstr>
      <vt:lpstr>Complete The Setup</vt:lpstr>
      <vt:lpstr>Variable Declaration And Memory Allocation</vt:lpstr>
      <vt:lpstr>Slide 10</vt:lpstr>
      <vt:lpstr>Python Data Types</vt:lpstr>
      <vt:lpstr>Integer</vt:lpstr>
      <vt:lpstr>Float</vt:lpstr>
      <vt:lpstr>Array</vt:lpstr>
      <vt:lpstr>String</vt:lpstr>
      <vt:lpstr>Type of Array</vt:lpstr>
      <vt:lpstr>Boolean Data Type</vt:lpstr>
      <vt:lpstr>Python List</vt:lpstr>
      <vt:lpstr>Python Touple</vt:lpstr>
      <vt:lpstr>Python Set</vt:lpstr>
      <vt:lpstr>Python Dictionary</vt:lpstr>
      <vt:lpstr>NONE</vt:lpstr>
      <vt:lpstr>Complex</vt:lpstr>
      <vt:lpstr>Slide 24</vt:lpstr>
      <vt:lpstr>Python Operators</vt:lpstr>
      <vt:lpstr>Arithmetic Operators</vt:lpstr>
      <vt:lpstr>Comparison Operators</vt:lpstr>
      <vt:lpstr>Comparison operators</vt:lpstr>
      <vt:lpstr>Logical operators</vt:lpstr>
      <vt:lpstr>Identity Operator</vt:lpstr>
      <vt:lpstr>Bitwise Operator</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Programming Language</dc:title>
  <dc:creator>Sujan Seth</dc:creator>
  <cp:lastModifiedBy>Sujan Seth</cp:lastModifiedBy>
  <cp:revision>52</cp:revision>
  <dcterms:created xsi:type="dcterms:W3CDTF">2023-07-26T07:43:00Z</dcterms:created>
  <dcterms:modified xsi:type="dcterms:W3CDTF">2023-07-26T12:27:33Z</dcterms:modified>
</cp:coreProperties>
</file>