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2" r:id="rId7"/>
    <p:sldId id="261"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417F5C-1FDD-4630-B8BC-E63454ECC7B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D0D8E6B-90D7-4745-8066-628F8721270D}">
      <dgm:prSet phldrT="[Text]"/>
      <dgm:spPr/>
      <dgm:t>
        <a:bodyPr/>
        <a:lstStyle/>
        <a:p>
          <a:r>
            <a:rPr lang="en-US" dirty="0" smtClean="0"/>
            <a:t>Loops</a:t>
          </a:r>
          <a:endParaRPr lang="en-US" dirty="0"/>
        </a:p>
      </dgm:t>
    </dgm:pt>
    <dgm:pt modelId="{780A6A05-661C-4271-B19F-D7BBA7B9881F}" type="parTrans" cxnId="{5E0C099A-F197-40A7-B8B8-A2F2A7E5755B}">
      <dgm:prSet/>
      <dgm:spPr/>
      <dgm:t>
        <a:bodyPr/>
        <a:lstStyle/>
        <a:p>
          <a:endParaRPr lang="en-US"/>
        </a:p>
      </dgm:t>
    </dgm:pt>
    <dgm:pt modelId="{C4A17827-5C1C-41C7-9D8A-E289C1BEE441}" type="sibTrans" cxnId="{5E0C099A-F197-40A7-B8B8-A2F2A7E5755B}">
      <dgm:prSet/>
      <dgm:spPr/>
      <dgm:t>
        <a:bodyPr/>
        <a:lstStyle/>
        <a:p>
          <a:endParaRPr lang="en-US"/>
        </a:p>
      </dgm:t>
    </dgm:pt>
    <dgm:pt modelId="{FF0D7312-8434-41A1-AA77-800045FB4A76}">
      <dgm:prSet phldrT="[Text]"/>
      <dgm:spPr/>
      <dgm:t>
        <a:bodyPr/>
        <a:lstStyle/>
        <a:p>
          <a:r>
            <a:rPr lang="en-US" dirty="0" smtClean="0"/>
            <a:t>Entry Control Loops</a:t>
          </a:r>
          <a:endParaRPr lang="en-US" dirty="0"/>
        </a:p>
      </dgm:t>
    </dgm:pt>
    <dgm:pt modelId="{D6B0F668-0CE9-41BF-870F-9ADC5F3E6A24}" type="parTrans" cxnId="{590AD9AC-82E3-416F-91D1-D18D40A32983}">
      <dgm:prSet/>
      <dgm:spPr/>
      <dgm:t>
        <a:bodyPr/>
        <a:lstStyle/>
        <a:p>
          <a:endParaRPr lang="en-US"/>
        </a:p>
      </dgm:t>
    </dgm:pt>
    <dgm:pt modelId="{714604B1-0588-4865-ACEA-E7330E0B5F3D}" type="sibTrans" cxnId="{590AD9AC-82E3-416F-91D1-D18D40A32983}">
      <dgm:prSet/>
      <dgm:spPr/>
      <dgm:t>
        <a:bodyPr/>
        <a:lstStyle/>
        <a:p>
          <a:endParaRPr lang="en-US"/>
        </a:p>
      </dgm:t>
    </dgm:pt>
    <dgm:pt modelId="{54100BA9-EF78-4860-A623-615EBCD6614A}">
      <dgm:prSet phldrT="[Text]"/>
      <dgm:spPr/>
      <dgm:t>
        <a:bodyPr/>
        <a:lstStyle/>
        <a:p>
          <a:r>
            <a:rPr lang="en-US" dirty="0" smtClean="0"/>
            <a:t>For  Loop</a:t>
          </a:r>
          <a:endParaRPr lang="en-US" dirty="0"/>
        </a:p>
      </dgm:t>
    </dgm:pt>
    <dgm:pt modelId="{B6CCC2C7-67E1-4789-9D24-4308F6526EA3}" type="parTrans" cxnId="{BF4F4A1E-1C22-4F0D-A4B1-F7F1E2CDA2D5}">
      <dgm:prSet/>
      <dgm:spPr/>
      <dgm:t>
        <a:bodyPr/>
        <a:lstStyle/>
        <a:p>
          <a:endParaRPr lang="en-US"/>
        </a:p>
      </dgm:t>
    </dgm:pt>
    <dgm:pt modelId="{4F172DE7-95AD-41D3-9600-4555C267878B}" type="sibTrans" cxnId="{BF4F4A1E-1C22-4F0D-A4B1-F7F1E2CDA2D5}">
      <dgm:prSet/>
      <dgm:spPr/>
      <dgm:t>
        <a:bodyPr/>
        <a:lstStyle/>
        <a:p>
          <a:endParaRPr lang="en-US"/>
        </a:p>
      </dgm:t>
    </dgm:pt>
    <dgm:pt modelId="{4804757C-83FB-4D60-B795-486EB5FE68D7}">
      <dgm:prSet phldrT="[Text]"/>
      <dgm:spPr/>
      <dgm:t>
        <a:bodyPr/>
        <a:lstStyle/>
        <a:p>
          <a:r>
            <a:rPr lang="en-US" dirty="0" smtClean="0"/>
            <a:t>Exit Control Loops</a:t>
          </a:r>
          <a:endParaRPr lang="en-US" dirty="0"/>
        </a:p>
      </dgm:t>
    </dgm:pt>
    <dgm:pt modelId="{434B668E-CF5C-4C90-AE81-3517CDE15F95}" type="parTrans" cxnId="{D6E31B55-773F-4CF0-89CB-D593D67B52A9}">
      <dgm:prSet/>
      <dgm:spPr/>
      <dgm:t>
        <a:bodyPr/>
        <a:lstStyle/>
        <a:p>
          <a:endParaRPr lang="en-US"/>
        </a:p>
      </dgm:t>
    </dgm:pt>
    <dgm:pt modelId="{1DEA9C24-E071-4F86-8178-8386268DF2B3}" type="sibTrans" cxnId="{D6E31B55-773F-4CF0-89CB-D593D67B52A9}">
      <dgm:prSet/>
      <dgm:spPr/>
      <dgm:t>
        <a:bodyPr/>
        <a:lstStyle/>
        <a:p>
          <a:endParaRPr lang="en-US"/>
        </a:p>
      </dgm:t>
    </dgm:pt>
    <dgm:pt modelId="{58F6924C-3AD4-459C-B211-5DF1641B38E5}">
      <dgm:prSet phldrT="[Text]"/>
      <dgm:spPr/>
      <dgm:t>
        <a:bodyPr/>
        <a:lstStyle/>
        <a:p>
          <a:r>
            <a:rPr lang="en-US" dirty="0" smtClean="0"/>
            <a:t>Do While Loop</a:t>
          </a:r>
          <a:endParaRPr lang="en-US" dirty="0"/>
        </a:p>
      </dgm:t>
    </dgm:pt>
    <dgm:pt modelId="{AE63CEB2-D5F8-4689-B397-62542E966B02}" type="parTrans" cxnId="{9C0F17DC-3385-429A-93E0-3A8FD60AC428}">
      <dgm:prSet/>
      <dgm:spPr/>
      <dgm:t>
        <a:bodyPr/>
        <a:lstStyle/>
        <a:p>
          <a:endParaRPr lang="en-US"/>
        </a:p>
      </dgm:t>
    </dgm:pt>
    <dgm:pt modelId="{9D110ED4-20B8-4322-A81A-092FA9368E52}" type="sibTrans" cxnId="{9C0F17DC-3385-429A-93E0-3A8FD60AC428}">
      <dgm:prSet/>
      <dgm:spPr/>
      <dgm:t>
        <a:bodyPr/>
        <a:lstStyle/>
        <a:p>
          <a:endParaRPr lang="en-US"/>
        </a:p>
      </dgm:t>
    </dgm:pt>
    <dgm:pt modelId="{C1024FBB-F05C-4E88-9E45-5B20ED2BE5BF}">
      <dgm:prSet phldrT="[Text]"/>
      <dgm:spPr/>
      <dgm:t>
        <a:bodyPr/>
        <a:lstStyle/>
        <a:p>
          <a:r>
            <a:rPr lang="en-US" dirty="0" smtClean="0"/>
            <a:t>While Loop</a:t>
          </a:r>
          <a:endParaRPr lang="en-US" dirty="0"/>
        </a:p>
      </dgm:t>
    </dgm:pt>
    <dgm:pt modelId="{1D28EA7D-F9C5-48AF-A0EE-7934FFF9CEC7}" type="sibTrans" cxnId="{16001529-2EAB-4F94-BD91-15872F1E49CE}">
      <dgm:prSet/>
      <dgm:spPr/>
      <dgm:t>
        <a:bodyPr/>
        <a:lstStyle/>
        <a:p>
          <a:endParaRPr lang="en-US"/>
        </a:p>
      </dgm:t>
    </dgm:pt>
    <dgm:pt modelId="{02FCFEFC-76F6-4ADA-A017-6FC9321C567E}" type="parTrans" cxnId="{16001529-2EAB-4F94-BD91-15872F1E49CE}">
      <dgm:prSet/>
      <dgm:spPr/>
      <dgm:t>
        <a:bodyPr/>
        <a:lstStyle/>
        <a:p>
          <a:endParaRPr lang="en-US"/>
        </a:p>
      </dgm:t>
    </dgm:pt>
    <dgm:pt modelId="{0282C8FA-0017-4D8C-97B9-3E8AC69291DD}" type="pres">
      <dgm:prSet presAssocID="{D7417F5C-1FDD-4630-B8BC-E63454ECC7B9}" presName="hierChild1" presStyleCnt="0">
        <dgm:presLayoutVars>
          <dgm:chPref val="1"/>
          <dgm:dir/>
          <dgm:animOne val="branch"/>
          <dgm:animLvl val="lvl"/>
          <dgm:resizeHandles/>
        </dgm:presLayoutVars>
      </dgm:prSet>
      <dgm:spPr/>
      <dgm:t>
        <a:bodyPr/>
        <a:lstStyle/>
        <a:p>
          <a:endParaRPr lang="en-US"/>
        </a:p>
      </dgm:t>
    </dgm:pt>
    <dgm:pt modelId="{47943DC7-639A-4FD5-9E19-592C2986012A}" type="pres">
      <dgm:prSet presAssocID="{FD0D8E6B-90D7-4745-8066-628F8721270D}" presName="hierRoot1" presStyleCnt="0"/>
      <dgm:spPr/>
    </dgm:pt>
    <dgm:pt modelId="{9511C94D-E9DB-4E7D-84B7-B16A4FC0BFC4}" type="pres">
      <dgm:prSet presAssocID="{FD0D8E6B-90D7-4745-8066-628F8721270D}" presName="composite" presStyleCnt="0"/>
      <dgm:spPr/>
    </dgm:pt>
    <dgm:pt modelId="{2C6778F5-93EA-4C22-96CD-C0DFDF8DA4D9}" type="pres">
      <dgm:prSet presAssocID="{FD0D8E6B-90D7-4745-8066-628F8721270D}" presName="background" presStyleLbl="node0" presStyleIdx="0" presStyleCnt="1"/>
      <dgm:spPr/>
    </dgm:pt>
    <dgm:pt modelId="{E6993D0F-F3E3-4A56-98A1-16A71C368798}" type="pres">
      <dgm:prSet presAssocID="{FD0D8E6B-90D7-4745-8066-628F8721270D}" presName="text" presStyleLbl="fgAcc0" presStyleIdx="0" presStyleCnt="1">
        <dgm:presLayoutVars>
          <dgm:chPref val="3"/>
        </dgm:presLayoutVars>
      </dgm:prSet>
      <dgm:spPr/>
      <dgm:t>
        <a:bodyPr/>
        <a:lstStyle/>
        <a:p>
          <a:endParaRPr lang="en-US"/>
        </a:p>
      </dgm:t>
    </dgm:pt>
    <dgm:pt modelId="{6EF5F951-3B4F-48DB-84CB-12D3D0F9288C}" type="pres">
      <dgm:prSet presAssocID="{FD0D8E6B-90D7-4745-8066-628F8721270D}" presName="hierChild2" presStyleCnt="0"/>
      <dgm:spPr/>
    </dgm:pt>
    <dgm:pt modelId="{6D0B19BE-938C-48AC-B9CA-F5C170D00360}" type="pres">
      <dgm:prSet presAssocID="{D6B0F668-0CE9-41BF-870F-9ADC5F3E6A24}" presName="Name10" presStyleLbl="parChTrans1D2" presStyleIdx="0" presStyleCnt="2"/>
      <dgm:spPr/>
      <dgm:t>
        <a:bodyPr/>
        <a:lstStyle/>
        <a:p>
          <a:endParaRPr lang="en-US"/>
        </a:p>
      </dgm:t>
    </dgm:pt>
    <dgm:pt modelId="{C32D77C4-B673-477D-9524-9ED60D442546}" type="pres">
      <dgm:prSet presAssocID="{FF0D7312-8434-41A1-AA77-800045FB4A76}" presName="hierRoot2" presStyleCnt="0"/>
      <dgm:spPr/>
    </dgm:pt>
    <dgm:pt modelId="{52B50A57-711F-4628-8ED4-AF2868CC1C2A}" type="pres">
      <dgm:prSet presAssocID="{FF0D7312-8434-41A1-AA77-800045FB4A76}" presName="composite2" presStyleCnt="0"/>
      <dgm:spPr/>
    </dgm:pt>
    <dgm:pt modelId="{F62B33C3-76EE-4C86-9C92-6BF0B09C4F6F}" type="pres">
      <dgm:prSet presAssocID="{FF0D7312-8434-41A1-AA77-800045FB4A76}" presName="background2" presStyleLbl="node2" presStyleIdx="0" presStyleCnt="2"/>
      <dgm:spPr/>
    </dgm:pt>
    <dgm:pt modelId="{FAFC953F-7F08-4109-A396-095C5E662193}" type="pres">
      <dgm:prSet presAssocID="{FF0D7312-8434-41A1-AA77-800045FB4A76}" presName="text2" presStyleLbl="fgAcc2" presStyleIdx="0" presStyleCnt="2">
        <dgm:presLayoutVars>
          <dgm:chPref val="3"/>
        </dgm:presLayoutVars>
      </dgm:prSet>
      <dgm:spPr/>
      <dgm:t>
        <a:bodyPr/>
        <a:lstStyle/>
        <a:p>
          <a:endParaRPr lang="en-US"/>
        </a:p>
      </dgm:t>
    </dgm:pt>
    <dgm:pt modelId="{DE83449A-1A3E-469B-850F-7D7D11598269}" type="pres">
      <dgm:prSet presAssocID="{FF0D7312-8434-41A1-AA77-800045FB4A76}" presName="hierChild3" presStyleCnt="0"/>
      <dgm:spPr/>
    </dgm:pt>
    <dgm:pt modelId="{CA927329-A342-452A-B63F-2197964D0706}" type="pres">
      <dgm:prSet presAssocID="{B6CCC2C7-67E1-4789-9D24-4308F6526EA3}" presName="Name17" presStyleLbl="parChTrans1D3" presStyleIdx="0" presStyleCnt="3"/>
      <dgm:spPr/>
      <dgm:t>
        <a:bodyPr/>
        <a:lstStyle/>
        <a:p>
          <a:endParaRPr lang="en-US"/>
        </a:p>
      </dgm:t>
    </dgm:pt>
    <dgm:pt modelId="{85B327B4-7B41-41C9-B8DA-BCBE3F85593F}" type="pres">
      <dgm:prSet presAssocID="{54100BA9-EF78-4860-A623-615EBCD6614A}" presName="hierRoot3" presStyleCnt="0"/>
      <dgm:spPr/>
    </dgm:pt>
    <dgm:pt modelId="{1E0D772B-8D0A-416A-BF00-7475C42453DC}" type="pres">
      <dgm:prSet presAssocID="{54100BA9-EF78-4860-A623-615EBCD6614A}" presName="composite3" presStyleCnt="0"/>
      <dgm:spPr/>
    </dgm:pt>
    <dgm:pt modelId="{0081DAB0-F21D-44B7-81B4-7533037C113E}" type="pres">
      <dgm:prSet presAssocID="{54100BA9-EF78-4860-A623-615EBCD6614A}" presName="background3" presStyleLbl="node3" presStyleIdx="0" presStyleCnt="3"/>
      <dgm:spPr/>
    </dgm:pt>
    <dgm:pt modelId="{3D2164BE-397E-4E12-8C9B-28E5955E7C23}" type="pres">
      <dgm:prSet presAssocID="{54100BA9-EF78-4860-A623-615EBCD6614A}" presName="text3" presStyleLbl="fgAcc3" presStyleIdx="0" presStyleCnt="3">
        <dgm:presLayoutVars>
          <dgm:chPref val="3"/>
        </dgm:presLayoutVars>
      </dgm:prSet>
      <dgm:spPr/>
      <dgm:t>
        <a:bodyPr/>
        <a:lstStyle/>
        <a:p>
          <a:endParaRPr lang="en-US"/>
        </a:p>
      </dgm:t>
    </dgm:pt>
    <dgm:pt modelId="{37AA5B86-5D5C-4724-97AD-451E1FF0A5EB}" type="pres">
      <dgm:prSet presAssocID="{54100BA9-EF78-4860-A623-615EBCD6614A}" presName="hierChild4" presStyleCnt="0"/>
      <dgm:spPr/>
    </dgm:pt>
    <dgm:pt modelId="{E8E44300-4282-4F84-92B6-F4500D5A097A}" type="pres">
      <dgm:prSet presAssocID="{02FCFEFC-76F6-4ADA-A017-6FC9321C567E}" presName="Name17" presStyleLbl="parChTrans1D3" presStyleIdx="1" presStyleCnt="3"/>
      <dgm:spPr/>
      <dgm:t>
        <a:bodyPr/>
        <a:lstStyle/>
        <a:p>
          <a:endParaRPr lang="en-US"/>
        </a:p>
      </dgm:t>
    </dgm:pt>
    <dgm:pt modelId="{BB76BA42-6183-4B5C-B699-939A9F5AC832}" type="pres">
      <dgm:prSet presAssocID="{C1024FBB-F05C-4E88-9E45-5B20ED2BE5BF}" presName="hierRoot3" presStyleCnt="0"/>
      <dgm:spPr/>
    </dgm:pt>
    <dgm:pt modelId="{49B44B1A-FDCC-4F32-BCE5-BF1E4FE31E41}" type="pres">
      <dgm:prSet presAssocID="{C1024FBB-F05C-4E88-9E45-5B20ED2BE5BF}" presName="composite3" presStyleCnt="0"/>
      <dgm:spPr/>
    </dgm:pt>
    <dgm:pt modelId="{34146DB8-26C4-48E6-879A-36914093BBA4}" type="pres">
      <dgm:prSet presAssocID="{C1024FBB-F05C-4E88-9E45-5B20ED2BE5BF}" presName="background3" presStyleLbl="node3" presStyleIdx="1" presStyleCnt="3"/>
      <dgm:spPr/>
    </dgm:pt>
    <dgm:pt modelId="{948BDE19-E761-4170-BBA4-7C20B83FCE12}" type="pres">
      <dgm:prSet presAssocID="{C1024FBB-F05C-4E88-9E45-5B20ED2BE5BF}" presName="text3" presStyleLbl="fgAcc3" presStyleIdx="1" presStyleCnt="3">
        <dgm:presLayoutVars>
          <dgm:chPref val="3"/>
        </dgm:presLayoutVars>
      </dgm:prSet>
      <dgm:spPr/>
      <dgm:t>
        <a:bodyPr/>
        <a:lstStyle/>
        <a:p>
          <a:endParaRPr lang="en-US"/>
        </a:p>
      </dgm:t>
    </dgm:pt>
    <dgm:pt modelId="{62F21FFF-B67D-406E-BC9C-E8298C22A45A}" type="pres">
      <dgm:prSet presAssocID="{C1024FBB-F05C-4E88-9E45-5B20ED2BE5BF}" presName="hierChild4" presStyleCnt="0"/>
      <dgm:spPr/>
    </dgm:pt>
    <dgm:pt modelId="{0BB3EFC4-0CDA-4489-8548-FFEFF88F26BC}" type="pres">
      <dgm:prSet presAssocID="{434B668E-CF5C-4C90-AE81-3517CDE15F95}" presName="Name10" presStyleLbl="parChTrans1D2" presStyleIdx="1" presStyleCnt="2"/>
      <dgm:spPr/>
      <dgm:t>
        <a:bodyPr/>
        <a:lstStyle/>
        <a:p>
          <a:endParaRPr lang="en-US"/>
        </a:p>
      </dgm:t>
    </dgm:pt>
    <dgm:pt modelId="{00F38D0A-E60E-4F5B-A9DA-C90E0122D743}" type="pres">
      <dgm:prSet presAssocID="{4804757C-83FB-4D60-B795-486EB5FE68D7}" presName="hierRoot2" presStyleCnt="0"/>
      <dgm:spPr/>
    </dgm:pt>
    <dgm:pt modelId="{26E5F706-A744-4E75-825F-24B9EB657CD9}" type="pres">
      <dgm:prSet presAssocID="{4804757C-83FB-4D60-B795-486EB5FE68D7}" presName="composite2" presStyleCnt="0"/>
      <dgm:spPr/>
    </dgm:pt>
    <dgm:pt modelId="{9CD5EB3C-7C31-4452-938F-227DC2D6F3F7}" type="pres">
      <dgm:prSet presAssocID="{4804757C-83FB-4D60-B795-486EB5FE68D7}" presName="background2" presStyleLbl="node2" presStyleIdx="1" presStyleCnt="2"/>
      <dgm:spPr/>
    </dgm:pt>
    <dgm:pt modelId="{749C9ABA-F92D-4985-8166-B96070D534AA}" type="pres">
      <dgm:prSet presAssocID="{4804757C-83FB-4D60-B795-486EB5FE68D7}" presName="text2" presStyleLbl="fgAcc2" presStyleIdx="1" presStyleCnt="2">
        <dgm:presLayoutVars>
          <dgm:chPref val="3"/>
        </dgm:presLayoutVars>
      </dgm:prSet>
      <dgm:spPr/>
      <dgm:t>
        <a:bodyPr/>
        <a:lstStyle/>
        <a:p>
          <a:endParaRPr lang="en-US"/>
        </a:p>
      </dgm:t>
    </dgm:pt>
    <dgm:pt modelId="{3434B56B-CF28-4465-8074-B9ADD9823515}" type="pres">
      <dgm:prSet presAssocID="{4804757C-83FB-4D60-B795-486EB5FE68D7}" presName="hierChild3" presStyleCnt="0"/>
      <dgm:spPr/>
    </dgm:pt>
    <dgm:pt modelId="{62BD1697-28D4-4B09-97E8-76AD099E992C}" type="pres">
      <dgm:prSet presAssocID="{AE63CEB2-D5F8-4689-B397-62542E966B02}" presName="Name17" presStyleLbl="parChTrans1D3" presStyleIdx="2" presStyleCnt="3"/>
      <dgm:spPr/>
      <dgm:t>
        <a:bodyPr/>
        <a:lstStyle/>
        <a:p>
          <a:endParaRPr lang="en-US"/>
        </a:p>
      </dgm:t>
    </dgm:pt>
    <dgm:pt modelId="{AFB3794C-8DA5-4327-82E3-A256E2A0A812}" type="pres">
      <dgm:prSet presAssocID="{58F6924C-3AD4-459C-B211-5DF1641B38E5}" presName="hierRoot3" presStyleCnt="0"/>
      <dgm:spPr/>
    </dgm:pt>
    <dgm:pt modelId="{71BC7D2F-8385-4E25-94CD-5EF9FB270A84}" type="pres">
      <dgm:prSet presAssocID="{58F6924C-3AD4-459C-B211-5DF1641B38E5}" presName="composite3" presStyleCnt="0"/>
      <dgm:spPr/>
    </dgm:pt>
    <dgm:pt modelId="{1DA37978-3E59-4B06-AA79-77D5225838CE}" type="pres">
      <dgm:prSet presAssocID="{58F6924C-3AD4-459C-B211-5DF1641B38E5}" presName="background3" presStyleLbl="node3" presStyleIdx="2" presStyleCnt="3"/>
      <dgm:spPr/>
    </dgm:pt>
    <dgm:pt modelId="{FC13630C-A1DE-4EC1-B8CF-0E554C8DDEFB}" type="pres">
      <dgm:prSet presAssocID="{58F6924C-3AD4-459C-B211-5DF1641B38E5}" presName="text3" presStyleLbl="fgAcc3" presStyleIdx="2" presStyleCnt="3">
        <dgm:presLayoutVars>
          <dgm:chPref val="3"/>
        </dgm:presLayoutVars>
      </dgm:prSet>
      <dgm:spPr/>
      <dgm:t>
        <a:bodyPr/>
        <a:lstStyle/>
        <a:p>
          <a:endParaRPr lang="en-US"/>
        </a:p>
      </dgm:t>
    </dgm:pt>
    <dgm:pt modelId="{E3113CFA-C33A-437D-B2A2-785226CA4C6C}" type="pres">
      <dgm:prSet presAssocID="{58F6924C-3AD4-459C-B211-5DF1641B38E5}" presName="hierChild4" presStyleCnt="0"/>
      <dgm:spPr/>
    </dgm:pt>
  </dgm:ptLst>
  <dgm:cxnLst>
    <dgm:cxn modelId="{7341A80C-9DA3-4766-AB7E-2C9A1052C9A4}" type="presOf" srcId="{54100BA9-EF78-4860-A623-615EBCD6614A}" destId="{3D2164BE-397E-4E12-8C9B-28E5955E7C23}" srcOrd="0" destOrd="0" presId="urn:microsoft.com/office/officeart/2005/8/layout/hierarchy1"/>
    <dgm:cxn modelId="{590AD9AC-82E3-416F-91D1-D18D40A32983}" srcId="{FD0D8E6B-90D7-4745-8066-628F8721270D}" destId="{FF0D7312-8434-41A1-AA77-800045FB4A76}" srcOrd="0" destOrd="0" parTransId="{D6B0F668-0CE9-41BF-870F-9ADC5F3E6A24}" sibTransId="{714604B1-0588-4865-ACEA-E7330E0B5F3D}"/>
    <dgm:cxn modelId="{5A7F859B-728E-4DEB-92D9-D094995CC65B}" type="presOf" srcId="{434B668E-CF5C-4C90-AE81-3517CDE15F95}" destId="{0BB3EFC4-0CDA-4489-8548-FFEFF88F26BC}" srcOrd="0" destOrd="0" presId="urn:microsoft.com/office/officeart/2005/8/layout/hierarchy1"/>
    <dgm:cxn modelId="{3955E256-953F-4FE2-AAAA-C0732D5A82A2}" type="presOf" srcId="{B6CCC2C7-67E1-4789-9D24-4308F6526EA3}" destId="{CA927329-A342-452A-B63F-2197964D0706}" srcOrd="0" destOrd="0" presId="urn:microsoft.com/office/officeart/2005/8/layout/hierarchy1"/>
    <dgm:cxn modelId="{10615EBF-9A14-45B8-9460-A1E8173E15CA}" type="presOf" srcId="{02FCFEFC-76F6-4ADA-A017-6FC9321C567E}" destId="{E8E44300-4282-4F84-92B6-F4500D5A097A}" srcOrd="0" destOrd="0" presId="urn:microsoft.com/office/officeart/2005/8/layout/hierarchy1"/>
    <dgm:cxn modelId="{E7B59BD6-52FE-4144-8554-9087BA841D67}" type="presOf" srcId="{AE63CEB2-D5F8-4689-B397-62542E966B02}" destId="{62BD1697-28D4-4B09-97E8-76AD099E992C}" srcOrd="0" destOrd="0" presId="urn:microsoft.com/office/officeart/2005/8/layout/hierarchy1"/>
    <dgm:cxn modelId="{177C7E11-8F22-44F5-ACF0-F6B5DF2B76E7}" type="presOf" srcId="{D7417F5C-1FDD-4630-B8BC-E63454ECC7B9}" destId="{0282C8FA-0017-4D8C-97B9-3E8AC69291DD}" srcOrd="0" destOrd="0" presId="urn:microsoft.com/office/officeart/2005/8/layout/hierarchy1"/>
    <dgm:cxn modelId="{D836F154-7297-4FE9-A136-8C3BF4F086CF}" type="presOf" srcId="{4804757C-83FB-4D60-B795-486EB5FE68D7}" destId="{749C9ABA-F92D-4985-8166-B96070D534AA}" srcOrd="0" destOrd="0" presId="urn:microsoft.com/office/officeart/2005/8/layout/hierarchy1"/>
    <dgm:cxn modelId="{069B3366-8353-4265-863F-28ACCDD5C74D}" type="presOf" srcId="{FF0D7312-8434-41A1-AA77-800045FB4A76}" destId="{FAFC953F-7F08-4109-A396-095C5E662193}" srcOrd="0" destOrd="0" presId="urn:microsoft.com/office/officeart/2005/8/layout/hierarchy1"/>
    <dgm:cxn modelId="{199F5693-D032-41DB-AD06-31B9B5CE0AA5}" type="presOf" srcId="{FD0D8E6B-90D7-4745-8066-628F8721270D}" destId="{E6993D0F-F3E3-4A56-98A1-16A71C368798}" srcOrd="0" destOrd="0" presId="urn:microsoft.com/office/officeart/2005/8/layout/hierarchy1"/>
    <dgm:cxn modelId="{BF4F4A1E-1C22-4F0D-A4B1-F7F1E2CDA2D5}" srcId="{FF0D7312-8434-41A1-AA77-800045FB4A76}" destId="{54100BA9-EF78-4860-A623-615EBCD6614A}" srcOrd="0" destOrd="0" parTransId="{B6CCC2C7-67E1-4789-9D24-4308F6526EA3}" sibTransId="{4F172DE7-95AD-41D3-9600-4555C267878B}"/>
    <dgm:cxn modelId="{FA371A59-3604-4897-A182-50BBD87DB1EC}" type="presOf" srcId="{C1024FBB-F05C-4E88-9E45-5B20ED2BE5BF}" destId="{948BDE19-E761-4170-BBA4-7C20B83FCE12}" srcOrd="0" destOrd="0" presId="urn:microsoft.com/office/officeart/2005/8/layout/hierarchy1"/>
    <dgm:cxn modelId="{D6E31B55-773F-4CF0-89CB-D593D67B52A9}" srcId="{FD0D8E6B-90D7-4745-8066-628F8721270D}" destId="{4804757C-83FB-4D60-B795-486EB5FE68D7}" srcOrd="1" destOrd="0" parTransId="{434B668E-CF5C-4C90-AE81-3517CDE15F95}" sibTransId="{1DEA9C24-E071-4F86-8178-8386268DF2B3}"/>
    <dgm:cxn modelId="{165EE172-3726-4E86-8B5B-D7DFBE1F3FCB}" type="presOf" srcId="{D6B0F668-0CE9-41BF-870F-9ADC5F3E6A24}" destId="{6D0B19BE-938C-48AC-B9CA-F5C170D00360}" srcOrd="0" destOrd="0" presId="urn:microsoft.com/office/officeart/2005/8/layout/hierarchy1"/>
    <dgm:cxn modelId="{08E9FA91-B52E-4817-9034-0CB8E5BACC67}" type="presOf" srcId="{58F6924C-3AD4-459C-B211-5DF1641B38E5}" destId="{FC13630C-A1DE-4EC1-B8CF-0E554C8DDEFB}" srcOrd="0" destOrd="0" presId="urn:microsoft.com/office/officeart/2005/8/layout/hierarchy1"/>
    <dgm:cxn modelId="{9C0F17DC-3385-429A-93E0-3A8FD60AC428}" srcId="{4804757C-83FB-4D60-B795-486EB5FE68D7}" destId="{58F6924C-3AD4-459C-B211-5DF1641B38E5}" srcOrd="0" destOrd="0" parTransId="{AE63CEB2-D5F8-4689-B397-62542E966B02}" sibTransId="{9D110ED4-20B8-4322-A81A-092FA9368E52}"/>
    <dgm:cxn modelId="{5E0C099A-F197-40A7-B8B8-A2F2A7E5755B}" srcId="{D7417F5C-1FDD-4630-B8BC-E63454ECC7B9}" destId="{FD0D8E6B-90D7-4745-8066-628F8721270D}" srcOrd="0" destOrd="0" parTransId="{780A6A05-661C-4271-B19F-D7BBA7B9881F}" sibTransId="{C4A17827-5C1C-41C7-9D8A-E289C1BEE441}"/>
    <dgm:cxn modelId="{16001529-2EAB-4F94-BD91-15872F1E49CE}" srcId="{FF0D7312-8434-41A1-AA77-800045FB4A76}" destId="{C1024FBB-F05C-4E88-9E45-5B20ED2BE5BF}" srcOrd="1" destOrd="0" parTransId="{02FCFEFC-76F6-4ADA-A017-6FC9321C567E}" sibTransId="{1D28EA7D-F9C5-48AF-A0EE-7934FFF9CEC7}"/>
    <dgm:cxn modelId="{170A74F3-1305-49AC-969C-A2073BB2EED5}" type="presParOf" srcId="{0282C8FA-0017-4D8C-97B9-3E8AC69291DD}" destId="{47943DC7-639A-4FD5-9E19-592C2986012A}" srcOrd="0" destOrd="0" presId="urn:microsoft.com/office/officeart/2005/8/layout/hierarchy1"/>
    <dgm:cxn modelId="{76DD0B19-C212-4686-94CA-9A00C2DCFE7D}" type="presParOf" srcId="{47943DC7-639A-4FD5-9E19-592C2986012A}" destId="{9511C94D-E9DB-4E7D-84B7-B16A4FC0BFC4}" srcOrd="0" destOrd="0" presId="urn:microsoft.com/office/officeart/2005/8/layout/hierarchy1"/>
    <dgm:cxn modelId="{E07DC0A4-44A9-4002-B955-499A4748712E}" type="presParOf" srcId="{9511C94D-E9DB-4E7D-84B7-B16A4FC0BFC4}" destId="{2C6778F5-93EA-4C22-96CD-C0DFDF8DA4D9}" srcOrd="0" destOrd="0" presId="urn:microsoft.com/office/officeart/2005/8/layout/hierarchy1"/>
    <dgm:cxn modelId="{EA0843C6-C28E-413B-8283-0F687609D5A7}" type="presParOf" srcId="{9511C94D-E9DB-4E7D-84B7-B16A4FC0BFC4}" destId="{E6993D0F-F3E3-4A56-98A1-16A71C368798}" srcOrd="1" destOrd="0" presId="urn:microsoft.com/office/officeart/2005/8/layout/hierarchy1"/>
    <dgm:cxn modelId="{3D077D85-1D59-48FE-BEE7-E27FE3FC0579}" type="presParOf" srcId="{47943DC7-639A-4FD5-9E19-592C2986012A}" destId="{6EF5F951-3B4F-48DB-84CB-12D3D0F9288C}" srcOrd="1" destOrd="0" presId="urn:microsoft.com/office/officeart/2005/8/layout/hierarchy1"/>
    <dgm:cxn modelId="{13E602A8-7837-498B-86A8-40DD7B59FBE6}" type="presParOf" srcId="{6EF5F951-3B4F-48DB-84CB-12D3D0F9288C}" destId="{6D0B19BE-938C-48AC-B9CA-F5C170D00360}" srcOrd="0" destOrd="0" presId="urn:microsoft.com/office/officeart/2005/8/layout/hierarchy1"/>
    <dgm:cxn modelId="{DCF5BA61-31C3-4E8D-95CA-72CBF9654E0E}" type="presParOf" srcId="{6EF5F951-3B4F-48DB-84CB-12D3D0F9288C}" destId="{C32D77C4-B673-477D-9524-9ED60D442546}" srcOrd="1" destOrd="0" presId="urn:microsoft.com/office/officeart/2005/8/layout/hierarchy1"/>
    <dgm:cxn modelId="{C8BA66E4-9B39-4366-B1BB-5AC6DE6D34C3}" type="presParOf" srcId="{C32D77C4-B673-477D-9524-9ED60D442546}" destId="{52B50A57-711F-4628-8ED4-AF2868CC1C2A}" srcOrd="0" destOrd="0" presId="urn:microsoft.com/office/officeart/2005/8/layout/hierarchy1"/>
    <dgm:cxn modelId="{23C03D37-65C1-4C33-AAE2-3756CC68983A}" type="presParOf" srcId="{52B50A57-711F-4628-8ED4-AF2868CC1C2A}" destId="{F62B33C3-76EE-4C86-9C92-6BF0B09C4F6F}" srcOrd="0" destOrd="0" presId="urn:microsoft.com/office/officeart/2005/8/layout/hierarchy1"/>
    <dgm:cxn modelId="{31736B64-8021-4D3A-8DC9-2DE89D1374E4}" type="presParOf" srcId="{52B50A57-711F-4628-8ED4-AF2868CC1C2A}" destId="{FAFC953F-7F08-4109-A396-095C5E662193}" srcOrd="1" destOrd="0" presId="urn:microsoft.com/office/officeart/2005/8/layout/hierarchy1"/>
    <dgm:cxn modelId="{18F597E5-17E9-479A-AC14-AA7A71C51440}" type="presParOf" srcId="{C32D77C4-B673-477D-9524-9ED60D442546}" destId="{DE83449A-1A3E-469B-850F-7D7D11598269}" srcOrd="1" destOrd="0" presId="urn:microsoft.com/office/officeart/2005/8/layout/hierarchy1"/>
    <dgm:cxn modelId="{98EA2063-FCEB-4C02-B870-A1C91D67AA6C}" type="presParOf" srcId="{DE83449A-1A3E-469B-850F-7D7D11598269}" destId="{CA927329-A342-452A-B63F-2197964D0706}" srcOrd="0" destOrd="0" presId="urn:microsoft.com/office/officeart/2005/8/layout/hierarchy1"/>
    <dgm:cxn modelId="{CDA3F654-42A7-409B-B63A-49FE8A9E0F39}" type="presParOf" srcId="{DE83449A-1A3E-469B-850F-7D7D11598269}" destId="{85B327B4-7B41-41C9-B8DA-BCBE3F85593F}" srcOrd="1" destOrd="0" presId="urn:microsoft.com/office/officeart/2005/8/layout/hierarchy1"/>
    <dgm:cxn modelId="{567DF2B0-A324-4571-9C3A-DD6255CDA43E}" type="presParOf" srcId="{85B327B4-7B41-41C9-B8DA-BCBE3F85593F}" destId="{1E0D772B-8D0A-416A-BF00-7475C42453DC}" srcOrd="0" destOrd="0" presId="urn:microsoft.com/office/officeart/2005/8/layout/hierarchy1"/>
    <dgm:cxn modelId="{DBF1147C-BD64-493A-B093-ADCDB2D19E4D}" type="presParOf" srcId="{1E0D772B-8D0A-416A-BF00-7475C42453DC}" destId="{0081DAB0-F21D-44B7-81B4-7533037C113E}" srcOrd="0" destOrd="0" presId="urn:microsoft.com/office/officeart/2005/8/layout/hierarchy1"/>
    <dgm:cxn modelId="{4E85182D-07B7-4152-8B11-2A2AA76893D8}" type="presParOf" srcId="{1E0D772B-8D0A-416A-BF00-7475C42453DC}" destId="{3D2164BE-397E-4E12-8C9B-28E5955E7C23}" srcOrd="1" destOrd="0" presId="urn:microsoft.com/office/officeart/2005/8/layout/hierarchy1"/>
    <dgm:cxn modelId="{FCC17A43-BF67-4E1F-88C7-7977B2CCB2C9}" type="presParOf" srcId="{85B327B4-7B41-41C9-B8DA-BCBE3F85593F}" destId="{37AA5B86-5D5C-4724-97AD-451E1FF0A5EB}" srcOrd="1" destOrd="0" presId="urn:microsoft.com/office/officeart/2005/8/layout/hierarchy1"/>
    <dgm:cxn modelId="{D26FD685-8401-4309-A1F4-77FF9412F2A9}" type="presParOf" srcId="{DE83449A-1A3E-469B-850F-7D7D11598269}" destId="{E8E44300-4282-4F84-92B6-F4500D5A097A}" srcOrd="2" destOrd="0" presId="urn:microsoft.com/office/officeart/2005/8/layout/hierarchy1"/>
    <dgm:cxn modelId="{746C21F1-AACE-4F9B-A971-2819DCAC0BE3}" type="presParOf" srcId="{DE83449A-1A3E-469B-850F-7D7D11598269}" destId="{BB76BA42-6183-4B5C-B699-939A9F5AC832}" srcOrd="3" destOrd="0" presId="urn:microsoft.com/office/officeart/2005/8/layout/hierarchy1"/>
    <dgm:cxn modelId="{4177A9E7-9EB4-4833-8026-2918958382BF}" type="presParOf" srcId="{BB76BA42-6183-4B5C-B699-939A9F5AC832}" destId="{49B44B1A-FDCC-4F32-BCE5-BF1E4FE31E41}" srcOrd="0" destOrd="0" presId="urn:microsoft.com/office/officeart/2005/8/layout/hierarchy1"/>
    <dgm:cxn modelId="{1F37056F-B827-4F0A-B822-72A24C762249}" type="presParOf" srcId="{49B44B1A-FDCC-4F32-BCE5-BF1E4FE31E41}" destId="{34146DB8-26C4-48E6-879A-36914093BBA4}" srcOrd="0" destOrd="0" presId="urn:microsoft.com/office/officeart/2005/8/layout/hierarchy1"/>
    <dgm:cxn modelId="{309E0283-87C7-405C-B8C5-ED02C062E948}" type="presParOf" srcId="{49B44B1A-FDCC-4F32-BCE5-BF1E4FE31E41}" destId="{948BDE19-E761-4170-BBA4-7C20B83FCE12}" srcOrd="1" destOrd="0" presId="urn:microsoft.com/office/officeart/2005/8/layout/hierarchy1"/>
    <dgm:cxn modelId="{EF842444-D813-4976-9D36-931FDE6148C3}" type="presParOf" srcId="{BB76BA42-6183-4B5C-B699-939A9F5AC832}" destId="{62F21FFF-B67D-406E-BC9C-E8298C22A45A}" srcOrd="1" destOrd="0" presId="urn:microsoft.com/office/officeart/2005/8/layout/hierarchy1"/>
    <dgm:cxn modelId="{C9D3D74A-1141-4F5B-8CE5-6843FAF60C23}" type="presParOf" srcId="{6EF5F951-3B4F-48DB-84CB-12D3D0F9288C}" destId="{0BB3EFC4-0CDA-4489-8548-FFEFF88F26BC}" srcOrd="2" destOrd="0" presId="urn:microsoft.com/office/officeart/2005/8/layout/hierarchy1"/>
    <dgm:cxn modelId="{0A06B893-03C3-4ED6-82F8-43F954742F89}" type="presParOf" srcId="{6EF5F951-3B4F-48DB-84CB-12D3D0F9288C}" destId="{00F38D0A-E60E-4F5B-A9DA-C90E0122D743}" srcOrd="3" destOrd="0" presId="urn:microsoft.com/office/officeart/2005/8/layout/hierarchy1"/>
    <dgm:cxn modelId="{5CD94DD2-616F-436C-8F1F-C537FB3993E4}" type="presParOf" srcId="{00F38D0A-E60E-4F5B-A9DA-C90E0122D743}" destId="{26E5F706-A744-4E75-825F-24B9EB657CD9}" srcOrd="0" destOrd="0" presId="urn:microsoft.com/office/officeart/2005/8/layout/hierarchy1"/>
    <dgm:cxn modelId="{B5D03A5A-A21A-4441-A5A8-7A539031EEDF}" type="presParOf" srcId="{26E5F706-A744-4E75-825F-24B9EB657CD9}" destId="{9CD5EB3C-7C31-4452-938F-227DC2D6F3F7}" srcOrd="0" destOrd="0" presId="urn:microsoft.com/office/officeart/2005/8/layout/hierarchy1"/>
    <dgm:cxn modelId="{009E9EC7-8DAB-476D-B4CD-8A07B8E9A088}" type="presParOf" srcId="{26E5F706-A744-4E75-825F-24B9EB657CD9}" destId="{749C9ABA-F92D-4985-8166-B96070D534AA}" srcOrd="1" destOrd="0" presId="urn:microsoft.com/office/officeart/2005/8/layout/hierarchy1"/>
    <dgm:cxn modelId="{20CB0228-7E84-4513-94AC-1846D84E37CE}" type="presParOf" srcId="{00F38D0A-E60E-4F5B-A9DA-C90E0122D743}" destId="{3434B56B-CF28-4465-8074-B9ADD9823515}" srcOrd="1" destOrd="0" presId="urn:microsoft.com/office/officeart/2005/8/layout/hierarchy1"/>
    <dgm:cxn modelId="{A945023D-FE69-4058-A975-5A2A0DA7DD90}" type="presParOf" srcId="{3434B56B-CF28-4465-8074-B9ADD9823515}" destId="{62BD1697-28D4-4B09-97E8-76AD099E992C}" srcOrd="0" destOrd="0" presId="urn:microsoft.com/office/officeart/2005/8/layout/hierarchy1"/>
    <dgm:cxn modelId="{94C3F5E9-88C6-41D1-A239-8BA31FDDB79E}" type="presParOf" srcId="{3434B56B-CF28-4465-8074-B9ADD9823515}" destId="{AFB3794C-8DA5-4327-82E3-A256E2A0A812}" srcOrd="1" destOrd="0" presId="urn:microsoft.com/office/officeart/2005/8/layout/hierarchy1"/>
    <dgm:cxn modelId="{E80AEE78-B357-436C-8ED0-A6F831DEF3F6}" type="presParOf" srcId="{AFB3794C-8DA5-4327-82E3-A256E2A0A812}" destId="{71BC7D2F-8385-4E25-94CD-5EF9FB270A84}" srcOrd="0" destOrd="0" presId="urn:microsoft.com/office/officeart/2005/8/layout/hierarchy1"/>
    <dgm:cxn modelId="{BA19CD22-609C-496D-86B7-DDC9CD9EAAB5}" type="presParOf" srcId="{71BC7D2F-8385-4E25-94CD-5EF9FB270A84}" destId="{1DA37978-3E59-4B06-AA79-77D5225838CE}" srcOrd="0" destOrd="0" presId="urn:microsoft.com/office/officeart/2005/8/layout/hierarchy1"/>
    <dgm:cxn modelId="{5084D975-C710-410A-A7E7-2E6E2F20A2FF}" type="presParOf" srcId="{71BC7D2F-8385-4E25-94CD-5EF9FB270A84}" destId="{FC13630C-A1DE-4EC1-B8CF-0E554C8DDEFB}" srcOrd="1" destOrd="0" presId="urn:microsoft.com/office/officeart/2005/8/layout/hierarchy1"/>
    <dgm:cxn modelId="{F2B796E8-653E-4BF2-98A3-43DC87035576}" type="presParOf" srcId="{AFB3794C-8DA5-4327-82E3-A256E2A0A812}" destId="{E3113CFA-C33A-437D-B2A2-785226CA4C6C}"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7/27/2023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7/27/2023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15400" cy="1470025"/>
          </a:xfrm>
        </p:spPr>
        <p:txBody>
          <a:bodyPr>
            <a:normAutofit fontScale="90000"/>
          </a:bodyPr>
          <a:lstStyle/>
          <a:p>
            <a:r>
              <a:rPr lang="en-US" dirty="0" smtClean="0"/>
              <a:t>Let Us Revise all the topics covered</a:t>
            </a:r>
            <a:endParaRPr lang="en-US" dirty="0"/>
          </a:p>
        </p:txBody>
      </p:sp>
      <p:sp>
        <p:nvSpPr>
          <p:cNvPr id="3" name="Subtitle 2"/>
          <p:cNvSpPr>
            <a:spLocks noGrp="1"/>
          </p:cNvSpPr>
          <p:nvPr>
            <p:ph type="subTitle" idx="1"/>
          </p:nvPr>
        </p:nvSpPr>
        <p:spPr>
          <a:xfrm>
            <a:off x="609600" y="2057400"/>
            <a:ext cx="8001000" cy="4572000"/>
          </a:xfrm>
        </p:spPr>
        <p:txBody>
          <a:bodyPr/>
          <a:lstStyle/>
          <a:p>
            <a:pPr>
              <a:buFont typeface="Arial" pitchFamily="34" charset="0"/>
              <a:buChar char="•"/>
            </a:pPr>
            <a:r>
              <a:rPr lang="en-US" dirty="0" smtClean="0">
                <a:solidFill>
                  <a:srgbClr val="FFFF00"/>
                </a:solidFill>
              </a:rPr>
              <a:t>Introduction to Python language</a:t>
            </a:r>
          </a:p>
          <a:p>
            <a:pPr>
              <a:buFont typeface="Arial" pitchFamily="34" charset="0"/>
              <a:buChar char="•"/>
            </a:pPr>
            <a:r>
              <a:rPr lang="en-US" dirty="0" smtClean="0">
                <a:solidFill>
                  <a:srgbClr val="FFFF00"/>
                </a:solidFill>
              </a:rPr>
              <a:t>How to install Python and sublime text</a:t>
            </a:r>
          </a:p>
          <a:p>
            <a:pPr>
              <a:buFont typeface="Arial" pitchFamily="34" charset="0"/>
              <a:buChar char="•"/>
            </a:pPr>
            <a:r>
              <a:rPr lang="en-US" dirty="0" smtClean="0">
                <a:solidFill>
                  <a:srgbClr val="FFFF00"/>
                </a:solidFill>
              </a:rPr>
              <a:t>Variable declaration and memory allocation</a:t>
            </a:r>
          </a:p>
          <a:p>
            <a:pPr>
              <a:buFont typeface="Arial" pitchFamily="34" charset="0"/>
              <a:buChar char="•"/>
            </a:pPr>
            <a:r>
              <a:rPr lang="en-US" dirty="0" smtClean="0">
                <a:solidFill>
                  <a:srgbClr val="FFFF00"/>
                </a:solidFill>
              </a:rPr>
              <a:t>Built-in Python Datatypes</a:t>
            </a:r>
          </a:p>
          <a:p>
            <a:pPr>
              <a:buFont typeface="Arial" pitchFamily="34" charset="0"/>
              <a:buChar char="•"/>
            </a:pPr>
            <a:r>
              <a:rPr lang="en-US" dirty="0" smtClean="0">
                <a:solidFill>
                  <a:srgbClr val="FFFF00"/>
                </a:solidFill>
              </a:rPr>
              <a:t>Python Operators</a:t>
            </a:r>
          </a:p>
          <a:p>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153400" y="5943600"/>
            <a:ext cx="695325" cy="695325"/>
          </a:xfrm>
          <a:prstGeom prst="rect">
            <a:avLst/>
          </a:prstGeom>
        </p:spPr>
      </p:pic>
      <p:sp>
        <p:nvSpPr>
          <p:cNvPr id="6" name="Rectangle 5"/>
          <p:cNvSpPr/>
          <p:nvPr/>
        </p:nvSpPr>
        <p:spPr>
          <a:xfrm>
            <a:off x="1676400" y="1371600"/>
            <a:ext cx="6143734" cy="369332"/>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 very much for attending this presentation</a:t>
            </a:r>
            <a:endParaRPr lang="en-US"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Rectangle 6"/>
          <p:cNvSpPr/>
          <p:nvPr/>
        </p:nvSpPr>
        <p:spPr>
          <a:xfrm>
            <a:off x="2355463" y="2967335"/>
            <a:ext cx="4626138" cy="369332"/>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If you have any question you are free to ask</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checke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Conditional  Statement </a:t>
            </a:r>
            <a:endParaRPr lang="en-US" dirty="0"/>
          </a:p>
        </p:txBody>
      </p:sp>
      <p:sp>
        <p:nvSpPr>
          <p:cNvPr id="3" name="Content Placeholder 2"/>
          <p:cNvSpPr>
            <a:spLocks noGrp="1"/>
          </p:cNvSpPr>
          <p:nvPr>
            <p:ph idx="1"/>
          </p:nvPr>
        </p:nvSpPr>
        <p:spPr/>
        <p:txBody>
          <a:bodyPr/>
          <a:lstStyle/>
          <a:p>
            <a:r>
              <a:rPr lang="en-US" dirty="0" smtClean="0"/>
              <a:t>In a Python program, the if statement is how you perform this sort of decision-making. It allows for conditional execution of a statement or group of statements based on the value of an expression.</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Conditional statements</a:t>
            </a:r>
            <a:endParaRPr lang="en-US" dirty="0"/>
          </a:p>
        </p:txBody>
      </p:sp>
      <p:sp>
        <p:nvSpPr>
          <p:cNvPr id="3" name="Content Placeholder 2"/>
          <p:cNvSpPr>
            <a:spLocks noGrp="1"/>
          </p:cNvSpPr>
          <p:nvPr>
            <p:ph idx="1"/>
          </p:nvPr>
        </p:nvSpPr>
        <p:spPr>
          <a:xfrm>
            <a:off x="457200" y="1600201"/>
            <a:ext cx="8229600" cy="2895600"/>
          </a:xfrm>
        </p:spPr>
        <p:txBody>
          <a:bodyPr>
            <a:normAutofit/>
          </a:bodyPr>
          <a:lstStyle/>
          <a:p>
            <a:r>
              <a:rPr lang="en-US" dirty="0" smtClean="0"/>
              <a:t>There are three conditional statements in python.</a:t>
            </a:r>
          </a:p>
          <a:p>
            <a:pPr>
              <a:buNone/>
            </a:pPr>
            <a:r>
              <a:rPr lang="en-US" dirty="0" smtClean="0"/>
              <a:t>	1) if</a:t>
            </a:r>
          </a:p>
          <a:p>
            <a:pPr>
              <a:buNone/>
            </a:pPr>
            <a:r>
              <a:rPr lang="en-US" dirty="0" smtClean="0"/>
              <a:t>	2)elif</a:t>
            </a:r>
          </a:p>
          <a:p>
            <a:pPr>
              <a:buNone/>
            </a:pPr>
            <a:r>
              <a:rPr lang="en-US" dirty="0" smtClean="0"/>
              <a:t>	3)else</a:t>
            </a:r>
          </a:p>
          <a:p>
            <a:pPr>
              <a:buNone/>
            </a:pPr>
            <a:endParaRPr lang="en-US" dirty="0" smtClean="0"/>
          </a:p>
          <a:p>
            <a:pPr>
              <a:buNone/>
            </a:pPr>
            <a:r>
              <a:rPr lang="en-US" dirty="0" smtClean="0"/>
              <a:t>		 </a:t>
            </a:r>
          </a:p>
          <a:p>
            <a:endParaRPr lang="en-US" dirty="0"/>
          </a:p>
        </p:txBody>
      </p:sp>
      <p:pic>
        <p:nvPicPr>
          <p:cNvPr id="4" name="Picture 3" descr="dfd.jpg"/>
          <p:cNvPicPr>
            <a:picLocks noChangeAspect="1"/>
          </p:cNvPicPr>
          <p:nvPr/>
        </p:nvPicPr>
        <p:blipFill>
          <a:blip r:embed="rId2"/>
          <a:stretch>
            <a:fillRect/>
          </a:stretch>
        </p:blipFill>
        <p:spPr>
          <a:xfrm>
            <a:off x="2982984" y="2590800"/>
            <a:ext cx="5856216" cy="4038600"/>
          </a:xfrm>
          <a:prstGeom prst="rect">
            <a:avLst/>
          </a:prstGeom>
        </p:spPr>
      </p:pic>
      <p:sp>
        <p:nvSpPr>
          <p:cNvPr id="5" name="TextBox 4"/>
          <p:cNvSpPr txBox="1"/>
          <p:nvPr/>
        </p:nvSpPr>
        <p:spPr>
          <a:xfrm>
            <a:off x="2514600" y="6324600"/>
            <a:ext cx="3276600" cy="369332"/>
          </a:xfrm>
          <a:prstGeom prst="rect">
            <a:avLst/>
          </a:prstGeom>
          <a:noFill/>
        </p:spPr>
        <p:txBody>
          <a:bodyPr wrap="square" rtlCol="0">
            <a:spAutoFit/>
          </a:bodyPr>
          <a:lstStyle/>
          <a:p>
            <a:r>
              <a:rPr lang="en-US" dirty="0" smtClean="0"/>
              <a:t>Take a look at the following DFD</a:t>
            </a:r>
            <a:endParaRPr lang="en-US" dirty="0"/>
          </a:p>
        </p:txBody>
      </p:sp>
      <p:pic>
        <p:nvPicPr>
          <p:cNvPr id="6" name="Picture 5" descr="logo.jpg"/>
          <p:cNvPicPr>
            <a:picLocks noChangeAspect="1"/>
          </p:cNvPicPr>
          <p:nvPr/>
        </p:nvPicPr>
        <p:blipFill>
          <a:blip r:embed="rId3"/>
          <a:stretch>
            <a:fillRect/>
          </a:stretch>
        </p:blipFill>
        <p:spPr>
          <a:xfrm>
            <a:off x="8153400" y="5943600"/>
            <a:ext cx="695325" cy="695325"/>
          </a:xfrm>
          <a:prstGeom prst="rect">
            <a:avLst/>
          </a:prstGeom>
        </p:spPr>
      </p:pic>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If Statement</a:t>
            </a:r>
            <a:endParaRPr lang="en-US" dirty="0"/>
          </a:p>
        </p:txBody>
      </p:sp>
      <p:sp>
        <p:nvSpPr>
          <p:cNvPr id="3" name="Content Placeholder 2"/>
          <p:cNvSpPr>
            <a:spLocks noGrp="1"/>
          </p:cNvSpPr>
          <p:nvPr>
            <p:ph idx="1"/>
          </p:nvPr>
        </p:nvSpPr>
        <p:spPr/>
        <p:txBody>
          <a:bodyPr/>
          <a:lstStyle/>
          <a:p>
            <a:r>
              <a:rPr lang="en-US" dirty="0" smtClean="0"/>
              <a:t>If is decision making statement, we have to mention the logical expression after if statement. </a:t>
            </a:r>
          </a:p>
          <a:p>
            <a:r>
              <a:rPr lang="en-US" dirty="0" smtClean="0"/>
              <a:t>We can use multiple if statement inside the program, this is  called nested if.</a:t>
            </a:r>
          </a:p>
          <a:p>
            <a:pPr>
              <a:buNone/>
            </a:pP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elif</a:t>
            </a:r>
            <a:r>
              <a:rPr lang="en-US" dirty="0" smtClean="0"/>
              <a:t> and else Statement</a:t>
            </a:r>
            <a:endParaRPr lang="en-US" dirty="0"/>
          </a:p>
        </p:txBody>
      </p:sp>
      <p:sp>
        <p:nvSpPr>
          <p:cNvPr id="3" name="Content Placeholder 2"/>
          <p:cNvSpPr>
            <a:spLocks noGrp="1"/>
          </p:cNvSpPr>
          <p:nvPr>
            <p:ph idx="1"/>
          </p:nvPr>
        </p:nvSpPr>
        <p:spPr/>
        <p:txBody>
          <a:bodyPr/>
          <a:lstStyle/>
          <a:p>
            <a:r>
              <a:rPr lang="en-US" dirty="0" smtClean="0"/>
              <a:t>If we have multiple  conditions  inside a same expression we can use </a:t>
            </a:r>
            <a:r>
              <a:rPr lang="en-US" dirty="0" err="1" smtClean="0"/>
              <a:t>elif</a:t>
            </a:r>
            <a:r>
              <a:rPr lang="en-US" dirty="0" smtClean="0"/>
              <a:t> statement.</a:t>
            </a:r>
          </a:p>
          <a:p>
            <a:r>
              <a:rPr lang="en-US" dirty="0" smtClean="0"/>
              <a:t>Multiple </a:t>
            </a:r>
            <a:r>
              <a:rPr lang="en-US" dirty="0" err="1" smtClean="0"/>
              <a:t>elif</a:t>
            </a:r>
            <a:r>
              <a:rPr lang="en-US" dirty="0" smtClean="0"/>
              <a:t> statement can be used if we have more than one  conditions.</a:t>
            </a:r>
          </a:p>
          <a:p>
            <a:r>
              <a:rPr lang="en-US" dirty="0" smtClean="0"/>
              <a:t>else statement must be at last. </a:t>
            </a:r>
          </a:p>
          <a:p>
            <a:endParaRPr lang="en-US" dirty="0" smtClean="0"/>
          </a:p>
          <a:p>
            <a:pPr>
              <a:buNone/>
            </a:pPr>
            <a:r>
              <a:rPr lang="en-US" dirty="0" smtClean="0"/>
              <a:t>Let us see some examples  of  Conditional Statements</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diamon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0347" y="2967335"/>
            <a:ext cx="4242123"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solidFill>
                  <a:srgbClr val="FF0000"/>
                </a:solidFill>
                <a:effectLst>
                  <a:outerShdw blurRad="80000" dist="40000" dir="5040000" algn="tl">
                    <a:srgbClr val="000000">
                      <a:alpha val="30000"/>
                    </a:srgbClr>
                  </a:outerShdw>
                </a:effectLst>
              </a:rPr>
              <a:t>Python</a:t>
            </a: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5400" b="1" cap="none" spc="0" dirty="0" smtClean="0">
                <a:ln w="11430">
                  <a:solidFill>
                    <a:srgbClr val="FFFF00"/>
                  </a:solidFill>
                </a:ln>
                <a:solidFill>
                  <a:srgbClr val="FFCC00"/>
                </a:solidFill>
                <a:effectLst>
                  <a:outerShdw blurRad="80000" dist="40000" dir="5040000" algn="tl">
                    <a:srgbClr val="000000">
                      <a:alpha val="30000"/>
                    </a:srgbClr>
                  </a:outerShdw>
                </a:effectLst>
              </a:rPr>
              <a:t>Loops</a:t>
            </a:r>
            <a:endParaRPr lang="en-US" sz="5400" b="1" cap="none" spc="0" dirty="0">
              <a:ln w="11430">
                <a:solidFill>
                  <a:srgbClr val="FFFF00"/>
                </a:solidFill>
              </a:ln>
              <a:solidFill>
                <a:srgbClr val="FFCC00"/>
              </a:solidFill>
              <a:effectLst>
                <a:outerShdw blurRad="80000" dist="40000" dir="5040000" algn="tl">
                  <a:srgbClr val="000000">
                    <a:alpha val="30000"/>
                  </a:srgbClr>
                </a:outerShdw>
              </a:effectLst>
            </a:endParaRPr>
          </a:p>
        </p:txBody>
      </p:sp>
      <p:pic>
        <p:nvPicPr>
          <p:cNvPr id="3" name="Picture 2"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p:cNvCxnSpPr/>
          <p:nvPr/>
        </p:nvCxnSpPr>
        <p:spPr>
          <a:xfrm>
            <a:off x="7772400" y="5334000"/>
            <a:ext cx="457200" cy="381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rot="5400000">
            <a:off x="7810500" y="5372100"/>
            <a:ext cx="381000" cy="304800"/>
          </a:xfrm>
          <a:prstGeom prst="line">
            <a:avLst/>
          </a:prstGeom>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6798999" y="6096000"/>
            <a:ext cx="2394310" cy="369332"/>
          </a:xfrm>
          <a:prstGeom prst="rect">
            <a:avLst/>
          </a:prstGeom>
          <a:noFill/>
        </p:spPr>
        <p:txBody>
          <a:bodyPr wrap="none" rtlCol="0">
            <a:spAutoFit/>
          </a:bodyPr>
          <a:lstStyle/>
          <a:p>
            <a:r>
              <a:rPr lang="en-US" b="1" dirty="0" smtClean="0">
                <a:solidFill>
                  <a:srgbClr val="FF0000"/>
                </a:solidFill>
              </a:rPr>
              <a:t>Not  Possible in Python</a:t>
            </a:r>
            <a:endParaRPr lang="en-US" b="1" dirty="0">
              <a:solidFill>
                <a:srgbClr val="FF0000"/>
              </a:solidFill>
            </a:endParaRPr>
          </a:p>
        </p:txBody>
      </p:sp>
      <p:pic>
        <p:nvPicPr>
          <p:cNvPr id="7" name="Picture 6" descr="logo.jpg"/>
          <p:cNvPicPr>
            <a:picLocks noChangeAspect="1"/>
          </p:cNvPicPr>
          <p:nvPr/>
        </p:nvPicPr>
        <p:blipFill>
          <a:blip r:embed="rId6"/>
          <a:stretch>
            <a:fillRect/>
          </a:stretch>
        </p:blipFill>
        <p:spPr>
          <a:xfrm>
            <a:off x="381000" y="5943600"/>
            <a:ext cx="695325" cy="695325"/>
          </a:xfrm>
          <a:prstGeom prst="rect">
            <a:avLst/>
          </a:prstGeom>
        </p:spPr>
      </p:pic>
    </p:spTree>
  </p:cSld>
  <p:clrMapOvr>
    <a:masterClrMapping/>
  </p:clrMapOvr>
  <p:transition>
    <p:comb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for-loop or for loop is a control flow statement for specifying iteration. Specifically, a for loop functions by running a section of code repeatedly until a certain condition has been satisfied.</a:t>
            </a:r>
          </a:p>
          <a:p>
            <a:r>
              <a:rPr lang="en-US" dirty="0" smtClean="0"/>
              <a:t>For-loops have two parts: a header and a body. The header defines the iteration and the body is the code that is executed once per iteration. The header often declares an explicit loop counter or loop variable. This allows the body to know which iteration is being executed. For-loops are typically used when the number of iterations is known before entering the loop. For-loops can be thought of as shorthand's for while-loops which increment and test a loop variable.</a:t>
            </a:r>
          </a:p>
          <a:p>
            <a:r>
              <a:rPr lang="en-US" dirty="0" smtClean="0"/>
              <a:t>Lets Take a look at some examples of For  Loop</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strips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p:txBody>
          <a:bodyPr>
            <a:normAutofit lnSpcReduction="10000"/>
          </a:bodyPr>
          <a:lstStyle/>
          <a:p>
            <a:r>
              <a:rPr lang="en-US" dirty="0" smtClean="0"/>
              <a:t>The while construct consists of a block of code and a condition/expression. The condition/expression is evaluated, and if the condition/expression is true, the code within all of their following in the block is executed. This repeats until the condition/expression becomes false. Because the while loop checks the condition/expression before the block is executed, the control structure is often also known as a pre-test loop. Compare this with the do while loop, which tests the condition/expression after the loop has executed.</a:t>
            </a:r>
          </a:p>
          <a:p>
            <a:r>
              <a:rPr lang="en-US" dirty="0" smtClean="0"/>
              <a:t>Lets Take a look at some examples of While Loop</a:t>
            </a:r>
          </a:p>
          <a:p>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plus/>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185</TotalTime>
  <Words>448</Words>
  <Application>Microsoft Office PowerPoint</Application>
  <PresentationFormat>On-screen Show (4:3)</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Let Us Revise all the topics covered</vt:lpstr>
      <vt:lpstr>What is Conditional  Statement </vt:lpstr>
      <vt:lpstr>Python Conditional statements</vt:lpstr>
      <vt:lpstr>If Statement</vt:lpstr>
      <vt:lpstr>elif and else Statement</vt:lpstr>
      <vt:lpstr>Slide 6</vt:lpstr>
      <vt:lpstr>Loops</vt:lpstr>
      <vt:lpstr>For  Loop</vt:lpstr>
      <vt:lpstr>While Loop</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 Us Revise all the topics covered</dc:title>
  <dc:creator>Sujan Seth</dc:creator>
  <cp:lastModifiedBy>Sujan Seth</cp:lastModifiedBy>
  <cp:revision>27</cp:revision>
  <dcterms:created xsi:type="dcterms:W3CDTF">2006-08-16T00:00:00Z</dcterms:created>
  <dcterms:modified xsi:type="dcterms:W3CDTF">2023-07-27T10:28:18Z</dcterms:modified>
</cp:coreProperties>
</file>