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3000"/>
          </a:xfrm>
        </p:spPr>
        <p:txBody>
          <a:bodyPr/>
          <a:lstStyle/>
          <a:p>
            <a:r>
              <a:rPr lang="en-US" dirty="0" smtClean="0"/>
              <a:t>Python MySql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010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 create a connection between the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 database and the python application, the connect() method of </a:t>
            </a:r>
            <a:r>
              <a:rPr lang="en-US" dirty="0" err="1" smtClean="0">
                <a:solidFill>
                  <a:srgbClr val="FFFF00"/>
                </a:solidFill>
              </a:rPr>
              <a:t>mysql.connector</a:t>
            </a:r>
            <a:r>
              <a:rPr lang="en-US" dirty="0" smtClean="0">
                <a:solidFill>
                  <a:srgbClr val="FFFF00"/>
                </a:solidFill>
              </a:rPr>
              <a:t> module is used. Pass the database details like </a:t>
            </a:r>
            <a:r>
              <a:rPr lang="en-US" dirty="0" err="1" smtClean="0">
                <a:solidFill>
                  <a:srgbClr val="FFFF00"/>
                </a:solidFill>
              </a:rPr>
              <a:t>HostName</a:t>
            </a:r>
            <a:r>
              <a:rPr lang="en-US" dirty="0" smtClean="0">
                <a:solidFill>
                  <a:srgbClr val="FFFF00"/>
                </a:solidFill>
              </a:rPr>
              <a:t>, username, and the database password in the method call. The method returns the connection </a:t>
            </a:r>
            <a:r>
              <a:rPr lang="en-US" dirty="0" err="1" smtClean="0">
                <a:solidFill>
                  <a:srgbClr val="FFFF00"/>
                </a:solidFill>
              </a:rPr>
              <a:t>object.Python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 Connector is a Python driver that helps to integrate Python and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. This Python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 library allows the conversion between Python and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 data types. </a:t>
            </a:r>
            <a:r>
              <a:rPr lang="en-US" dirty="0" err="1" smtClean="0">
                <a:solidFill>
                  <a:srgbClr val="FFFF00"/>
                </a:solidFill>
              </a:rPr>
              <a:t>MySQL</a:t>
            </a:r>
            <a:r>
              <a:rPr lang="en-US" dirty="0" smtClean="0">
                <a:solidFill>
                  <a:srgbClr val="FFFF00"/>
                </a:solidFill>
              </a:rPr>
              <a:t> Connector API is implemented using pure Python and does not require any third-party library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974718"/>
            <a:ext cx="858577" cy="689261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sq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001000" cy="5140990"/>
          </a:xfrm>
          <a:prstGeom prst="rect">
            <a:avLst/>
          </a:prstGeo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sq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620000" cy="4893312"/>
          </a:xfrm>
          <a:prstGeom prst="rect">
            <a:avLst/>
          </a:prstGeo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sql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305800" cy="4886618"/>
          </a:xfrm>
          <a:prstGeom prst="rect">
            <a:avLst/>
          </a:prstGeo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sql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5691"/>
            <a:ext cx="8534400" cy="4886618"/>
          </a:xfrm>
          <a:prstGeom prst="rect">
            <a:avLst/>
          </a:prstGeo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819400"/>
            <a:ext cx="258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Output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sql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467600" cy="5624512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150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Installation Of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connecting python with </a:t>
            </a:r>
            <a:r>
              <a:rPr lang="en-US" dirty="0" err="1" smtClean="0"/>
              <a:t>mysql</a:t>
            </a:r>
            <a:r>
              <a:rPr lang="en-US" dirty="0" smtClean="0"/>
              <a:t> we need to install some module. </a:t>
            </a:r>
          </a:p>
          <a:p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cmd</a:t>
            </a:r>
            <a:r>
              <a:rPr lang="en-US" dirty="0" smtClean="0"/>
              <a:t>&gt;Run as administrator</a:t>
            </a:r>
          </a:p>
          <a:p>
            <a:r>
              <a:rPr lang="en-US" dirty="0" smtClean="0"/>
              <a:t>Go  to c:\users\admin\appdata\local\programs\Python\python311</a:t>
            </a:r>
          </a:p>
          <a:p>
            <a:r>
              <a:rPr lang="en-US" dirty="0" smtClean="0"/>
              <a:t>Use python-m pip install </a:t>
            </a:r>
            <a:r>
              <a:rPr lang="en-US" dirty="0" err="1" smtClean="0"/>
              <a:t>mysql</a:t>
            </a:r>
            <a:r>
              <a:rPr lang="en-US" dirty="0" smtClean="0"/>
              <a:t>-connector-python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382000" cy="5638800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MySqlConnector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connecting python with </a:t>
            </a:r>
            <a:r>
              <a:rPr lang="en-US" dirty="0" err="1" smtClean="0"/>
              <a:t>mysql</a:t>
            </a:r>
            <a:r>
              <a:rPr lang="en-US" dirty="0" smtClean="0"/>
              <a:t> we need to install some module. </a:t>
            </a:r>
          </a:p>
          <a:p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cmd</a:t>
            </a:r>
            <a:r>
              <a:rPr lang="en-US" dirty="0" smtClean="0"/>
              <a:t>&gt;Run as administrator</a:t>
            </a:r>
          </a:p>
          <a:p>
            <a:r>
              <a:rPr lang="en-US" dirty="0" smtClean="0"/>
              <a:t>Go  to c:\users\admin\appdata\local\programs\Python\python311</a:t>
            </a:r>
          </a:p>
          <a:p>
            <a:r>
              <a:rPr lang="en-US" dirty="0" smtClean="0"/>
              <a:t>Use python-m pip install </a:t>
            </a:r>
            <a:r>
              <a:rPr lang="en-US" dirty="0" err="1" smtClean="0"/>
              <a:t>mysql</a:t>
            </a:r>
            <a:r>
              <a:rPr lang="en-US" dirty="0" smtClean="0"/>
              <a:t>-connector-python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ip install mysq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39" y="1066800"/>
            <a:ext cx="8601961" cy="5334000"/>
          </a:xfr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beautifultable</a:t>
            </a:r>
            <a:r>
              <a:rPr lang="en-US" dirty="0" smtClean="0"/>
              <a:t> 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connecting python with </a:t>
            </a:r>
            <a:r>
              <a:rPr lang="en-US" dirty="0" err="1" smtClean="0"/>
              <a:t>mysql</a:t>
            </a:r>
            <a:r>
              <a:rPr lang="en-US" dirty="0" smtClean="0"/>
              <a:t> we need to install some module. </a:t>
            </a:r>
          </a:p>
          <a:p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cmd</a:t>
            </a:r>
            <a:r>
              <a:rPr lang="en-US" dirty="0" smtClean="0"/>
              <a:t>&gt;Run as administrator</a:t>
            </a:r>
          </a:p>
          <a:p>
            <a:r>
              <a:rPr lang="en-US" dirty="0" smtClean="0"/>
              <a:t>Go  to c:\users\admin\appdata\local\programs\Python\python311</a:t>
            </a:r>
          </a:p>
          <a:p>
            <a:r>
              <a:rPr lang="en-US" dirty="0" smtClean="0"/>
              <a:t>Use python-m pip install </a:t>
            </a:r>
            <a:r>
              <a:rPr lang="en-US" dirty="0" err="1" smtClean="0"/>
              <a:t>beautifultable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p Install Beautifultabl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7749" y="1066800"/>
            <a:ext cx="8673851" cy="5410200"/>
          </a:xfrm>
        </p:spPr>
      </p:pic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828800"/>
            <a:ext cx="8587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Making  MYSQL Database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791200"/>
            <a:ext cx="1087177" cy="87278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 of 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Xamp</a:t>
            </a:r>
            <a:r>
              <a:rPr lang="en-US" dirty="0" smtClean="0"/>
              <a:t> or  </a:t>
            </a:r>
            <a:r>
              <a:rPr lang="en-US" dirty="0" err="1" smtClean="0"/>
              <a:t>wamp</a:t>
            </a:r>
            <a:r>
              <a:rPr lang="en-US" dirty="0" smtClean="0"/>
              <a:t>  and follow the </a:t>
            </a:r>
            <a:r>
              <a:rPr lang="en-US" dirty="0" err="1" smtClean="0"/>
              <a:t>follwing</a:t>
            </a:r>
            <a:r>
              <a:rPr lang="en-US" dirty="0" smtClean="0"/>
              <a:t>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 Database from New  option from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Table With Suitable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 Data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217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Python MySql Connection</vt:lpstr>
      <vt:lpstr>Installation Of PIP</vt:lpstr>
      <vt:lpstr>Slide 3</vt:lpstr>
      <vt:lpstr>Installation Of MySqlConnector</vt:lpstr>
      <vt:lpstr>Slide 5</vt:lpstr>
      <vt:lpstr>Installation of beautifultable  Module</vt:lpstr>
      <vt:lpstr>Slide 7</vt:lpstr>
      <vt:lpstr>Slide 8</vt:lpstr>
      <vt:lpstr>Creation  of  MYSql Database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Sujan Seth</dc:creator>
  <cp:lastModifiedBy>Sujan Seth</cp:lastModifiedBy>
  <cp:revision>22</cp:revision>
  <dcterms:created xsi:type="dcterms:W3CDTF">2006-08-16T00:00:00Z</dcterms:created>
  <dcterms:modified xsi:type="dcterms:W3CDTF">2023-08-11T07:31:40Z</dcterms:modified>
</cp:coreProperties>
</file>