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20A0-3DA9-4A14-A587-5E778373C991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63E9-CDBE-40B3-906B-6134806D24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8005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20A0-3DA9-4A14-A587-5E778373C991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63E9-CDBE-40B3-906B-6134806D24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3871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20A0-3DA9-4A14-A587-5E778373C991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63E9-CDBE-40B3-906B-6134806D24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2599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20A0-3DA9-4A14-A587-5E778373C991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63E9-CDBE-40B3-906B-6134806D2477}" type="slidenum">
              <a:rPr lang="es-GT" smtClean="0"/>
              <a:t>‹Nº›</a:t>
            </a:fld>
            <a:endParaRPr lang="es-G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6657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20A0-3DA9-4A14-A587-5E778373C991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63E9-CDBE-40B3-906B-6134806D24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89496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20A0-3DA9-4A14-A587-5E778373C991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63E9-CDBE-40B3-906B-6134806D24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07077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20A0-3DA9-4A14-A587-5E778373C991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63E9-CDBE-40B3-906B-6134806D24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82054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20A0-3DA9-4A14-A587-5E778373C991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63E9-CDBE-40B3-906B-6134806D24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18465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20A0-3DA9-4A14-A587-5E778373C991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63E9-CDBE-40B3-906B-6134806D24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0640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20A0-3DA9-4A14-A587-5E778373C991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63E9-CDBE-40B3-906B-6134806D24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2576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20A0-3DA9-4A14-A587-5E778373C991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63E9-CDBE-40B3-906B-6134806D24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8072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20A0-3DA9-4A14-A587-5E778373C991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63E9-CDBE-40B3-906B-6134806D24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9782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20A0-3DA9-4A14-A587-5E778373C991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63E9-CDBE-40B3-906B-6134806D24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6000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20A0-3DA9-4A14-A587-5E778373C991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63E9-CDBE-40B3-906B-6134806D24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840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20A0-3DA9-4A14-A587-5E778373C991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63E9-CDBE-40B3-906B-6134806D24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1403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20A0-3DA9-4A14-A587-5E778373C991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63E9-CDBE-40B3-906B-6134806D24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1949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20A0-3DA9-4A14-A587-5E778373C991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63E9-CDBE-40B3-906B-6134806D24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1195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9C20A0-3DA9-4A14-A587-5E778373C991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763E9-CDBE-40B3-906B-6134806D24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9763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748419"/>
          </a:xfrm>
        </p:spPr>
        <p:txBody>
          <a:bodyPr/>
          <a:lstStyle/>
          <a:p>
            <a:r>
              <a:rPr lang="es-GT" dirty="0" smtClean="0">
                <a:latin typeface="+mn-lt"/>
              </a:rPr>
              <a:t>CENTRAL DE ALIMENTOS S.A</a:t>
            </a:r>
            <a:endParaRPr lang="es-GT" dirty="0"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154955" y="44328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GT" dirty="0" smtClean="0"/>
              <a:t>ALIMENTAMOS HOY </a:t>
            </a:r>
          </a:p>
          <a:p>
            <a:r>
              <a:rPr lang="es-GT" dirty="0" smtClean="0"/>
              <a:t>Y SIEMPRE</a:t>
            </a:r>
          </a:p>
          <a:p>
            <a:r>
              <a:rPr lang="es-GT" dirty="0" smtClean="0"/>
              <a:t>Bienestar y Satisfacción</a:t>
            </a:r>
            <a:endParaRPr lang="es-GT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6575" t="6624" r="83973" b="86184"/>
          <a:stretch/>
        </p:blipFill>
        <p:spPr>
          <a:xfrm>
            <a:off x="7941501" y="4029494"/>
            <a:ext cx="3169085" cy="19290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5098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53832" y="1363987"/>
            <a:ext cx="8946541" cy="4195481"/>
          </a:xfrm>
        </p:spPr>
        <p:txBody>
          <a:bodyPr/>
          <a:lstStyle/>
          <a:p>
            <a:r>
              <a:rPr lang="es-GT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Nosotros</a:t>
            </a:r>
          </a:p>
          <a:p>
            <a:r>
              <a:rPr lang="es-GT" dirty="0"/>
              <a:t>Somos una empresa guatemalteca con 40 años de experiencia y liderazgo en la elaboración y distribución de productos alimenticios de la más alta calidad y fácilmente disponibles para nuestros distribuidores. Esto nos ha llevado a diversificar nuestras líneas de productos y nos exhorta a exportar a otros países de Centroamérica, Panamá, Estados Unidos y República Dominicana.</a:t>
            </a:r>
          </a:p>
        </p:txBody>
      </p:sp>
    </p:spTree>
    <p:extLst>
      <p:ext uri="{BB962C8B-B14F-4D97-AF65-F5344CB8AC3E}">
        <p14:creationId xmlns:p14="http://schemas.microsoft.com/office/powerpoint/2010/main" val="4068815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62614" y="177145"/>
            <a:ext cx="5624186" cy="875041"/>
          </a:xfrm>
        </p:spPr>
        <p:txBody>
          <a:bodyPr/>
          <a:lstStyle/>
          <a:p>
            <a:r>
              <a:rPr lang="es-GT" dirty="0"/>
              <a:t>Nuestra Empresa</a:t>
            </a:r>
            <a:br>
              <a:rPr lang="es-GT" dirty="0"/>
            </a:b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89348" y="814192"/>
            <a:ext cx="9970718" cy="577449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GT" dirty="0" smtClean="0"/>
              <a:t>            </a:t>
            </a:r>
            <a:r>
              <a:rPr lang="es-GT" sz="4800" dirty="0" smtClean="0"/>
              <a:t>Nuestra </a:t>
            </a:r>
            <a:r>
              <a:rPr lang="es-GT" sz="4800" dirty="0"/>
              <a:t>Misión/ Visión</a:t>
            </a:r>
          </a:p>
          <a:p>
            <a:r>
              <a:rPr lang="es-GT" sz="4800" dirty="0"/>
              <a:t>Alimentamos, hoy y siempre, bienestar y satisfacción; mediante innovación y mejora continua de nuestros productos y servicios.</a:t>
            </a:r>
          </a:p>
          <a:p>
            <a:endParaRPr lang="es-GT" sz="4800" dirty="0"/>
          </a:p>
          <a:p>
            <a:r>
              <a:rPr lang="es-GT" sz="4800" dirty="0"/>
              <a:t>Creemos en la importancia de brindar un excelente servicio al cliente, produciendo y comercializando alimentos de calidad y valor, que superen las expectativas de los consumidores.</a:t>
            </a:r>
          </a:p>
          <a:p>
            <a:endParaRPr lang="es-GT" sz="4800" dirty="0"/>
          </a:p>
          <a:p>
            <a:r>
              <a:rPr lang="es-GT" sz="4800" dirty="0"/>
              <a:t>Confiamos el éxito y crecimiento, en el desarrollo de nuestro Recurso Humano, el apoyo a nuestras marcas y en la incursión a nuevos mercados.</a:t>
            </a:r>
          </a:p>
          <a:p>
            <a:endParaRPr lang="es-GT" sz="4800" dirty="0"/>
          </a:p>
          <a:p>
            <a:r>
              <a:rPr lang="es-GT" sz="4800" dirty="0"/>
              <a:t>Invertimos para entregar a nuestros colaboradores, socios comerciales, accionistas y a la comunidad en general, excelentes beneficios.</a:t>
            </a:r>
          </a:p>
          <a:p>
            <a:endParaRPr lang="es-GT" sz="4800" dirty="0"/>
          </a:p>
          <a:p>
            <a:r>
              <a:rPr lang="es-GT" sz="4800" dirty="0"/>
              <a:t>Nuestros Valores</a:t>
            </a:r>
          </a:p>
          <a:p>
            <a:r>
              <a:rPr lang="es-GT" sz="4800" dirty="0"/>
              <a:t>CALIDAD: es cumplir con los requerimientos del cliente, de acuerdo a lo que nos hemos comprometido y negociado con él, asegurando la inocuidad de nuestros productos.</a:t>
            </a:r>
          </a:p>
          <a:p>
            <a:endParaRPr lang="es-GT" sz="4800" dirty="0"/>
          </a:p>
          <a:p>
            <a:r>
              <a:rPr lang="es-GT" sz="4800" dirty="0"/>
              <a:t>INTEGRIDAD: obrar con rectitud siempre, no importando las circunstancias. Incluye comunicar las intenciones, ideas y sentimientos. Vivir correctamente, ser honesto y confiable.</a:t>
            </a:r>
          </a:p>
          <a:p>
            <a:endParaRPr lang="es-GT" sz="4800" dirty="0"/>
          </a:p>
          <a:p>
            <a:r>
              <a:rPr lang="es-GT" sz="4800" dirty="0"/>
              <a:t>EXCELENCIA EN EL SERVICIO: comprometerse a superar las expectativas de los clientes, mediante la mejora continua. Implica esforzarse por conocer y satisfacer sus necesidades.</a:t>
            </a:r>
          </a:p>
          <a:p>
            <a:endParaRPr lang="es-GT" sz="4800" dirty="0"/>
          </a:p>
          <a:p>
            <a:r>
              <a:rPr lang="es-GT" sz="4800" dirty="0"/>
              <a:t>EFICIENCIA: es comprender la esencia de sus funciones, logrando el mayor beneficio, utilizando el menor número de recursos posible.</a:t>
            </a:r>
          </a:p>
        </p:txBody>
      </p:sp>
    </p:spTree>
    <p:extLst>
      <p:ext uri="{BB962C8B-B14F-4D97-AF65-F5344CB8AC3E}">
        <p14:creationId xmlns:p14="http://schemas.microsoft.com/office/powerpoint/2010/main" val="958800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5829" y="1340286"/>
            <a:ext cx="7441245" cy="2629861"/>
          </a:xfrm>
        </p:spPr>
        <p:txBody>
          <a:bodyPr/>
          <a:lstStyle/>
          <a:p>
            <a:r>
              <a:rPr lang="es-GT" sz="9600" dirty="0" smtClean="0"/>
              <a:t>Croquis </a:t>
            </a:r>
            <a:endParaRPr lang="es-GT" sz="9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009" y="2830581"/>
            <a:ext cx="4788263" cy="26933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17375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420" t="6365" b="3901"/>
          <a:stretch/>
        </p:blipFill>
        <p:spPr>
          <a:xfrm>
            <a:off x="613776" y="313150"/>
            <a:ext cx="10246289" cy="61878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26200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273" t="25714" b="12191"/>
          <a:stretch/>
        </p:blipFill>
        <p:spPr>
          <a:xfrm>
            <a:off x="1014610" y="664977"/>
            <a:ext cx="9394520" cy="56731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26653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295297" y="1635969"/>
            <a:ext cx="8825659" cy="1182387"/>
          </a:xfrm>
        </p:spPr>
        <p:txBody>
          <a:bodyPr/>
          <a:lstStyle/>
          <a:p>
            <a:pPr algn="ctr"/>
            <a:r>
              <a:rPr lang="es-GT" sz="8000" dirty="0" smtClean="0"/>
              <a:t>información</a:t>
            </a:r>
            <a:endParaRPr lang="es-GT" sz="800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1367895" y="3194602"/>
            <a:ext cx="8825659" cy="2362200"/>
          </a:xfrm>
        </p:spPr>
        <p:txBody>
          <a:bodyPr/>
          <a:lstStyle/>
          <a:p>
            <a:r>
              <a:rPr lang="es-GT" dirty="0"/>
              <a:t>Contáctenos</a:t>
            </a:r>
          </a:p>
          <a:p>
            <a:r>
              <a:rPr lang="es-GT" dirty="0"/>
              <a:t>Si desea formar parte de nuestro equipo, favor diríjase a nuestra pestaña de Recursos Humanos Central de Alimentos, S.A.</a:t>
            </a:r>
          </a:p>
          <a:p>
            <a:endParaRPr lang="es-GT" dirty="0"/>
          </a:p>
          <a:p>
            <a:r>
              <a:rPr lang="es-GT" dirty="0"/>
              <a:t>24 ave. 19-67, zona 12, entrada por "El Cortijo I", Guatemala C.A. Teléfono: +502 2422 7000 / +502 2422 7070 escribeme@icasa.com.gt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873654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344</Words>
  <Application>Microsoft Office PowerPoint</Application>
  <PresentationFormat>Panorámica</PresentationFormat>
  <Paragraphs>30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CENTRAL DE ALIMENTOS S.A</vt:lpstr>
      <vt:lpstr>Presentación de PowerPoint</vt:lpstr>
      <vt:lpstr>Nuestra Empresa </vt:lpstr>
      <vt:lpstr>Croquis </vt:lpstr>
      <vt:lpstr>Presentación de PowerPoint</vt:lpstr>
      <vt:lpstr>Presentación de PowerPoint</vt:lpstr>
      <vt:lpstr>información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DE ALIMENTOS S.A</dc:title>
  <dc:creator>Estudiante</dc:creator>
  <cp:lastModifiedBy>Estudiante</cp:lastModifiedBy>
  <cp:revision>3</cp:revision>
  <dcterms:created xsi:type="dcterms:W3CDTF">2018-08-15T17:03:03Z</dcterms:created>
  <dcterms:modified xsi:type="dcterms:W3CDTF">2018-08-15T17:26:12Z</dcterms:modified>
</cp:coreProperties>
</file>