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6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98142-DA75-4A4B-98D6-AC5C76DCD2C7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6B66-6C34-4557-86AD-B32A8BBE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4"/>
          <p:cNvSpPr txBox="1">
            <a:spLocks noGrp="1"/>
          </p:cNvSpPr>
          <p:nvPr>
            <p:ph type="hdr" sz="quarter"/>
          </p:nvPr>
        </p:nvSpPr>
        <p:spPr>
          <a:ln/>
        </p:spPr>
        <p:txBody>
          <a:bodyPr vert="horz" wrap="square" lIns="90000" tIns="46800" rIns="90000" bIns="46800" anchor="t" anchorCtr="0"/>
          <a:lstStyle/>
          <a:p>
            <a:pPr lvl="0"/>
            <a:endParaRPr lang="it-IT"/>
          </a:p>
        </p:txBody>
      </p:sp>
      <p:sp>
        <p:nvSpPr>
          <p:cNvPr id="5" name="Date Placeholder 5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vert="horz" wrap="square" lIns="90000" tIns="46800" rIns="90000" bIns="46800" anchor="t" anchorCtr="0"/>
          <a:lstStyle/>
          <a:p>
            <a:pPr lvl="0"/>
            <a:endParaRPr lang="it-IT"/>
          </a:p>
        </p:txBody>
      </p:sp>
      <p:sp>
        <p:nvSpPr>
          <p:cNvPr id="6" name="Footer Placeholder 6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vert="horz" wrap="square" lIns="90000" tIns="46800" rIns="90000" bIns="46800" anchor="b" anchorCtr="0"/>
          <a:lstStyle/>
          <a:p>
            <a:pPr lvl="0"/>
            <a:endParaRPr lang="it-IT"/>
          </a:p>
        </p:txBody>
      </p:sp>
      <p:sp>
        <p:nvSpPr>
          <p:cNvPr id="7" name="Slide Number Placeholder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/>
          <a:lstStyle/>
          <a:p>
            <a:pPr lvl="0"/>
            <a:fld id="{B82EA26F-7FE1-406E-B3C5-08BE06CA8648}" type="slidenum">
              <a:t>1</a:t>
            </a:fld>
            <a:endParaRPr lang="it-IT"/>
          </a:p>
        </p:txBody>
      </p:sp>
      <p:sp>
        <p:nvSpPr>
          <p:cNvPr id="2" name="Freeform 1"/>
          <p:cNvSpPr/>
          <p:nvPr/>
        </p:nvSpPr>
        <p:spPr>
          <a:xfrm>
            <a:off x="1144440" y="687239"/>
            <a:ext cx="4572000" cy="343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solidFill>
            <a:srgbClr val="99CCFF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lIns="4680" tIns="4680" rIns="4680" bIns="468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4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6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4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C8DF-D460-4C86-8614-7161CA3418F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371B-C0E8-436D-B14C-2BB7E65B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1"/>
          <p:cNvSpPr/>
          <p:nvPr/>
        </p:nvSpPr>
        <p:spPr>
          <a:xfrm flipH="1">
            <a:off x="5181600" y="3505200"/>
            <a:ext cx="45719" cy="1177319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3048000" y="3505200"/>
            <a:ext cx="45719" cy="1177319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 63"/>
          <p:cNvSpPr/>
          <p:nvPr/>
        </p:nvSpPr>
        <p:spPr>
          <a:xfrm flipH="1">
            <a:off x="1371600" y="3505200"/>
            <a:ext cx="45719" cy="1177319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 60"/>
          <p:cNvSpPr/>
          <p:nvPr/>
        </p:nvSpPr>
        <p:spPr>
          <a:xfrm flipH="1">
            <a:off x="7345681" y="3505199"/>
            <a:ext cx="45719" cy="1177319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397600" y="2058840"/>
            <a:ext cx="108288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800" b="0" i="0" u="none" strike="noStrike" baseline="0" dirty="0">
                <a:ln>
                  <a:noFill/>
                </a:ln>
                <a:solidFill>
                  <a:srgbClr val="B97034"/>
                </a:solidFill>
                <a:latin typeface="Calibri" pitchFamily="34"/>
                <a:ea typeface="Arial Unicode MS" pitchFamily="2"/>
                <a:cs typeface="Arial Unicode MS" pitchFamily="2"/>
              </a:rPr>
              <a:t>SMT-Exec</a:t>
            </a:r>
          </a:p>
        </p:txBody>
      </p:sp>
      <p:sp>
        <p:nvSpPr>
          <p:cNvPr id="3" name="Freeform 2"/>
          <p:cNvSpPr/>
          <p:nvPr/>
        </p:nvSpPr>
        <p:spPr>
          <a:xfrm>
            <a:off x="609600" y="2209680"/>
            <a:ext cx="124632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800" b="0" i="0" u="none" strike="noStrike" baseline="0" dirty="0">
                <a:ln>
                  <a:noFill/>
                </a:ln>
                <a:solidFill>
                  <a:srgbClr val="3B608D"/>
                </a:solidFill>
                <a:latin typeface="Calibri" pitchFamily="34"/>
                <a:ea typeface="Arial Unicode MS" pitchFamily="2"/>
                <a:cs typeface="Arial Unicode MS" pitchFamily="2"/>
              </a:rPr>
              <a:t>SMT-COMP</a:t>
            </a: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465900" y="609600"/>
            <a:ext cx="8229600" cy="995760"/>
          </a:xfrm>
        </p:spPr>
        <p:txBody>
          <a:bodyPr wrap="square" lIns="90000" tIns="46800" rIns="90000" bIns="46800" anchorCtr="0">
            <a:spAutoFit/>
          </a:bodyPr>
          <a:lstStyle>
            <a:defPPr lvl="0">
              <a:buClr>
                <a:srgbClr val="000000"/>
              </a:buClr>
              <a:buSzPct val="45000"/>
              <a:buFont typeface="Wingdings" pitchFamily="2"/>
              <a:buNone/>
            </a:defPPr>
            <a:lvl1pPr lvl="0">
              <a:buClr>
                <a:srgbClr val="000000"/>
              </a:buClr>
              <a:buSzPct val="45000"/>
              <a:buFont typeface="Wingdings" pitchFamily="2"/>
              <a:buChar char="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it-IT" dirty="0"/>
              <a:t>A Brief History of Everything </a:t>
            </a:r>
            <a:br>
              <a:rPr lang="it-IT" dirty="0"/>
            </a:br>
            <a:r>
              <a:rPr lang="it-IT" sz="2000" dirty="0"/>
              <a:t>(related to the SMT Competition)‏</a:t>
            </a:r>
          </a:p>
        </p:txBody>
      </p:sp>
      <p:sp>
        <p:nvSpPr>
          <p:cNvPr id="5" name="Freeform 4"/>
          <p:cNvSpPr/>
          <p:nvPr/>
        </p:nvSpPr>
        <p:spPr>
          <a:xfrm>
            <a:off x="17400" y="2516040"/>
            <a:ext cx="9126600" cy="187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/>
          </a:gra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44600" y="2516040"/>
            <a:ext cx="1800" cy="37800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330320" y="2516040"/>
            <a:ext cx="1440" cy="37800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105263" y="2514600"/>
            <a:ext cx="1440" cy="37800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018564" y="2516040"/>
            <a:ext cx="1440" cy="37800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153745" y="2516040"/>
            <a:ext cx="1800" cy="37800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57600" y="2895479"/>
            <a:ext cx="1047599" cy="641520"/>
            <a:chOff x="4770000" y="2895479"/>
            <a:chExt cx="1047599" cy="641520"/>
          </a:xfrm>
        </p:grpSpPr>
        <p:sp>
          <p:nvSpPr>
            <p:cNvPr id="12" name="Freeform 11"/>
            <p:cNvSpPr/>
            <p:nvPr/>
          </p:nvSpPr>
          <p:spPr>
            <a:xfrm>
              <a:off x="4971600" y="2895479"/>
              <a:ext cx="644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2009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770000" y="3166919"/>
              <a:ext cx="1047599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Montreal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14600" y="2895479"/>
            <a:ext cx="1076400" cy="641520"/>
            <a:chOff x="3576600" y="2895479"/>
            <a:chExt cx="1076400" cy="641520"/>
          </a:xfrm>
        </p:grpSpPr>
        <p:sp>
          <p:nvSpPr>
            <p:cNvPr id="15" name="Freeform 14"/>
            <p:cNvSpPr/>
            <p:nvPr/>
          </p:nvSpPr>
          <p:spPr>
            <a:xfrm>
              <a:off x="3782879" y="2895479"/>
              <a:ext cx="64476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2008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576600" y="3166919"/>
              <a:ext cx="1076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Princeton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90641" y="2894039"/>
            <a:ext cx="723959" cy="641520"/>
            <a:chOff x="2697840" y="2895479"/>
            <a:chExt cx="723959" cy="641520"/>
          </a:xfrm>
        </p:grpSpPr>
        <p:sp>
          <p:nvSpPr>
            <p:cNvPr id="18" name="Freeform 17"/>
            <p:cNvSpPr/>
            <p:nvPr/>
          </p:nvSpPr>
          <p:spPr>
            <a:xfrm>
              <a:off x="2728080" y="2895479"/>
              <a:ext cx="644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2007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697840" y="3166919"/>
              <a:ext cx="723959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Berlin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23881" y="2895479"/>
            <a:ext cx="828719" cy="641520"/>
            <a:chOff x="1580760" y="2895479"/>
            <a:chExt cx="828719" cy="641520"/>
          </a:xfrm>
        </p:grpSpPr>
        <p:sp>
          <p:nvSpPr>
            <p:cNvPr id="21" name="Freeform 20"/>
            <p:cNvSpPr/>
            <p:nvPr/>
          </p:nvSpPr>
          <p:spPr>
            <a:xfrm>
              <a:off x="1663199" y="2895479"/>
              <a:ext cx="64476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2006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580760" y="3166919"/>
              <a:ext cx="828719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Seattle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76200" y="2895479"/>
            <a:ext cx="1130400" cy="641520"/>
            <a:chOff x="326160" y="2895479"/>
            <a:chExt cx="1130400" cy="641520"/>
          </a:xfrm>
        </p:grpSpPr>
        <p:sp>
          <p:nvSpPr>
            <p:cNvPr id="24" name="Freeform 23"/>
            <p:cNvSpPr/>
            <p:nvPr/>
          </p:nvSpPr>
          <p:spPr>
            <a:xfrm>
              <a:off x="564480" y="2895479"/>
              <a:ext cx="644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2005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26160" y="3166919"/>
              <a:ext cx="1130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Edinburgh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3691624" y="3719403"/>
            <a:ext cx="1872000" cy="83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BE5F1"/>
              </a:gs>
              <a:gs pos="100000">
                <a:srgbClr val="FFFFFF"/>
              </a:gs>
            </a:gsLst>
            <a:lin ang="2700000"/>
          </a:gradFill>
          <a:ln w="25200">
            <a:solidFill>
              <a:srgbClr val="000000"/>
            </a:solidFill>
            <a:prstDash val="solid"/>
            <a:round/>
          </a:ln>
          <a:effectLst>
            <a:outerShdw dist="38184" dir="2700000" algn="tl">
              <a:srgbClr val="000000">
                <a:alpha val="40000"/>
              </a:srgbClr>
            </a:outerShdw>
          </a:effectLst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93000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 benchmarks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20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divisions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12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solvers</a:t>
            </a:r>
          </a:p>
        </p:txBody>
      </p:sp>
      <p:sp>
        <p:nvSpPr>
          <p:cNvPr id="27" name="Freeform 26"/>
          <p:cNvSpPr/>
          <p:nvPr/>
        </p:nvSpPr>
        <p:spPr>
          <a:xfrm>
            <a:off x="2105040" y="2449754"/>
            <a:ext cx="5318161" cy="45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2601627" y="4663746"/>
            <a:ext cx="1871640" cy="8680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BE5F1"/>
              </a:gs>
              <a:gs pos="100000">
                <a:srgbClr val="FFFFFF"/>
              </a:gs>
            </a:gsLst>
            <a:lin ang="2700000"/>
          </a:gradFill>
          <a:ln w="25200">
            <a:solidFill>
              <a:srgbClr val="000000"/>
            </a:solidFill>
            <a:prstDash val="solid"/>
            <a:round/>
          </a:ln>
          <a:effectLst>
            <a:outerShdw dist="38184" dir="2700000" algn="tl">
              <a:srgbClr val="000000">
                <a:alpha val="40000"/>
              </a:srgbClr>
            </a:outerShdw>
          </a:effectLst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60000 </a:t>
            </a:r>
            <a:r>
              <a:rPr lang="it-IT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benchmarks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15 </a:t>
            </a:r>
            <a:r>
              <a:rPr lang="it-IT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divisions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13 </a:t>
            </a:r>
            <a:r>
              <a:rPr lang="it-IT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solvers</a:t>
            </a:r>
          </a:p>
        </p:txBody>
      </p:sp>
      <p:sp>
        <p:nvSpPr>
          <p:cNvPr id="29" name="Freeform 28"/>
          <p:cNvSpPr/>
          <p:nvPr/>
        </p:nvSpPr>
        <p:spPr>
          <a:xfrm>
            <a:off x="1782765" y="3716637"/>
            <a:ext cx="1798635" cy="83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BE5F1"/>
              </a:gs>
              <a:gs pos="100000">
                <a:srgbClr val="FFFFFF"/>
              </a:gs>
            </a:gsLst>
            <a:lin ang="2700000"/>
          </a:gradFill>
          <a:ln w="25200">
            <a:solidFill>
              <a:srgbClr val="000000"/>
            </a:solidFill>
            <a:prstDash val="solid"/>
            <a:round/>
          </a:ln>
          <a:effectLst>
            <a:outerShdw dist="38184" dir="2700000" algn="tl">
              <a:srgbClr val="000000">
                <a:alpha val="40000"/>
              </a:srgbClr>
            </a:outerShdw>
          </a:effectLst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55000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 benchmarks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12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divisions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9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solvers</a:t>
            </a:r>
          </a:p>
        </p:txBody>
      </p:sp>
      <p:sp>
        <p:nvSpPr>
          <p:cNvPr id="30" name="Freeform 29"/>
          <p:cNvSpPr/>
          <p:nvPr/>
        </p:nvSpPr>
        <p:spPr>
          <a:xfrm>
            <a:off x="0" y="3702570"/>
            <a:ext cx="1700219" cy="83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BE5F1"/>
              </a:gs>
              <a:gs pos="100000">
                <a:srgbClr val="FFFFFF"/>
              </a:gs>
            </a:gsLst>
            <a:lin ang="2700000"/>
          </a:gradFill>
          <a:ln w="25200">
            <a:solidFill>
              <a:srgbClr val="000000"/>
            </a:solidFill>
            <a:prstDash val="solid"/>
            <a:round/>
          </a:ln>
          <a:effectLst>
            <a:outerShdw dist="38184" dir="2700000" algn="tl">
              <a:srgbClr val="000000">
                <a:alpha val="40000"/>
              </a:srgbClr>
            </a:outerShdw>
          </a:effectLst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1400 </a:t>
            </a:r>
            <a:r>
              <a:rPr lang="it-IT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benchmarks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7 </a:t>
            </a:r>
            <a:r>
              <a:rPr lang="it-IT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divisions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12 </a:t>
            </a:r>
            <a:r>
              <a:rPr lang="it-IT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solvers</a:t>
            </a:r>
          </a:p>
        </p:txBody>
      </p:sp>
      <p:sp>
        <p:nvSpPr>
          <p:cNvPr id="31" name="Freeform 30"/>
          <p:cNvSpPr/>
          <p:nvPr/>
        </p:nvSpPr>
        <p:spPr>
          <a:xfrm>
            <a:off x="550495" y="4663745"/>
            <a:ext cx="1871640" cy="834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BE5F1"/>
              </a:gs>
              <a:gs pos="100000">
                <a:srgbClr val="FFFFFF"/>
              </a:gs>
            </a:gsLst>
            <a:lin ang="2700000"/>
          </a:gradFill>
          <a:ln w="25200">
            <a:solidFill>
              <a:srgbClr val="000000"/>
            </a:solidFill>
            <a:prstDash val="solid"/>
            <a:round/>
          </a:ln>
          <a:effectLst>
            <a:outerShdw dist="38184" dir="2700000" algn="tl">
              <a:srgbClr val="000000">
                <a:alpha val="40000"/>
              </a:srgbClr>
            </a:outerShdw>
          </a:effectLst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42000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 benchmarks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11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divisions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12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solvers</a:t>
            </a:r>
          </a:p>
        </p:txBody>
      </p:sp>
      <p:sp>
        <p:nvSpPr>
          <p:cNvPr id="32" name="Freeform 31"/>
          <p:cNvSpPr/>
          <p:nvPr/>
        </p:nvSpPr>
        <p:spPr>
          <a:xfrm>
            <a:off x="4645560" y="4682519"/>
            <a:ext cx="1871640" cy="1084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BE5F1"/>
              </a:gs>
              <a:gs pos="100000">
                <a:srgbClr val="FFFFFF"/>
              </a:gs>
            </a:gsLst>
            <a:lin ang="2700000"/>
          </a:gradFill>
          <a:ln w="25200">
            <a:solidFill>
              <a:srgbClr val="000000"/>
            </a:solidFill>
            <a:prstDash val="solid"/>
            <a:round/>
          </a:ln>
          <a:effectLst>
            <a:outerShdw dist="38184" dir="2700000" algn="tl">
              <a:srgbClr val="000000">
                <a:alpha val="40000"/>
              </a:srgbClr>
            </a:outerShdw>
          </a:effectLst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93500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benchmarks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19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divisions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2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 tracks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10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solvers</a:t>
            </a:r>
          </a:p>
        </p:txBody>
      </p:sp>
      <p:sp>
        <p:nvSpPr>
          <p:cNvPr id="33" name="Freeform 32"/>
          <p:cNvSpPr/>
          <p:nvPr/>
        </p:nvSpPr>
        <p:spPr>
          <a:xfrm>
            <a:off x="5181600" y="2516040"/>
            <a:ext cx="1800" cy="37800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648200" y="2895479"/>
            <a:ext cx="1130400" cy="641520"/>
            <a:chOff x="6007680" y="2895479"/>
            <a:chExt cx="1130400" cy="641520"/>
          </a:xfrm>
        </p:grpSpPr>
        <p:sp>
          <p:nvSpPr>
            <p:cNvPr id="35" name="Freeform 34"/>
            <p:cNvSpPr/>
            <p:nvPr/>
          </p:nvSpPr>
          <p:spPr>
            <a:xfrm>
              <a:off x="6250680" y="2895479"/>
              <a:ext cx="644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2010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007680" y="3166919"/>
              <a:ext cx="1130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Edinburgh</a:t>
              </a:r>
            </a:p>
          </p:txBody>
        </p:sp>
      </p:grpSp>
      <p:sp>
        <p:nvSpPr>
          <p:cNvPr id="37" name="Freeform 36"/>
          <p:cNvSpPr/>
          <p:nvPr/>
        </p:nvSpPr>
        <p:spPr>
          <a:xfrm>
            <a:off x="6324600" y="2516040"/>
            <a:ext cx="1800" cy="37800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91200" y="2895479"/>
            <a:ext cx="1130400" cy="641520"/>
            <a:chOff x="7195679" y="2895479"/>
            <a:chExt cx="1130400" cy="641520"/>
          </a:xfrm>
        </p:grpSpPr>
        <p:sp>
          <p:nvSpPr>
            <p:cNvPr id="39" name="Freeform 38"/>
            <p:cNvSpPr/>
            <p:nvPr/>
          </p:nvSpPr>
          <p:spPr>
            <a:xfrm>
              <a:off x="7438680" y="2895479"/>
              <a:ext cx="644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2011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195679" y="3166919"/>
              <a:ext cx="1130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Snowbird</a:t>
              </a:r>
            </a:p>
          </p:txBody>
        </p:sp>
      </p:grpSp>
      <p:sp>
        <p:nvSpPr>
          <p:cNvPr id="41" name="Freeform 40"/>
          <p:cNvSpPr/>
          <p:nvPr/>
        </p:nvSpPr>
        <p:spPr>
          <a:xfrm>
            <a:off x="5854801" y="3687295"/>
            <a:ext cx="2008200" cy="8733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BE5F1"/>
              </a:gs>
              <a:gs pos="100000">
                <a:srgbClr val="FFFFFF"/>
              </a:gs>
            </a:gsLst>
            <a:lin ang="2700000"/>
          </a:gradFill>
          <a:ln w="25200">
            <a:solidFill>
              <a:srgbClr val="000000"/>
            </a:solidFill>
            <a:prstDash val="solid"/>
            <a:round/>
          </a:ln>
          <a:effectLst>
            <a:outerShdw dist="38184" dir="2700000" algn="tl">
              <a:srgbClr val="000000">
                <a:alpha val="40000"/>
              </a:srgbClr>
            </a:outerShdw>
          </a:effectLst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100000+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benchmarks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21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divisions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3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 </a:t>
            </a:r>
            <a:r>
              <a:rPr lang="it-IT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tracks, </a:t>
            </a:r>
            <a:r>
              <a:rPr lang="it-IT" sz="1600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11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solvers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858000" y="2895600"/>
            <a:ext cx="1130400" cy="641520"/>
            <a:chOff x="7195679" y="2895479"/>
            <a:chExt cx="1130400" cy="641520"/>
          </a:xfrm>
        </p:grpSpPr>
        <p:sp>
          <p:nvSpPr>
            <p:cNvPr id="43" name="Freeform 42"/>
            <p:cNvSpPr/>
            <p:nvPr/>
          </p:nvSpPr>
          <p:spPr>
            <a:xfrm>
              <a:off x="7438680" y="2895479"/>
              <a:ext cx="644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2012</a:t>
              </a:r>
              <a:endParaRPr lang="it-IT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95679" y="3166919"/>
              <a:ext cx="1130400" cy="37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5000" rIns="90000" bIns="45000" anchor="t" anchorCtr="0" compatLnSpc="1"/>
            <a:lstStyle/>
            <a:p>
              <a:pPr marL="0" marR="0" lvl="0" indent="0" algn="ctr" rtl="0" hangingPunct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it-IT" sz="18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Calibri" pitchFamily="34"/>
                  <a:ea typeface="Arial Unicode MS" pitchFamily="2"/>
                  <a:cs typeface="Arial Unicode MS" pitchFamily="2"/>
                </a:rPr>
                <a:t>Manchester</a:t>
              </a:r>
              <a:endParaRPr lang="it-IT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 44"/>
          <p:cNvSpPr/>
          <p:nvPr/>
        </p:nvSpPr>
        <p:spPr>
          <a:xfrm>
            <a:off x="7391400" y="2514600"/>
            <a:ext cx="1800" cy="37800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543800" y="2412704"/>
            <a:ext cx="1600200" cy="1033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3000">
                <a:schemeClr val="accent5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7667520" y="2057400"/>
            <a:ext cx="108288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800" b="0" i="0" u="none" strike="noStrike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Calibri" pitchFamily="34"/>
                <a:ea typeface="Arial Unicode MS" pitchFamily="2"/>
                <a:cs typeface="Arial Unicode MS" pitchFamily="2"/>
              </a:rPr>
              <a:t>Star-Exec</a:t>
            </a:r>
            <a:endParaRPr lang="it-IT" sz="1800" b="0" i="0" u="none" strike="noStrike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latin typeface="Calibri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6796201" y="4698158"/>
            <a:ext cx="2008200" cy="8733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BE5F1"/>
              </a:gs>
              <a:gs pos="100000">
                <a:srgbClr val="FFFFFF"/>
              </a:gs>
            </a:gsLst>
            <a:lin ang="2700000"/>
          </a:gradFill>
          <a:ln w="25200">
            <a:solidFill>
              <a:srgbClr val="000000"/>
            </a:solidFill>
            <a:prstDash val="solid"/>
            <a:round/>
          </a:ln>
          <a:effectLst>
            <a:outerShdw dist="38184" dir="2700000" algn="tl">
              <a:srgbClr val="000000">
                <a:alpha val="40000"/>
              </a:srgbClr>
            </a:outerShdw>
          </a:effectLst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110000</a:t>
            </a:r>
            <a:r>
              <a:rPr lang="it-IT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+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benchmarks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8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divisions</a:t>
            </a:r>
          </a:p>
          <a:p>
            <a:pPr marL="0" marR="0" lvl="0" indent="0" algn="l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600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5</a:t>
            </a:r>
            <a:r>
              <a:rPr lang="it-IT" sz="16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 tracks, </a:t>
            </a:r>
            <a:r>
              <a:rPr lang="it-IT" sz="1600" b="1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11 </a:t>
            </a:r>
            <a:r>
              <a:rPr lang="it-IT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solvers</a:t>
            </a:r>
          </a:p>
        </p:txBody>
      </p:sp>
      <p:sp>
        <p:nvSpPr>
          <p:cNvPr id="52" name="Freeform 51"/>
          <p:cNvSpPr/>
          <p:nvPr/>
        </p:nvSpPr>
        <p:spPr>
          <a:xfrm>
            <a:off x="8077200" y="2895597"/>
            <a:ext cx="644400" cy="61541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ctr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2013</a:t>
            </a:r>
            <a:endParaRPr lang="it-IT" sz="1800" b="0" i="0" u="none" strike="noStrike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8458200" y="2514600"/>
            <a:ext cx="1800" cy="37800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48600" y="3169365"/>
            <a:ext cx="113040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ctr" rtl="0" hangingPunct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it-IT" sz="18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Arial Unicode MS" pitchFamily="2"/>
                <a:cs typeface="Arial Unicode MS" pitchFamily="2"/>
              </a:rPr>
              <a:t>Helsinki</a:t>
            </a:r>
            <a:endParaRPr lang="it-IT" sz="1800" b="0" i="0" u="none" strike="noStrike" baseline="0" dirty="0">
              <a:ln>
                <a:noFill/>
              </a:ln>
              <a:solidFill>
                <a:srgbClr val="000000"/>
              </a:solidFill>
              <a:latin typeface="Calibri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 56"/>
          <p:cNvSpPr/>
          <p:nvPr/>
        </p:nvSpPr>
        <p:spPr>
          <a:xfrm flipH="1">
            <a:off x="381000" y="3505200"/>
            <a:ext cx="45719" cy="19737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 57"/>
          <p:cNvSpPr/>
          <p:nvPr/>
        </p:nvSpPr>
        <p:spPr>
          <a:xfrm flipH="1">
            <a:off x="2087881" y="3505200"/>
            <a:ext cx="45719" cy="19737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4145281" y="3505200"/>
            <a:ext cx="45719" cy="19737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 59"/>
          <p:cNvSpPr/>
          <p:nvPr/>
        </p:nvSpPr>
        <p:spPr>
          <a:xfrm flipH="1">
            <a:off x="6324600" y="3505200"/>
            <a:ext cx="45719" cy="197370"/>
          </a:xfrm>
          <a:custGeom>
            <a:avLst/>
            <a:gdLst>
              <a:gd name="f0" fmla="val 0"/>
              <a:gd name="f1" fmla="val 105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" h="1051">
                <a:moveTo>
                  <a:pt x="f0" y="f0"/>
                </a:moveTo>
                <a:lnTo>
                  <a:pt x="f0" y="f1"/>
                </a:lnTo>
              </a:path>
            </a:pathLst>
          </a:custGeom>
          <a:noFill/>
          <a:ln w="9360">
            <a:solidFill>
              <a:srgbClr val="4F81BD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it-IT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34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12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85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 Brief History of Everything  (related to the SMT Competition)‏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R. Cok</dc:creator>
  <cp:lastModifiedBy>David R. Cok</cp:lastModifiedBy>
  <cp:revision>26</cp:revision>
  <dcterms:created xsi:type="dcterms:W3CDTF">2012-06-26T19:53:57Z</dcterms:created>
  <dcterms:modified xsi:type="dcterms:W3CDTF">2014-04-09T06:56:11Z</dcterms:modified>
</cp:coreProperties>
</file>