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3A81-C6DF-49E1-AE2E-2C88B81B2062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E8B2-79D8-404E-AD8E-8A660E4A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QF_IDL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6992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QF_AX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2628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1356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QF_BV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82640" y="5738471"/>
            <a:ext cx="10668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QF_LIA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239000" y="5738471"/>
            <a:ext cx="1143000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QF_LRA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21921" y="4233608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QF_UFLRA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02017" y="4331262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QF_UFLIA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16019" y="3913595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QF_UFBV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800" y="4457364"/>
            <a:ext cx="1371600" cy="376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QF_UFIDL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6" idx="0"/>
            <a:endCxn id="13" idx="4"/>
          </p:cNvCxnSpPr>
          <p:nvPr/>
        </p:nvCxnSpPr>
        <p:spPr>
          <a:xfrm flipH="1" flipV="1">
            <a:off x="1371600" y="4834329"/>
            <a:ext cx="3688080" cy="90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12" idx="4"/>
          </p:cNvCxnSpPr>
          <p:nvPr/>
        </p:nvCxnSpPr>
        <p:spPr>
          <a:xfrm flipH="1" flipV="1">
            <a:off x="2001819" y="4294595"/>
            <a:ext cx="3057861" cy="144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11" idx="4"/>
          </p:cNvCxnSpPr>
          <p:nvPr/>
        </p:nvCxnSpPr>
        <p:spPr>
          <a:xfrm flipH="1" flipV="1">
            <a:off x="4687817" y="4712262"/>
            <a:ext cx="371863" cy="102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10" idx="4"/>
          </p:cNvCxnSpPr>
          <p:nvPr/>
        </p:nvCxnSpPr>
        <p:spPr>
          <a:xfrm flipV="1">
            <a:off x="5059680" y="4614608"/>
            <a:ext cx="1748041" cy="112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10" idx="4"/>
          </p:cNvCxnSpPr>
          <p:nvPr/>
        </p:nvCxnSpPr>
        <p:spPr>
          <a:xfrm flipH="1" flipV="1">
            <a:off x="6807721" y="4614608"/>
            <a:ext cx="1002779" cy="112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0"/>
            <a:endCxn id="11" idx="4"/>
          </p:cNvCxnSpPr>
          <p:nvPr/>
        </p:nvCxnSpPr>
        <p:spPr>
          <a:xfrm flipH="1" flipV="1">
            <a:off x="4687817" y="4712262"/>
            <a:ext cx="1728223" cy="102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  <a:endCxn id="12" idx="4"/>
          </p:cNvCxnSpPr>
          <p:nvPr/>
        </p:nvCxnSpPr>
        <p:spPr>
          <a:xfrm flipH="1" flipV="1">
            <a:off x="2001819" y="4294595"/>
            <a:ext cx="345141" cy="144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0"/>
            <a:endCxn id="13" idx="4"/>
          </p:cNvCxnSpPr>
          <p:nvPr/>
        </p:nvCxnSpPr>
        <p:spPr>
          <a:xfrm flipV="1">
            <a:off x="990600" y="4834329"/>
            <a:ext cx="381000" cy="90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16019" y="2646883"/>
            <a:ext cx="1482762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QF_AUFBV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2" idx="0"/>
            <a:endCxn id="31" idx="4"/>
          </p:cNvCxnSpPr>
          <p:nvPr/>
        </p:nvCxnSpPr>
        <p:spPr>
          <a:xfrm flipV="1">
            <a:off x="2001819" y="3027883"/>
            <a:ext cx="55581" cy="88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40662" y="2599212"/>
            <a:ext cx="11430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9" idx="0"/>
            <a:endCxn id="36" idx="4"/>
          </p:cNvCxnSpPr>
          <p:nvPr/>
        </p:nvCxnSpPr>
        <p:spPr>
          <a:xfrm flipV="1">
            <a:off x="7810500" y="2980212"/>
            <a:ext cx="301662" cy="275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998297" y="3288108"/>
            <a:ext cx="1482762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QF_AUFLIA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11" idx="0"/>
            <a:endCxn id="39" idx="4"/>
          </p:cNvCxnSpPr>
          <p:nvPr/>
        </p:nvCxnSpPr>
        <p:spPr>
          <a:xfrm flipH="1" flipV="1">
            <a:off x="3739678" y="3669108"/>
            <a:ext cx="948139" cy="66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39" idx="4"/>
          </p:cNvCxnSpPr>
          <p:nvPr/>
        </p:nvCxnSpPr>
        <p:spPr>
          <a:xfrm flipV="1">
            <a:off x="3703320" y="3669108"/>
            <a:ext cx="36358" cy="206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498255" y="1815158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UFLRA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36" idx="0"/>
            <a:endCxn id="71" idx="4"/>
          </p:cNvCxnSpPr>
          <p:nvPr/>
        </p:nvCxnSpPr>
        <p:spPr>
          <a:xfrm flipH="1" flipV="1">
            <a:off x="7184055" y="2196158"/>
            <a:ext cx="928107" cy="40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0"/>
            <a:endCxn id="71" idx="4"/>
          </p:cNvCxnSpPr>
          <p:nvPr/>
        </p:nvCxnSpPr>
        <p:spPr>
          <a:xfrm flipV="1">
            <a:off x="6807721" y="2196158"/>
            <a:ext cx="376334" cy="203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272068" y="3566708"/>
            <a:ext cx="414225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76" idx="0"/>
            <a:endCxn id="36" idx="4"/>
          </p:cNvCxnSpPr>
          <p:nvPr/>
        </p:nvCxnSpPr>
        <p:spPr>
          <a:xfrm flipV="1">
            <a:off x="6479181" y="2980212"/>
            <a:ext cx="1632981" cy="58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6" idx="0"/>
            <a:endCxn id="71" idx="4"/>
          </p:cNvCxnSpPr>
          <p:nvPr/>
        </p:nvCxnSpPr>
        <p:spPr>
          <a:xfrm flipV="1">
            <a:off x="6479181" y="2196158"/>
            <a:ext cx="704874" cy="137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953145" y="4656617"/>
            <a:ext cx="1138141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QF_NRA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092888" y="1309386"/>
            <a:ext cx="13716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UFNIA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76" idx="0"/>
            <a:endCxn id="93" idx="4"/>
          </p:cNvCxnSpPr>
          <p:nvPr/>
        </p:nvCxnSpPr>
        <p:spPr>
          <a:xfrm flipH="1" flipV="1">
            <a:off x="4778688" y="1690386"/>
            <a:ext cx="1700493" cy="187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1" idx="0"/>
            <a:endCxn id="93" idx="4"/>
          </p:cNvCxnSpPr>
          <p:nvPr/>
        </p:nvCxnSpPr>
        <p:spPr>
          <a:xfrm flipV="1">
            <a:off x="4687817" y="1690386"/>
            <a:ext cx="90871" cy="264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252421" y="4646769"/>
            <a:ext cx="10668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QF_NIA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8" idx="0"/>
            <a:endCxn id="103" idx="4"/>
          </p:cNvCxnSpPr>
          <p:nvPr/>
        </p:nvCxnSpPr>
        <p:spPr>
          <a:xfrm flipH="1" flipV="1">
            <a:off x="5785821" y="5027769"/>
            <a:ext cx="630219" cy="71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664526" y="3913595"/>
            <a:ext cx="1434947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QF_UFNRA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0" y="4910689"/>
            <a:ext cx="11811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QF_RDL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099237" y="290828"/>
            <a:ext cx="1263128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AUFNIRA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687657" y="1235840"/>
            <a:ext cx="1263128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AUFLIRA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108114" y="2584497"/>
            <a:ext cx="1263128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AUFLIA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>
            <a:stCxn id="39" idx="0"/>
            <a:endCxn id="141" idx="4"/>
          </p:cNvCxnSpPr>
          <p:nvPr/>
        </p:nvCxnSpPr>
        <p:spPr>
          <a:xfrm flipV="1">
            <a:off x="3739678" y="2965497"/>
            <a:ext cx="0" cy="32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76" idx="0"/>
            <a:endCxn id="141" idx="4"/>
          </p:cNvCxnSpPr>
          <p:nvPr/>
        </p:nvCxnSpPr>
        <p:spPr>
          <a:xfrm flipH="1" flipV="1">
            <a:off x="3739678" y="2965497"/>
            <a:ext cx="2739503" cy="60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0" idx="0"/>
            <a:endCxn id="139" idx="4"/>
          </p:cNvCxnSpPr>
          <p:nvPr/>
        </p:nvCxnSpPr>
        <p:spPr>
          <a:xfrm flipV="1">
            <a:off x="6319221" y="671828"/>
            <a:ext cx="411580" cy="56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1" idx="0"/>
            <a:endCxn id="140" idx="4"/>
          </p:cNvCxnSpPr>
          <p:nvPr/>
        </p:nvCxnSpPr>
        <p:spPr>
          <a:xfrm flipV="1">
            <a:off x="3739678" y="1616840"/>
            <a:ext cx="2579543" cy="96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0" idx="4"/>
            <a:endCxn id="71" idx="0"/>
          </p:cNvCxnSpPr>
          <p:nvPr/>
        </p:nvCxnSpPr>
        <p:spPr>
          <a:xfrm>
            <a:off x="6319221" y="1616840"/>
            <a:ext cx="864834" cy="19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37" idx="4"/>
            <a:endCxn id="10" idx="0"/>
          </p:cNvCxnSpPr>
          <p:nvPr/>
        </p:nvCxnSpPr>
        <p:spPr>
          <a:xfrm flipH="1" flipV="1">
            <a:off x="6807721" y="4233608"/>
            <a:ext cx="1574279" cy="6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" idx="0"/>
            <a:endCxn id="90" idx="4"/>
          </p:cNvCxnSpPr>
          <p:nvPr/>
        </p:nvCxnSpPr>
        <p:spPr>
          <a:xfrm flipV="1">
            <a:off x="7810500" y="5037617"/>
            <a:ext cx="711716" cy="70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37" idx="4"/>
            <a:endCxn id="90" idx="0"/>
          </p:cNvCxnSpPr>
          <p:nvPr/>
        </p:nvCxnSpPr>
        <p:spPr>
          <a:xfrm>
            <a:off x="8382000" y="4294595"/>
            <a:ext cx="140216" cy="362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6" idx="0"/>
            <a:endCxn id="137" idx="4"/>
          </p:cNvCxnSpPr>
          <p:nvPr/>
        </p:nvCxnSpPr>
        <p:spPr>
          <a:xfrm flipV="1">
            <a:off x="5059680" y="4294595"/>
            <a:ext cx="3322320" cy="144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4" idx="0"/>
            <a:endCxn id="138" idx="4"/>
          </p:cNvCxnSpPr>
          <p:nvPr/>
        </p:nvCxnSpPr>
        <p:spPr>
          <a:xfrm flipH="1" flipV="1">
            <a:off x="590550" y="5291689"/>
            <a:ext cx="400050" cy="446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39" idx="4"/>
            <a:endCxn id="93" idx="0"/>
          </p:cNvCxnSpPr>
          <p:nvPr/>
        </p:nvCxnSpPr>
        <p:spPr>
          <a:xfrm flipH="1">
            <a:off x="4778688" y="671828"/>
            <a:ext cx="1952113" cy="637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93" idx="4"/>
            <a:endCxn id="103" idx="0"/>
          </p:cNvCxnSpPr>
          <p:nvPr/>
        </p:nvCxnSpPr>
        <p:spPr>
          <a:xfrm>
            <a:off x="4778688" y="1690386"/>
            <a:ext cx="1007133" cy="2956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552303" y="4168841"/>
            <a:ext cx="1169196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QF_ABV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7" idx="0"/>
            <a:endCxn id="57" idx="4"/>
          </p:cNvCxnSpPr>
          <p:nvPr/>
        </p:nvCxnSpPr>
        <p:spPr>
          <a:xfrm flipV="1">
            <a:off x="2346960" y="4549841"/>
            <a:ext cx="789941" cy="118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57" idx="4"/>
          </p:cNvCxnSpPr>
          <p:nvPr/>
        </p:nvCxnSpPr>
        <p:spPr>
          <a:xfrm flipH="1" flipV="1">
            <a:off x="3136901" y="4549841"/>
            <a:ext cx="566419" cy="118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7" idx="0"/>
            <a:endCxn id="31" idx="4"/>
          </p:cNvCxnSpPr>
          <p:nvPr/>
        </p:nvCxnSpPr>
        <p:spPr>
          <a:xfrm flipH="1" flipV="1">
            <a:off x="2057400" y="3027883"/>
            <a:ext cx="1079501" cy="114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848336" y="5357471"/>
            <a:ext cx="414225" cy="381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60" idx="1"/>
            <a:endCxn id="103" idx="5"/>
          </p:cNvCxnSpPr>
          <p:nvPr/>
        </p:nvCxnSpPr>
        <p:spPr>
          <a:xfrm flipH="1" flipV="1">
            <a:off x="6162992" y="4971973"/>
            <a:ext cx="746006" cy="44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7"/>
            <a:endCxn id="90" idx="3"/>
          </p:cNvCxnSpPr>
          <p:nvPr/>
        </p:nvCxnSpPr>
        <p:spPr>
          <a:xfrm flipV="1">
            <a:off x="7201899" y="4981821"/>
            <a:ext cx="917923" cy="431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39620"/>
              </p:ext>
            </p:extLst>
          </p:nvPr>
        </p:nvGraphicFramePr>
        <p:xfrm>
          <a:off x="3" y="-6"/>
          <a:ext cx="9143995" cy="6858005"/>
        </p:xfrm>
        <a:graphic>
          <a:graphicData uri="http://schemas.openxmlformats.org/drawingml/2006/table">
            <a:tbl>
              <a:tblPr/>
              <a:tblGrid>
                <a:gridCol w="3583099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  <a:gridCol w="252768"/>
              </a:tblGrid>
              <a:tr h="77270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AUFLIA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AUFLIRA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AUFNIRA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LRA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QF_AUFBV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QF_AUFLIA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QF_AX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QF_BV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QF_IDL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QF_LIA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QF_LRA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QF_NIA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QF_NRA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QF_RDL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QF_UFBV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QF_UFIDL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QF_UFLIA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QF_UFLRA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QF_UFNRA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UFLRA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UFNIA</a:t>
                      </a:r>
                    </a:p>
                  </a:txBody>
                  <a:tcPr marL="6627" marR="6627" marT="662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4Simp-SMT-COMP-2012 (1)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Abziz… (5)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AProVE-NIA-SMT-COMP-2011 ... (2)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Boolector-1.5.118-SMT-EVAL-2013 ...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CVC3-SMT-COMP-2012 …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CVC4-SMT-COMP-2010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CVC4-SMT-COMP-2011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CVC4-SMT-COMP-2012-Resubmission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CVC4-SMT-EVAL-2013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MathSAT5-5.2.6-SMT-EVAL-2013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MathSAT5-HeavyBV-SMT-COMP-2012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MathSAT5-SMT-COMP-2011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MathSAT5-SMT-COMP-2012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test_pmathsat-SMT-COMP-2010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MiniSMT-0.5-SMT-EVAL-2013 … (2)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OpenSMT-SMT-COMP-2011 … (2)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OpenSMT-SMT-EVAL-2013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1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SMTInterpol-2.0r8402-SMT-EVAL-2013 …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1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SONOLAR-2013-05-15-SMT-EVAL-2013 …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SONOLAR-SMT-COMP-2010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STP2-SMT-COMP-2012 … (3)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TdW-SMT-COMP-2012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veriT-SMT-COMP-2010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veriT-SMT-COMP-2011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veriT-SMT-EVAL-2013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Z3- … (2)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Total current solvers</a:t>
                      </a:r>
                    </a:p>
                  </a:txBody>
                  <a:tcPr marL="6627" marR="6627" marT="66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45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310</Words>
  <Application>Microsoft Office PowerPoint</Application>
  <PresentationFormat>On-screen Show (4:3)</PresentationFormat>
  <Paragraphs>265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R. Cok</dc:creator>
  <cp:lastModifiedBy>David R. Cok</cp:lastModifiedBy>
  <cp:revision>10</cp:revision>
  <dcterms:created xsi:type="dcterms:W3CDTF">2014-02-15T04:16:32Z</dcterms:created>
  <dcterms:modified xsi:type="dcterms:W3CDTF">2015-01-26T17:42:11Z</dcterms:modified>
</cp:coreProperties>
</file>