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3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A3A81-C6DF-49E1-AE2E-2C88B81B2062}" type="datetimeFigureOut">
              <a:rPr lang="en-US" smtClean="0"/>
              <a:t>2/15/2014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E8B2-79D8-404E-AD8E-8A660E4A2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140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A3A81-C6DF-49E1-AE2E-2C88B81B2062}" type="datetimeFigureOut">
              <a:rPr lang="en-US" smtClean="0"/>
              <a:t>2/15/2014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E8B2-79D8-404E-AD8E-8A660E4A2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477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A3A81-C6DF-49E1-AE2E-2C88B81B2062}" type="datetimeFigureOut">
              <a:rPr lang="en-US" smtClean="0"/>
              <a:t>2/15/2014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E8B2-79D8-404E-AD8E-8A660E4A2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229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A3A81-C6DF-49E1-AE2E-2C88B81B2062}" type="datetimeFigureOut">
              <a:rPr lang="en-US" smtClean="0"/>
              <a:t>2/15/2014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E8B2-79D8-404E-AD8E-8A660E4A2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797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A3A81-C6DF-49E1-AE2E-2C88B81B2062}" type="datetimeFigureOut">
              <a:rPr lang="en-US" smtClean="0"/>
              <a:t>2/15/2014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E8B2-79D8-404E-AD8E-8A660E4A2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253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A3A81-C6DF-49E1-AE2E-2C88B81B2062}" type="datetimeFigureOut">
              <a:rPr lang="en-US" smtClean="0"/>
              <a:t>2/15/2014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E8B2-79D8-404E-AD8E-8A660E4A2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429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A3A81-C6DF-49E1-AE2E-2C88B81B2062}" type="datetimeFigureOut">
              <a:rPr lang="en-US" smtClean="0"/>
              <a:t>2/15/2014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E8B2-79D8-404E-AD8E-8A660E4A2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196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A3A81-C6DF-49E1-AE2E-2C88B81B2062}" type="datetimeFigureOut">
              <a:rPr lang="en-US" smtClean="0"/>
              <a:t>2/15/2014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E8B2-79D8-404E-AD8E-8A660E4A2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632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A3A81-C6DF-49E1-AE2E-2C88B81B2062}" type="datetimeFigureOut">
              <a:rPr lang="en-US" smtClean="0"/>
              <a:t>2/15/2014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E8B2-79D8-404E-AD8E-8A660E4A2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178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A3A81-C6DF-49E1-AE2E-2C88B81B2062}" type="datetimeFigureOut">
              <a:rPr lang="en-US" smtClean="0"/>
              <a:t>2/15/2014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E8B2-79D8-404E-AD8E-8A660E4A2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254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A3A81-C6DF-49E1-AE2E-2C88B81B2062}" type="datetimeFigureOut">
              <a:rPr lang="en-US" smtClean="0"/>
              <a:t>2/15/2014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E8B2-79D8-404E-AD8E-8A660E4A2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04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A3A81-C6DF-49E1-AE2E-2C88B81B2062}" type="datetimeFigureOut">
              <a:rPr lang="en-US" smtClean="0"/>
              <a:t>2/15/2014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B2E8B2-79D8-404E-AD8E-8A660E4A2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825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57200" y="5738471"/>
            <a:ext cx="1066800" cy="3810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QF_IDL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169920" y="5738471"/>
            <a:ext cx="1066800" cy="3810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QF_AX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526280" y="5738471"/>
            <a:ext cx="1066800" cy="3810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QF_UF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813560" y="5738471"/>
            <a:ext cx="1066800" cy="3810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QF_BV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882640" y="5738471"/>
            <a:ext cx="1066800" cy="3810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QF_LIA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7239000" y="5738471"/>
            <a:ext cx="1143000" cy="3810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QF_LRA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121921" y="4233608"/>
            <a:ext cx="1371600" cy="381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QF_UFLRA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4002017" y="4331262"/>
            <a:ext cx="1371600" cy="381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QF_UFLIA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1316019" y="3913595"/>
            <a:ext cx="1371600" cy="381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QF_UFBV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85800" y="4457364"/>
            <a:ext cx="1371600" cy="37696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QF_UFIDL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14"/>
          <p:cNvCxnSpPr>
            <a:stCxn id="6" idx="0"/>
            <a:endCxn id="13" idx="4"/>
          </p:cNvCxnSpPr>
          <p:nvPr/>
        </p:nvCxnSpPr>
        <p:spPr>
          <a:xfrm flipH="1" flipV="1">
            <a:off x="1371600" y="4834329"/>
            <a:ext cx="3688080" cy="9041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0"/>
            <a:endCxn id="12" idx="4"/>
          </p:cNvCxnSpPr>
          <p:nvPr/>
        </p:nvCxnSpPr>
        <p:spPr>
          <a:xfrm flipH="1" flipV="1">
            <a:off x="2001819" y="4294595"/>
            <a:ext cx="3057861" cy="1443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6" idx="0"/>
            <a:endCxn id="11" idx="4"/>
          </p:cNvCxnSpPr>
          <p:nvPr/>
        </p:nvCxnSpPr>
        <p:spPr>
          <a:xfrm flipH="1" flipV="1">
            <a:off x="4687817" y="4712262"/>
            <a:ext cx="371863" cy="1026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" idx="0"/>
            <a:endCxn id="10" idx="4"/>
          </p:cNvCxnSpPr>
          <p:nvPr/>
        </p:nvCxnSpPr>
        <p:spPr>
          <a:xfrm flipV="1">
            <a:off x="5059680" y="4614608"/>
            <a:ext cx="1748041" cy="11238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9" idx="0"/>
            <a:endCxn id="10" idx="4"/>
          </p:cNvCxnSpPr>
          <p:nvPr/>
        </p:nvCxnSpPr>
        <p:spPr>
          <a:xfrm flipH="1" flipV="1">
            <a:off x="6807721" y="4614608"/>
            <a:ext cx="1002779" cy="11238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8" idx="0"/>
            <a:endCxn id="11" idx="4"/>
          </p:cNvCxnSpPr>
          <p:nvPr/>
        </p:nvCxnSpPr>
        <p:spPr>
          <a:xfrm flipH="1" flipV="1">
            <a:off x="4687817" y="4712262"/>
            <a:ext cx="1728223" cy="1026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7" idx="0"/>
            <a:endCxn id="12" idx="4"/>
          </p:cNvCxnSpPr>
          <p:nvPr/>
        </p:nvCxnSpPr>
        <p:spPr>
          <a:xfrm flipH="1" flipV="1">
            <a:off x="2001819" y="4294595"/>
            <a:ext cx="345141" cy="1443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4" idx="0"/>
            <a:endCxn id="13" idx="4"/>
          </p:cNvCxnSpPr>
          <p:nvPr/>
        </p:nvCxnSpPr>
        <p:spPr>
          <a:xfrm flipV="1">
            <a:off x="990600" y="4834329"/>
            <a:ext cx="381000" cy="9041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1316019" y="2646883"/>
            <a:ext cx="1482762" cy="381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QF_AUFBV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35" name="Straight Connector 34"/>
          <p:cNvCxnSpPr>
            <a:stCxn id="12" idx="0"/>
            <a:endCxn id="31" idx="4"/>
          </p:cNvCxnSpPr>
          <p:nvPr/>
        </p:nvCxnSpPr>
        <p:spPr>
          <a:xfrm flipV="1">
            <a:off x="2001819" y="3027883"/>
            <a:ext cx="55581" cy="885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540662" y="2599212"/>
            <a:ext cx="1143000" cy="381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LRA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38" name="Straight Connector 37"/>
          <p:cNvCxnSpPr>
            <a:stCxn id="9" idx="0"/>
            <a:endCxn id="36" idx="4"/>
          </p:cNvCxnSpPr>
          <p:nvPr/>
        </p:nvCxnSpPr>
        <p:spPr>
          <a:xfrm flipV="1">
            <a:off x="7810500" y="2980212"/>
            <a:ext cx="301662" cy="27582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2998297" y="3288108"/>
            <a:ext cx="1482762" cy="381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QF_AUFLIA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41" name="Straight Connector 40"/>
          <p:cNvCxnSpPr>
            <a:stCxn id="11" idx="0"/>
            <a:endCxn id="39" idx="4"/>
          </p:cNvCxnSpPr>
          <p:nvPr/>
        </p:nvCxnSpPr>
        <p:spPr>
          <a:xfrm flipH="1" flipV="1">
            <a:off x="3739678" y="3669108"/>
            <a:ext cx="948139" cy="6621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5" idx="0"/>
            <a:endCxn id="39" idx="4"/>
          </p:cNvCxnSpPr>
          <p:nvPr/>
        </p:nvCxnSpPr>
        <p:spPr>
          <a:xfrm flipV="1">
            <a:off x="3703320" y="3669108"/>
            <a:ext cx="36358" cy="2069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6498255" y="1815158"/>
            <a:ext cx="1371600" cy="381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UFLRA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73" name="Straight Connector 72"/>
          <p:cNvCxnSpPr>
            <a:stCxn id="36" idx="0"/>
            <a:endCxn id="71" idx="4"/>
          </p:cNvCxnSpPr>
          <p:nvPr/>
        </p:nvCxnSpPr>
        <p:spPr>
          <a:xfrm flipH="1" flipV="1">
            <a:off x="7184055" y="2196158"/>
            <a:ext cx="928107" cy="403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0" idx="0"/>
            <a:endCxn id="71" idx="4"/>
          </p:cNvCxnSpPr>
          <p:nvPr/>
        </p:nvCxnSpPr>
        <p:spPr>
          <a:xfrm flipV="1">
            <a:off x="6807721" y="2196158"/>
            <a:ext cx="376334" cy="2037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6272068" y="3566708"/>
            <a:ext cx="414225" cy="3810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Q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78" name="Straight Connector 77"/>
          <p:cNvCxnSpPr>
            <a:stCxn id="76" idx="0"/>
            <a:endCxn id="36" idx="4"/>
          </p:cNvCxnSpPr>
          <p:nvPr/>
        </p:nvCxnSpPr>
        <p:spPr>
          <a:xfrm flipV="1">
            <a:off x="6479181" y="2980212"/>
            <a:ext cx="1632981" cy="5864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76" idx="0"/>
            <a:endCxn id="71" idx="4"/>
          </p:cNvCxnSpPr>
          <p:nvPr/>
        </p:nvCxnSpPr>
        <p:spPr>
          <a:xfrm flipV="1">
            <a:off x="6479181" y="2196158"/>
            <a:ext cx="704874" cy="1370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/>
          <p:cNvSpPr/>
          <p:nvPr/>
        </p:nvSpPr>
        <p:spPr>
          <a:xfrm>
            <a:off x="7953145" y="4656617"/>
            <a:ext cx="1138141" cy="381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QF_NRA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3" name="Oval 92"/>
          <p:cNvSpPr/>
          <p:nvPr/>
        </p:nvSpPr>
        <p:spPr>
          <a:xfrm>
            <a:off x="4092888" y="1309386"/>
            <a:ext cx="1371600" cy="381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UFNIA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95" name="Straight Connector 94"/>
          <p:cNvCxnSpPr>
            <a:stCxn id="76" idx="0"/>
            <a:endCxn id="93" idx="4"/>
          </p:cNvCxnSpPr>
          <p:nvPr/>
        </p:nvCxnSpPr>
        <p:spPr>
          <a:xfrm flipH="1" flipV="1">
            <a:off x="4778688" y="1690386"/>
            <a:ext cx="1700493" cy="1876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11" idx="0"/>
            <a:endCxn id="93" idx="4"/>
          </p:cNvCxnSpPr>
          <p:nvPr/>
        </p:nvCxnSpPr>
        <p:spPr>
          <a:xfrm flipV="1">
            <a:off x="4687817" y="1690386"/>
            <a:ext cx="90871" cy="2640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Oval 102"/>
          <p:cNvSpPr/>
          <p:nvPr/>
        </p:nvSpPr>
        <p:spPr>
          <a:xfrm>
            <a:off x="5252421" y="4646769"/>
            <a:ext cx="1066800" cy="381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QF_NIA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106" name="Straight Connector 105"/>
          <p:cNvCxnSpPr>
            <a:stCxn id="8" idx="0"/>
            <a:endCxn id="103" idx="4"/>
          </p:cNvCxnSpPr>
          <p:nvPr/>
        </p:nvCxnSpPr>
        <p:spPr>
          <a:xfrm flipH="1" flipV="1">
            <a:off x="5785821" y="5027769"/>
            <a:ext cx="630219" cy="7107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Oval 136"/>
          <p:cNvSpPr/>
          <p:nvPr/>
        </p:nvSpPr>
        <p:spPr>
          <a:xfrm>
            <a:off x="7664526" y="3913595"/>
            <a:ext cx="1434947" cy="381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QF_UFNRA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38" name="Oval 137"/>
          <p:cNvSpPr/>
          <p:nvPr/>
        </p:nvSpPr>
        <p:spPr>
          <a:xfrm>
            <a:off x="0" y="4910689"/>
            <a:ext cx="1181100" cy="381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QF_RDL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39" name="Oval 138"/>
          <p:cNvSpPr/>
          <p:nvPr/>
        </p:nvSpPr>
        <p:spPr>
          <a:xfrm>
            <a:off x="6099237" y="290828"/>
            <a:ext cx="1263128" cy="381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AUFNIRA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40" name="Oval 139"/>
          <p:cNvSpPr/>
          <p:nvPr/>
        </p:nvSpPr>
        <p:spPr>
          <a:xfrm>
            <a:off x="5687657" y="1235840"/>
            <a:ext cx="1263128" cy="381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AUFLIRA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41" name="Oval 140"/>
          <p:cNvSpPr/>
          <p:nvPr/>
        </p:nvSpPr>
        <p:spPr>
          <a:xfrm>
            <a:off x="3108114" y="2584497"/>
            <a:ext cx="1263128" cy="381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AUFLIA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143" name="Straight Connector 142"/>
          <p:cNvCxnSpPr>
            <a:stCxn id="39" idx="0"/>
            <a:endCxn id="141" idx="4"/>
          </p:cNvCxnSpPr>
          <p:nvPr/>
        </p:nvCxnSpPr>
        <p:spPr>
          <a:xfrm flipV="1">
            <a:off x="3739678" y="2965497"/>
            <a:ext cx="0" cy="3226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stCxn id="76" idx="0"/>
            <a:endCxn id="141" idx="4"/>
          </p:cNvCxnSpPr>
          <p:nvPr/>
        </p:nvCxnSpPr>
        <p:spPr>
          <a:xfrm flipH="1" flipV="1">
            <a:off x="3739678" y="2965497"/>
            <a:ext cx="2739503" cy="6012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stCxn id="140" idx="0"/>
            <a:endCxn id="139" idx="4"/>
          </p:cNvCxnSpPr>
          <p:nvPr/>
        </p:nvCxnSpPr>
        <p:spPr>
          <a:xfrm flipV="1">
            <a:off x="6319221" y="671828"/>
            <a:ext cx="411580" cy="564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>
            <a:stCxn id="141" idx="0"/>
            <a:endCxn id="140" idx="4"/>
          </p:cNvCxnSpPr>
          <p:nvPr/>
        </p:nvCxnSpPr>
        <p:spPr>
          <a:xfrm flipV="1">
            <a:off x="3739678" y="1616840"/>
            <a:ext cx="2579543" cy="9676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>
            <a:stCxn id="140" idx="4"/>
            <a:endCxn id="71" idx="0"/>
          </p:cNvCxnSpPr>
          <p:nvPr/>
        </p:nvCxnSpPr>
        <p:spPr>
          <a:xfrm>
            <a:off x="6319221" y="1616840"/>
            <a:ext cx="864834" cy="198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stCxn id="137" idx="4"/>
            <a:endCxn id="10" idx="0"/>
          </p:cNvCxnSpPr>
          <p:nvPr/>
        </p:nvCxnSpPr>
        <p:spPr>
          <a:xfrm flipH="1" flipV="1">
            <a:off x="6807721" y="4233608"/>
            <a:ext cx="1574279" cy="609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>
            <a:stCxn id="9" idx="0"/>
            <a:endCxn id="90" idx="4"/>
          </p:cNvCxnSpPr>
          <p:nvPr/>
        </p:nvCxnSpPr>
        <p:spPr>
          <a:xfrm flipV="1">
            <a:off x="7810500" y="5037617"/>
            <a:ext cx="711716" cy="700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>
            <a:stCxn id="137" idx="4"/>
            <a:endCxn id="90" idx="0"/>
          </p:cNvCxnSpPr>
          <p:nvPr/>
        </p:nvCxnSpPr>
        <p:spPr>
          <a:xfrm>
            <a:off x="8382000" y="4294595"/>
            <a:ext cx="140216" cy="362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>
            <a:stCxn id="6" idx="0"/>
            <a:endCxn id="137" idx="4"/>
          </p:cNvCxnSpPr>
          <p:nvPr/>
        </p:nvCxnSpPr>
        <p:spPr>
          <a:xfrm flipV="1">
            <a:off x="5059680" y="4294595"/>
            <a:ext cx="3322320" cy="1443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>
            <a:stCxn id="4" idx="0"/>
            <a:endCxn id="138" idx="4"/>
          </p:cNvCxnSpPr>
          <p:nvPr/>
        </p:nvCxnSpPr>
        <p:spPr>
          <a:xfrm flipH="1" flipV="1">
            <a:off x="590550" y="5291689"/>
            <a:ext cx="400050" cy="446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>
            <a:stCxn id="139" idx="4"/>
            <a:endCxn id="93" idx="0"/>
          </p:cNvCxnSpPr>
          <p:nvPr/>
        </p:nvCxnSpPr>
        <p:spPr>
          <a:xfrm flipH="1">
            <a:off x="4778688" y="671828"/>
            <a:ext cx="1952113" cy="6375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/>
          <p:cNvCxnSpPr>
            <a:stCxn id="93" idx="4"/>
            <a:endCxn id="103" idx="0"/>
          </p:cNvCxnSpPr>
          <p:nvPr/>
        </p:nvCxnSpPr>
        <p:spPr>
          <a:xfrm>
            <a:off x="4778688" y="1690386"/>
            <a:ext cx="1007133" cy="29563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2552303" y="4168841"/>
            <a:ext cx="1169196" cy="381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QF_ABV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3" name="Straight Connector 2"/>
          <p:cNvCxnSpPr>
            <a:stCxn id="7" idx="0"/>
            <a:endCxn id="57" idx="4"/>
          </p:cNvCxnSpPr>
          <p:nvPr/>
        </p:nvCxnSpPr>
        <p:spPr>
          <a:xfrm flipV="1">
            <a:off x="2346960" y="4549841"/>
            <a:ext cx="789941" cy="11886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5" idx="0"/>
            <a:endCxn id="57" idx="4"/>
          </p:cNvCxnSpPr>
          <p:nvPr/>
        </p:nvCxnSpPr>
        <p:spPr>
          <a:xfrm flipH="1" flipV="1">
            <a:off x="3136901" y="4549841"/>
            <a:ext cx="566419" cy="11886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57" idx="0"/>
            <a:endCxn id="31" idx="4"/>
          </p:cNvCxnSpPr>
          <p:nvPr/>
        </p:nvCxnSpPr>
        <p:spPr>
          <a:xfrm flipH="1" flipV="1">
            <a:off x="2057400" y="3027883"/>
            <a:ext cx="1079501" cy="11409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321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639620"/>
              </p:ext>
            </p:extLst>
          </p:nvPr>
        </p:nvGraphicFramePr>
        <p:xfrm>
          <a:off x="3" y="-6"/>
          <a:ext cx="9143995" cy="6858005"/>
        </p:xfrm>
        <a:graphic>
          <a:graphicData uri="http://schemas.openxmlformats.org/drawingml/2006/table">
            <a:tbl>
              <a:tblPr/>
              <a:tblGrid>
                <a:gridCol w="3583099"/>
                <a:gridCol w="252768"/>
                <a:gridCol w="252768"/>
                <a:gridCol w="252768"/>
                <a:gridCol w="252768"/>
                <a:gridCol w="252768"/>
                <a:gridCol w="252768"/>
                <a:gridCol w="252768"/>
                <a:gridCol w="252768"/>
                <a:gridCol w="252768"/>
                <a:gridCol w="252768"/>
                <a:gridCol w="252768"/>
                <a:gridCol w="252768"/>
                <a:gridCol w="252768"/>
                <a:gridCol w="252768"/>
                <a:gridCol w="252768"/>
                <a:gridCol w="252768"/>
                <a:gridCol w="252768"/>
                <a:gridCol w="252768"/>
                <a:gridCol w="252768"/>
                <a:gridCol w="252768"/>
                <a:gridCol w="252768"/>
                <a:gridCol w="252768"/>
              </a:tblGrid>
              <a:tr h="772709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AUFLIA</a:t>
                      </a:r>
                    </a:p>
                  </a:txBody>
                  <a:tcPr marL="6627" marR="6627" marT="6627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AUFLIRA</a:t>
                      </a:r>
                    </a:p>
                  </a:txBody>
                  <a:tcPr marL="6627" marR="6627" marT="6627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AUFNIRA</a:t>
                      </a:r>
                    </a:p>
                  </a:txBody>
                  <a:tcPr marL="6627" marR="6627" marT="6627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LRA</a:t>
                      </a:r>
                    </a:p>
                  </a:txBody>
                  <a:tcPr marL="6627" marR="6627" marT="6627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QF_AUFBV</a:t>
                      </a:r>
                    </a:p>
                  </a:txBody>
                  <a:tcPr marL="6627" marR="6627" marT="6627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QF_AUFLIA</a:t>
                      </a:r>
                    </a:p>
                  </a:txBody>
                  <a:tcPr marL="6627" marR="6627" marT="6627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QF_AX</a:t>
                      </a:r>
                    </a:p>
                  </a:txBody>
                  <a:tcPr marL="6627" marR="6627" marT="6627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QF_BV</a:t>
                      </a:r>
                    </a:p>
                  </a:txBody>
                  <a:tcPr marL="6627" marR="6627" marT="6627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QF_IDL</a:t>
                      </a:r>
                    </a:p>
                  </a:txBody>
                  <a:tcPr marL="6627" marR="6627" marT="6627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QF_LIA</a:t>
                      </a:r>
                    </a:p>
                  </a:txBody>
                  <a:tcPr marL="6627" marR="6627" marT="6627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QF_LRA</a:t>
                      </a:r>
                    </a:p>
                  </a:txBody>
                  <a:tcPr marL="6627" marR="6627" marT="6627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QF_NIA</a:t>
                      </a:r>
                    </a:p>
                  </a:txBody>
                  <a:tcPr marL="6627" marR="6627" marT="6627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QF_NRA</a:t>
                      </a:r>
                    </a:p>
                  </a:txBody>
                  <a:tcPr marL="6627" marR="6627" marT="6627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QF_RDL</a:t>
                      </a:r>
                    </a:p>
                  </a:txBody>
                  <a:tcPr marL="6627" marR="6627" marT="6627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QF_UF</a:t>
                      </a:r>
                    </a:p>
                  </a:txBody>
                  <a:tcPr marL="6627" marR="6627" marT="6627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QF_UFBV</a:t>
                      </a:r>
                    </a:p>
                  </a:txBody>
                  <a:tcPr marL="6627" marR="6627" marT="6627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QF_UFIDL</a:t>
                      </a:r>
                    </a:p>
                  </a:txBody>
                  <a:tcPr marL="6627" marR="6627" marT="6627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QF_UFLIA</a:t>
                      </a:r>
                    </a:p>
                  </a:txBody>
                  <a:tcPr marL="6627" marR="6627" marT="6627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QF_UFLRA</a:t>
                      </a:r>
                    </a:p>
                  </a:txBody>
                  <a:tcPr marL="6627" marR="6627" marT="6627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QF_UFNRA</a:t>
                      </a:r>
                    </a:p>
                  </a:txBody>
                  <a:tcPr marL="6627" marR="6627" marT="6627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UFLRA</a:t>
                      </a:r>
                    </a:p>
                  </a:txBody>
                  <a:tcPr marL="6627" marR="6627" marT="6627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UFNIA</a:t>
                      </a:r>
                    </a:p>
                  </a:txBody>
                  <a:tcPr marL="6627" marR="6627" marT="6627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704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4Simp-SMT-COMP-2012 (1)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704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Abziz… (5)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704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AProVE-NIA-SMT-COMP-2011 ... (2)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7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Boolector-1.5.118-SMT-EVAL-2013 ... (3)</a:t>
                      </a:r>
                    </a:p>
                  </a:txBody>
                  <a:tcPr marL="6627" marR="6627" marT="66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7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CVC3-SMT-COMP-2012 … (3)</a:t>
                      </a:r>
                    </a:p>
                  </a:txBody>
                  <a:tcPr marL="6627" marR="6627" marT="66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</a:tr>
              <a:tr h="2007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CVC4-SMT-COMP-2010</a:t>
                      </a:r>
                    </a:p>
                  </a:txBody>
                  <a:tcPr marL="6627" marR="6627" marT="66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7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CVC4-SMT-COMP-2011</a:t>
                      </a:r>
                    </a:p>
                  </a:txBody>
                  <a:tcPr marL="6627" marR="6627" marT="66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7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CVC4-SMT-COMP-2012-Resubmission</a:t>
                      </a:r>
                    </a:p>
                  </a:txBody>
                  <a:tcPr marL="6627" marR="6627" marT="66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7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CVC4-SMT-EVAL-2013</a:t>
                      </a:r>
                    </a:p>
                  </a:txBody>
                  <a:tcPr marL="6627" marR="6627" marT="66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7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MathSAT5-5.2.6-SMT-EVAL-2013</a:t>
                      </a:r>
                    </a:p>
                  </a:txBody>
                  <a:tcPr marL="6627" marR="6627" marT="66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7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MathSAT5-HeavyBV-SMT-COMP-2012</a:t>
                      </a:r>
                    </a:p>
                  </a:txBody>
                  <a:tcPr marL="6627" marR="6627" marT="66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7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MathSAT5-SMT-COMP-2010</a:t>
                      </a:r>
                    </a:p>
                  </a:txBody>
                  <a:tcPr marL="6627" marR="6627" marT="66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7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MathSAT5-SMT-COMP-2011</a:t>
                      </a:r>
                    </a:p>
                  </a:txBody>
                  <a:tcPr marL="6627" marR="6627" marT="66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7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MathSAT5-SMT-COMP-2012</a:t>
                      </a:r>
                    </a:p>
                  </a:txBody>
                  <a:tcPr marL="6627" marR="6627" marT="66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7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test_pmathsat-SMT-COMP-2010</a:t>
                      </a:r>
                    </a:p>
                  </a:txBody>
                  <a:tcPr marL="6627" marR="6627" marT="66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7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MiniSMT-0.5-SMT-EVAL-2013 … (2)</a:t>
                      </a:r>
                    </a:p>
                  </a:txBody>
                  <a:tcPr marL="6627" marR="6627" marT="66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7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OpenSMT-SMT-COMP-2011 … (2)</a:t>
                      </a:r>
                    </a:p>
                  </a:txBody>
                  <a:tcPr marL="6627" marR="6627" marT="66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7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OpenSMT-SMT-EVAL-2013</a:t>
                      </a:r>
                    </a:p>
                  </a:txBody>
                  <a:tcPr marL="6627" marR="6627" marT="66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3144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SMTInterpol-2.0r8402-SMT-EVAL-2013 … (3)</a:t>
                      </a:r>
                    </a:p>
                  </a:txBody>
                  <a:tcPr marL="6627" marR="6627" marT="66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3144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SONOLAR-2013-05-15-SMT-EVAL-2013 … (3)</a:t>
                      </a:r>
                    </a:p>
                  </a:txBody>
                  <a:tcPr marL="6627" marR="6627" marT="66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7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SONOLAR-SMT-COMP-2010</a:t>
                      </a:r>
                    </a:p>
                  </a:txBody>
                  <a:tcPr marL="6627" marR="6627" marT="66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7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STP2-SMT-COMP-2012 … (3)</a:t>
                      </a:r>
                    </a:p>
                  </a:txBody>
                  <a:tcPr marL="6627" marR="6627" marT="66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7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TdW-SMT-COMP-2012</a:t>
                      </a:r>
                    </a:p>
                  </a:txBody>
                  <a:tcPr marL="6627" marR="6627" marT="66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7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veriT-SMT-COMP-2010</a:t>
                      </a:r>
                    </a:p>
                  </a:txBody>
                  <a:tcPr marL="6627" marR="6627" marT="66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7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veriT-SMT-COMP-2011</a:t>
                      </a:r>
                    </a:p>
                  </a:txBody>
                  <a:tcPr marL="6627" marR="6627" marT="66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7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veriT-SMT-EVAL-2013</a:t>
                      </a:r>
                    </a:p>
                  </a:txBody>
                  <a:tcPr marL="6627" marR="6627" marT="66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7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Z3- … (2)</a:t>
                      </a:r>
                    </a:p>
                  </a:txBody>
                  <a:tcPr marL="6627" marR="6627" marT="66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</a:tr>
              <a:tr h="200704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7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Total current solvers</a:t>
                      </a:r>
                    </a:p>
                  </a:txBody>
                  <a:tcPr marL="6627" marR="6627" marT="66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5450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767</TotalTime>
  <Words>309</Words>
  <Application>Microsoft Office PowerPoint</Application>
  <PresentationFormat>On-screen Show (4:3)</PresentationFormat>
  <Paragraphs>264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R. Cok</dc:creator>
  <cp:lastModifiedBy>David R. Cok</cp:lastModifiedBy>
  <cp:revision>9</cp:revision>
  <dcterms:created xsi:type="dcterms:W3CDTF">2014-02-15T04:16:32Z</dcterms:created>
  <dcterms:modified xsi:type="dcterms:W3CDTF">2014-02-15T18:40:52Z</dcterms:modified>
</cp:coreProperties>
</file>