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305" r:id="rId3"/>
    <p:sldId id="257" r:id="rId4"/>
    <p:sldId id="307" r:id="rId5"/>
    <p:sldId id="308" r:id="rId6"/>
    <p:sldId id="309" r:id="rId7"/>
    <p:sldId id="311" r:id="rId8"/>
    <p:sldId id="312" r:id="rId9"/>
    <p:sldId id="313" r:id="rId10"/>
    <p:sldId id="310" r:id="rId11"/>
  </p:sldIdLst>
  <p:sldSz cx="9144000" cy="5143500" type="screen16x9"/>
  <p:notesSz cx="6858000" cy="9144000"/>
  <p:embeddedFontLst>
    <p:embeddedFont>
      <p:font typeface="Convergence" panose="020B0604020202020204" charset="0"/>
      <p:regular r:id="rId13"/>
    </p:embeddedFont>
    <p:embeddedFont>
      <p:font typeface="Fredoka One" panose="02000000000000000000" pitchFamily="2" charset="0"/>
      <p:regular r:id="rId14"/>
    </p:embeddedFon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E9224A-08FD-4639-89FC-DBC8196C0E55}">
  <a:tblStyle styleId="{4FE9224A-08FD-4639-89FC-DBC8196C0E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79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70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4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9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74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2057" y="3393325"/>
            <a:ext cx="2894100" cy="68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571750"/>
                <a:ext cx="6054276" cy="2571827"/>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Lato Black"/>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3" name="Google Shape;2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4" name="Google Shape;24;p4"/>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9"/>
        <p:cNvGrpSpPr/>
        <p:nvPr/>
      </p:nvGrpSpPr>
      <p:grpSpPr>
        <a:xfrm>
          <a:off x="0" y="0"/>
          <a:ext cx="0" cy="0"/>
          <a:chOff x="0" y="0"/>
          <a:chExt cx="0" cy="0"/>
        </a:xfrm>
      </p:grpSpPr>
      <p:sp>
        <p:nvSpPr>
          <p:cNvPr id="220" name="Google Shape;220;p2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 </a:t>
            </a:r>
            <a:r>
              <a:rPr lang="en-US" sz="2800" dirty="0"/>
              <a:t>Unveiling Heart Disease Insights: A Data Analysis Exploration</a:t>
            </a:r>
            <a:endParaRPr sz="2800" dirty="0"/>
          </a:p>
        </p:txBody>
      </p:sp>
      <p:sp>
        <p:nvSpPr>
          <p:cNvPr id="237" name="Google Shape;237;p35"/>
          <p:cNvSpPr txBox="1">
            <a:spLocks noGrp="1"/>
          </p:cNvSpPr>
          <p:nvPr>
            <p:ph type="subTitle" idx="1"/>
          </p:nvPr>
        </p:nvSpPr>
        <p:spPr>
          <a:xfrm>
            <a:off x="3969885" y="3090267"/>
            <a:ext cx="2894100" cy="68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-Anieruth S</a:t>
            </a:r>
            <a:endParaRPr dirty="0"/>
          </a:p>
        </p:txBody>
      </p:sp>
      <p:grpSp>
        <p:nvGrpSpPr>
          <p:cNvPr id="238" name="Google Shape;238;p35"/>
          <p:cNvGrpSpPr/>
          <p:nvPr/>
        </p:nvGrpSpPr>
        <p:grpSpPr>
          <a:xfrm>
            <a:off x="1175043" y="804477"/>
            <a:ext cx="2104731" cy="3534547"/>
            <a:chOff x="1175043" y="804477"/>
            <a:chExt cx="2104731" cy="3534547"/>
          </a:xfrm>
        </p:grpSpPr>
        <p:grpSp>
          <p:nvGrpSpPr>
            <p:cNvPr id="239" name="Google Shape;239;p35"/>
            <p:cNvGrpSpPr/>
            <p:nvPr/>
          </p:nvGrpSpPr>
          <p:grpSpPr>
            <a:xfrm>
              <a:off x="1175043" y="804477"/>
              <a:ext cx="2104731" cy="3534547"/>
              <a:chOff x="1175043" y="804879"/>
              <a:chExt cx="2104731" cy="3534547"/>
            </a:xfrm>
          </p:grpSpPr>
          <p:sp>
            <p:nvSpPr>
              <p:cNvPr id="240" name="Google Shape;240;p35"/>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p:cNvGrpSpPr/>
              <p:nvPr/>
            </p:nvGrpSpPr>
            <p:grpSpPr>
              <a:xfrm>
                <a:off x="1561574" y="3451125"/>
                <a:ext cx="415556" cy="583318"/>
                <a:chOff x="1357275" y="4421150"/>
                <a:chExt cx="482700" cy="677725"/>
              </a:xfrm>
            </p:grpSpPr>
            <p:sp>
              <p:nvSpPr>
                <p:cNvPr id="349" name="Google Shape;349;p35"/>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2" name="Google Shape;352;p35"/>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5"/>
            <p:cNvGrpSpPr/>
            <p:nvPr/>
          </p:nvGrpSpPr>
          <p:grpSpPr>
            <a:xfrm>
              <a:off x="1707673" y="2508917"/>
              <a:ext cx="628197" cy="739898"/>
              <a:chOff x="1707673" y="2508917"/>
              <a:chExt cx="628197" cy="739898"/>
            </a:xfrm>
          </p:grpSpPr>
          <p:grpSp>
            <p:nvGrpSpPr>
              <p:cNvPr id="362" name="Google Shape;362;p35"/>
              <p:cNvGrpSpPr/>
              <p:nvPr/>
            </p:nvGrpSpPr>
            <p:grpSpPr>
              <a:xfrm>
                <a:off x="1707673" y="2508917"/>
                <a:ext cx="232584" cy="212359"/>
                <a:chOff x="1707673" y="2508917"/>
                <a:chExt cx="232584" cy="212359"/>
              </a:xfrm>
            </p:grpSpPr>
            <p:sp>
              <p:nvSpPr>
                <p:cNvPr id="363" name="Google Shape;363;p35"/>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5"/>
                <p:cNvGrpSpPr/>
                <p:nvPr/>
              </p:nvGrpSpPr>
              <p:grpSpPr>
                <a:xfrm>
                  <a:off x="1775312" y="2571183"/>
                  <a:ext cx="164945" cy="150093"/>
                  <a:chOff x="1775312" y="2571585"/>
                  <a:chExt cx="164945" cy="150093"/>
                </a:xfrm>
              </p:grpSpPr>
              <p:sp>
                <p:nvSpPr>
                  <p:cNvPr id="365" name="Google Shape;365;p35"/>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35"/>
              <p:cNvGrpSpPr/>
              <p:nvPr/>
            </p:nvGrpSpPr>
            <p:grpSpPr>
              <a:xfrm>
                <a:off x="1966445" y="2785875"/>
                <a:ext cx="369425" cy="147892"/>
                <a:chOff x="1966445" y="2786278"/>
                <a:chExt cx="369425" cy="147892"/>
              </a:xfrm>
            </p:grpSpPr>
            <p:sp>
              <p:nvSpPr>
                <p:cNvPr id="371" name="Google Shape;371;p35"/>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5"/>
              <p:cNvGrpSpPr/>
              <p:nvPr/>
            </p:nvGrpSpPr>
            <p:grpSpPr>
              <a:xfrm>
                <a:off x="1927791" y="2911045"/>
                <a:ext cx="387684" cy="337770"/>
                <a:chOff x="1927791" y="2911447"/>
                <a:chExt cx="387684" cy="337770"/>
              </a:xfrm>
            </p:grpSpPr>
            <p:sp>
              <p:nvSpPr>
                <p:cNvPr id="385" name="Google Shape;385;p35"/>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5"/>
            <p:cNvGrpSpPr/>
            <p:nvPr/>
          </p:nvGrpSpPr>
          <p:grpSpPr>
            <a:xfrm>
              <a:off x="2685914" y="2395902"/>
              <a:ext cx="301787" cy="1157526"/>
              <a:chOff x="2685914" y="2395902"/>
              <a:chExt cx="301787" cy="1157526"/>
            </a:xfrm>
          </p:grpSpPr>
          <p:grpSp>
            <p:nvGrpSpPr>
              <p:cNvPr id="407" name="Google Shape;407;p35"/>
              <p:cNvGrpSpPr/>
              <p:nvPr/>
            </p:nvGrpSpPr>
            <p:grpSpPr>
              <a:xfrm>
                <a:off x="2773970" y="2849198"/>
                <a:ext cx="179350" cy="704230"/>
                <a:chOff x="2773970" y="2849198"/>
                <a:chExt cx="179350" cy="704230"/>
              </a:xfrm>
            </p:grpSpPr>
            <p:grpSp>
              <p:nvGrpSpPr>
                <p:cNvPr id="408" name="Google Shape;408;p35"/>
                <p:cNvGrpSpPr/>
                <p:nvPr/>
              </p:nvGrpSpPr>
              <p:grpSpPr>
                <a:xfrm>
                  <a:off x="2773970" y="3236728"/>
                  <a:ext cx="152281" cy="316700"/>
                  <a:chOff x="2773970" y="3237130"/>
                  <a:chExt cx="152281" cy="316700"/>
                </a:xfrm>
              </p:grpSpPr>
              <p:sp>
                <p:nvSpPr>
                  <p:cNvPr id="409" name="Google Shape;409;p35"/>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5"/>
                <p:cNvGrpSpPr/>
                <p:nvPr/>
              </p:nvGrpSpPr>
              <p:grpSpPr>
                <a:xfrm>
                  <a:off x="2816940" y="2849198"/>
                  <a:ext cx="136379" cy="329580"/>
                  <a:chOff x="2816940" y="2849600"/>
                  <a:chExt cx="136379" cy="329580"/>
                </a:xfrm>
              </p:grpSpPr>
              <p:sp>
                <p:nvSpPr>
                  <p:cNvPr id="419" name="Google Shape;419;p35"/>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35"/>
              <p:cNvGrpSpPr/>
              <p:nvPr/>
            </p:nvGrpSpPr>
            <p:grpSpPr>
              <a:xfrm>
                <a:off x="2685914" y="2395902"/>
                <a:ext cx="301787" cy="335238"/>
                <a:chOff x="2685914" y="2396304"/>
                <a:chExt cx="301787" cy="335238"/>
              </a:xfrm>
            </p:grpSpPr>
            <p:sp>
              <p:nvSpPr>
                <p:cNvPr id="429" name="Google Shape;429;p35"/>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p>
        </p:txBody>
      </p:sp>
      <p:sp>
        <p:nvSpPr>
          <p:cNvPr id="459" name="Google Shape;459;p36"/>
          <p:cNvSpPr txBox="1">
            <a:spLocks noGrp="1"/>
          </p:cNvSpPr>
          <p:nvPr>
            <p:ph type="body" idx="1"/>
          </p:nvPr>
        </p:nvSpPr>
        <p:spPr>
          <a:xfrm>
            <a:off x="420884" y="1174242"/>
            <a:ext cx="5096539" cy="3517603"/>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In conclusion, this data analysis has yielded valuable insights into potential relationships between various factors and heart disease.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We observed a possible correlation between chest pain types and heart disease, highlighting the need for further investigation.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 Additionally, the age distribution suggests a middle-aged majority, prompting exploration of age-related risk factors.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Furthermore, correlations between features like age and MaxHR, resting blood pressure, and Thalassemia severity provided valuable insights.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Finally, the analysis of colored vessels across age groups suggests a potential link to middle age and certain health conditions.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rPr>
              <a:t>These findings contribute to a better understanding of heart disease and can serve as a foundation for further research and the development of improved preventive measures.</a:t>
            </a:r>
            <a:endParaRPr kumimoji="0" lang="en-US" altLang="en-US" sz="1200" i="0" u="none" strike="noStrike" cap="none" normalizeH="0" baseline="0" dirty="0">
              <a:ln>
                <a:noFill/>
              </a:ln>
              <a:solidFill>
                <a:schemeClr val="tx1"/>
              </a:solidFill>
              <a:effectLst/>
              <a:latin typeface="+mj-lt"/>
              <a:ea typeface="Lato" panose="020F0502020204030203" pitchFamily="34" charset="0"/>
              <a:cs typeface="Lato" panose="020F0502020204030203" pitchFamily="34" charset="0"/>
            </a:endParaRPr>
          </a:p>
        </p:txBody>
      </p:sp>
      <p:grpSp>
        <p:nvGrpSpPr>
          <p:cNvPr id="2" name="Google Shape;5492;p71">
            <a:extLst>
              <a:ext uri="{FF2B5EF4-FFF2-40B4-BE49-F238E27FC236}">
                <a16:creationId xmlns:a16="http://schemas.microsoft.com/office/drawing/2014/main" id="{9B06090C-AC24-591F-F5D9-6364CDE7038F}"/>
              </a:ext>
            </a:extLst>
          </p:cNvPr>
          <p:cNvGrpSpPr/>
          <p:nvPr/>
        </p:nvGrpSpPr>
        <p:grpSpPr>
          <a:xfrm>
            <a:off x="5910900" y="1504949"/>
            <a:ext cx="2229490" cy="2323636"/>
            <a:chOff x="1186975" y="238125"/>
            <a:chExt cx="5244275" cy="5238325"/>
          </a:xfrm>
        </p:grpSpPr>
        <p:sp>
          <p:nvSpPr>
            <p:cNvPr id="3" name="Google Shape;5493;p71">
              <a:extLst>
                <a:ext uri="{FF2B5EF4-FFF2-40B4-BE49-F238E27FC236}">
                  <a16:creationId xmlns:a16="http://schemas.microsoft.com/office/drawing/2014/main" id="{CF74B8AD-340E-69BC-4357-4D9A49E3DA19}"/>
                </a:ext>
              </a:extLst>
            </p:cNvPr>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494;p71">
              <a:extLst>
                <a:ext uri="{FF2B5EF4-FFF2-40B4-BE49-F238E27FC236}">
                  <a16:creationId xmlns:a16="http://schemas.microsoft.com/office/drawing/2014/main" id="{7B9832D7-5E0B-75BE-2F90-F6190782027B}"/>
                </a:ext>
              </a:extLst>
            </p:cNvPr>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95;p71">
              <a:extLst>
                <a:ext uri="{FF2B5EF4-FFF2-40B4-BE49-F238E27FC236}">
                  <a16:creationId xmlns:a16="http://schemas.microsoft.com/office/drawing/2014/main" id="{3541B041-AE22-CA21-F782-9C14584C0EB7}"/>
                </a:ext>
              </a:extLst>
            </p:cNvPr>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96;p71">
              <a:extLst>
                <a:ext uri="{FF2B5EF4-FFF2-40B4-BE49-F238E27FC236}">
                  <a16:creationId xmlns:a16="http://schemas.microsoft.com/office/drawing/2014/main" id="{E85E7EA8-6FAC-53D3-8754-B0CE1E2C6760}"/>
                </a:ext>
              </a:extLst>
            </p:cNvPr>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770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Unveiling Heart Disease Insights</a:t>
            </a:r>
            <a:endParaRPr sz="2800" dirty="0"/>
          </a:p>
        </p:txBody>
      </p:sp>
      <p:sp>
        <p:nvSpPr>
          <p:cNvPr id="459" name="Google Shape;459;p36"/>
          <p:cNvSpPr txBox="1">
            <a:spLocks noGrp="1"/>
          </p:cNvSpPr>
          <p:nvPr>
            <p:ph type="body" idx="1"/>
          </p:nvPr>
        </p:nvSpPr>
        <p:spPr>
          <a:xfrm>
            <a:off x="720000" y="1098957"/>
            <a:ext cx="4364956" cy="3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Chest Pain and Heart Disease:</a:t>
            </a:r>
          </a:p>
          <a:p>
            <a:pPr marL="0" lvl="0" indent="0" algn="l" rtl="0">
              <a:spcBef>
                <a:spcPts val="0"/>
              </a:spcBef>
              <a:spcAft>
                <a:spcPts val="0"/>
              </a:spcAft>
              <a:buNone/>
            </a:pPr>
            <a:endParaRPr lang="en-US" b="1" dirty="0"/>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Chest pain types labeled as 1 and 2 appear more frequently in patients with heart disease.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Type 0 chest pain is more prevalent among those without heart disease.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This suggests a possible correlation between chest pain type and the presence of heart disease, warranting further investigation.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lang="en-US" dirty="0"/>
              <a:t>This initial finding suggests a possible correlation, but further studies are needed to establish a causal relationship.</a:t>
            </a:r>
            <a:br>
              <a:rPr lang="en-US" b="1" dirty="0"/>
            </a:br>
            <a:endParaRPr b="1" dirty="0"/>
          </a:p>
        </p:txBody>
      </p:sp>
      <p:pic>
        <p:nvPicPr>
          <p:cNvPr id="1028" name="Picture 4" descr="Man with chest pain. Concept of heart pain, discomfort .Isolated. Vector  illustration in flat cartoon style. Health and medicine. 12740556 Vector  Art at Vecteezy">
            <a:extLst>
              <a:ext uri="{FF2B5EF4-FFF2-40B4-BE49-F238E27FC236}">
                <a16:creationId xmlns:a16="http://schemas.microsoft.com/office/drawing/2014/main" id="{A30F9345-1E0F-90DE-24F4-CCD291412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656" y="1494263"/>
            <a:ext cx="2408664" cy="2408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8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 Distribution in the Data</a:t>
            </a:r>
            <a:endParaRPr dirty="0"/>
          </a:p>
        </p:txBody>
      </p:sp>
      <p:sp>
        <p:nvSpPr>
          <p:cNvPr id="459" name="Google Shape;459;p36"/>
          <p:cNvSpPr txBox="1">
            <a:spLocks noGrp="1"/>
          </p:cNvSpPr>
          <p:nvPr>
            <p:ph type="body" idx="1"/>
          </p:nvPr>
        </p:nvSpPr>
        <p:spPr>
          <a:xfrm>
            <a:off x="720000" y="1086016"/>
            <a:ext cx="4089893" cy="356776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Visual analysis reveals a middle-aged majority in the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number of individuals decreases at younger and older extremes.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This distribution might warrant further exploration regarding age-related factors in heart disease.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Taking a closer look at the age distribution within the data, we discovered a trend towards a middle-aged majority.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The number of individuals significantly decreased at both younger and older age ranges.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 This pattern warrants further investigation to understand how age-related factors might influence the risk of heart disease.</a:t>
            </a:r>
            <a:endParaRPr kumimoji="0" lang="en-US" altLang="en-US" sz="1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a:ln>
                <a:noFill/>
              </a:ln>
              <a:solidFill>
                <a:schemeClr val="tx1"/>
              </a:solidFill>
              <a:effectLst/>
              <a:latin typeface="Arial" panose="020B0604020202020204" pitchFamily="34" charset="0"/>
            </a:endParaRPr>
          </a:p>
        </p:txBody>
      </p:sp>
      <p:grpSp>
        <p:nvGrpSpPr>
          <p:cNvPr id="9" name="Google Shape;5844;p72">
            <a:extLst>
              <a:ext uri="{FF2B5EF4-FFF2-40B4-BE49-F238E27FC236}">
                <a16:creationId xmlns:a16="http://schemas.microsoft.com/office/drawing/2014/main" id="{6E89CA9A-2FBD-73DF-C5F5-E7FDC836E615}"/>
              </a:ext>
            </a:extLst>
          </p:cNvPr>
          <p:cNvGrpSpPr/>
          <p:nvPr/>
        </p:nvGrpSpPr>
        <p:grpSpPr>
          <a:xfrm>
            <a:off x="5621299" y="2007388"/>
            <a:ext cx="2802701" cy="1128723"/>
            <a:chOff x="2658741" y="4097347"/>
            <a:chExt cx="1304609" cy="294074"/>
          </a:xfrm>
        </p:grpSpPr>
        <p:grpSp>
          <p:nvGrpSpPr>
            <p:cNvPr id="10" name="Google Shape;5845;p72">
              <a:extLst>
                <a:ext uri="{FF2B5EF4-FFF2-40B4-BE49-F238E27FC236}">
                  <a16:creationId xmlns:a16="http://schemas.microsoft.com/office/drawing/2014/main" id="{419BFFCE-61F0-FA7F-2CDD-422789E5EB26}"/>
                </a:ext>
              </a:extLst>
            </p:cNvPr>
            <p:cNvGrpSpPr/>
            <p:nvPr/>
          </p:nvGrpSpPr>
          <p:grpSpPr>
            <a:xfrm>
              <a:off x="2658741" y="4097347"/>
              <a:ext cx="118572" cy="294074"/>
              <a:chOff x="3343310" y="4475555"/>
              <a:chExt cx="127717" cy="316753"/>
            </a:xfrm>
          </p:grpSpPr>
          <p:sp>
            <p:nvSpPr>
              <p:cNvPr id="23" name="Google Shape;5846;p72">
                <a:extLst>
                  <a:ext uri="{FF2B5EF4-FFF2-40B4-BE49-F238E27FC236}">
                    <a16:creationId xmlns:a16="http://schemas.microsoft.com/office/drawing/2014/main" id="{489214F5-B632-38FF-1DF7-79388BF24260}"/>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847;p72">
                <a:extLst>
                  <a:ext uri="{FF2B5EF4-FFF2-40B4-BE49-F238E27FC236}">
                    <a16:creationId xmlns:a16="http://schemas.microsoft.com/office/drawing/2014/main" id="{E1157D09-BCE0-BE93-95EB-824AC2725091}"/>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848;p72">
              <a:extLst>
                <a:ext uri="{FF2B5EF4-FFF2-40B4-BE49-F238E27FC236}">
                  <a16:creationId xmlns:a16="http://schemas.microsoft.com/office/drawing/2014/main" id="{E5E5829E-F9D9-AA2A-688A-B93E8854DA7B}"/>
                </a:ext>
              </a:extLst>
            </p:cNvPr>
            <p:cNvGrpSpPr/>
            <p:nvPr/>
          </p:nvGrpSpPr>
          <p:grpSpPr>
            <a:xfrm>
              <a:off x="3815519" y="4098388"/>
              <a:ext cx="147831" cy="291991"/>
              <a:chOff x="3527539" y="4476677"/>
              <a:chExt cx="159232" cy="314510"/>
            </a:xfrm>
          </p:grpSpPr>
          <p:sp>
            <p:nvSpPr>
              <p:cNvPr id="21" name="Google Shape;5849;p72">
                <a:extLst>
                  <a:ext uri="{FF2B5EF4-FFF2-40B4-BE49-F238E27FC236}">
                    <a16:creationId xmlns:a16="http://schemas.microsoft.com/office/drawing/2014/main" id="{772DF10C-6CC1-D33D-58A5-34449987E51A}"/>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50;p72">
                <a:extLst>
                  <a:ext uri="{FF2B5EF4-FFF2-40B4-BE49-F238E27FC236}">
                    <a16:creationId xmlns:a16="http://schemas.microsoft.com/office/drawing/2014/main" id="{92211AB9-8828-7A82-296C-62404F839C97}"/>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851;p72">
              <a:extLst>
                <a:ext uri="{FF2B5EF4-FFF2-40B4-BE49-F238E27FC236}">
                  <a16:creationId xmlns:a16="http://schemas.microsoft.com/office/drawing/2014/main" id="{601896DF-6AA9-AD8E-4B3C-1D20B7349BAC}"/>
                </a:ext>
              </a:extLst>
            </p:cNvPr>
            <p:cNvGrpSpPr/>
            <p:nvPr/>
          </p:nvGrpSpPr>
          <p:grpSpPr>
            <a:xfrm>
              <a:off x="3511696" y="4098388"/>
              <a:ext cx="147831" cy="291991"/>
              <a:chOff x="3527539" y="4476677"/>
              <a:chExt cx="159232" cy="314510"/>
            </a:xfrm>
          </p:grpSpPr>
          <p:sp>
            <p:nvSpPr>
              <p:cNvPr id="19" name="Google Shape;5852;p72">
                <a:extLst>
                  <a:ext uri="{FF2B5EF4-FFF2-40B4-BE49-F238E27FC236}">
                    <a16:creationId xmlns:a16="http://schemas.microsoft.com/office/drawing/2014/main" id="{50AE51C8-683B-12A5-9F48-B421D59DBB81}"/>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853;p72">
                <a:extLst>
                  <a:ext uri="{FF2B5EF4-FFF2-40B4-BE49-F238E27FC236}">
                    <a16:creationId xmlns:a16="http://schemas.microsoft.com/office/drawing/2014/main" id="{B8BAA326-6379-D203-E5C2-DF9CC19C9788}"/>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854;p72">
              <a:extLst>
                <a:ext uri="{FF2B5EF4-FFF2-40B4-BE49-F238E27FC236}">
                  <a16:creationId xmlns:a16="http://schemas.microsoft.com/office/drawing/2014/main" id="{B0BA95B3-CCC2-70ED-8FA6-D53F8324AF10}"/>
                </a:ext>
              </a:extLst>
            </p:cNvPr>
            <p:cNvGrpSpPr/>
            <p:nvPr/>
          </p:nvGrpSpPr>
          <p:grpSpPr>
            <a:xfrm>
              <a:off x="3207874" y="4098388"/>
              <a:ext cx="147831" cy="291991"/>
              <a:chOff x="3527539" y="4476677"/>
              <a:chExt cx="159232" cy="314510"/>
            </a:xfrm>
          </p:grpSpPr>
          <p:sp>
            <p:nvSpPr>
              <p:cNvPr id="17" name="Google Shape;5855;p72">
                <a:extLst>
                  <a:ext uri="{FF2B5EF4-FFF2-40B4-BE49-F238E27FC236}">
                    <a16:creationId xmlns:a16="http://schemas.microsoft.com/office/drawing/2014/main" id="{AA38C0D7-82C9-6BD9-78AE-22780A117A96}"/>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856;p72">
                <a:extLst>
                  <a:ext uri="{FF2B5EF4-FFF2-40B4-BE49-F238E27FC236}">
                    <a16:creationId xmlns:a16="http://schemas.microsoft.com/office/drawing/2014/main" id="{A2F65252-F707-AF25-625E-FFFA1AFDF93D}"/>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857;p72">
              <a:extLst>
                <a:ext uri="{FF2B5EF4-FFF2-40B4-BE49-F238E27FC236}">
                  <a16:creationId xmlns:a16="http://schemas.microsoft.com/office/drawing/2014/main" id="{DB99EC6E-BDFB-B33B-AF85-8F69FBA61E33}"/>
                </a:ext>
              </a:extLst>
            </p:cNvPr>
            <p:cNvGrpSpPr/>
            <p:nvPr/>
          </p:nvGrpSpPr>
          <p:grpSpPr>
            <a:xfrm>
              <a:off x="2933305" y="4097347"/>
              <a:ext cx="118572" cy="294074"/>
              <a:chOff x="3343310" y="4475555"/>
              <a:chExt cx="127717" cy="316753"/>
            </a:xfrm>
          </p:grpSpPr>
          <p:sp>
            <p:nvSpPr>
              <p:cNvPr id="15" name="Google Shape;5858;p72">
                <a:extLst>
                  <a:ext uri="{FF2B5EF4-FFF2-40B4-BE49-F238E27FC236}">
                    <a16:creationId xmlns:a16="http://schemas.microsoft.com/office/drawing/2014/main" id="{F3ED31AF-06E0-4056-2D6E-B8F48520982D}"/>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59;p72">
                <a:extLst>
                  <a:ext uri="{FF2B5EF4-FFF2-40B4-BE49-F238E27FC236}">
                    <a16:creationId xmlns:a16="http://schemas.microsoft.com/office/drawing/2014/main" id="{E4863E2A-8AE5-F823-E29F-A33D4F1FCC4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Exploring Correlations</a:t>
            </a:r>
            <a:endParaRPr dirty="0"/>
          </a:p>
        </p:txBody>
      </p:sp>
      <p:sp>
        <p:nvSpPr>
          <p:cNvPr id="459" name="Google Shape;459;p36"/>
          <p:cNvSpPr txBox="1">
            <a:spLocks noGrp="1"/>
          </p:cNvSpPr>
          <p:nvPr>
            <p:ph type="body" idx="1"/>
          </p:nvPr>
        </p:nvSpPr>
        <p:spPr>
          <a:xfrm>
            <a:off x="287069" y="1219200"/>
            <a:ext cx="5096539" cy="3536699"/>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Age vs. MaxHR (Maximum Heart Rate):</a:t>
            </a:r>
            <a:r>
              <a:rPr kumimoji="0" lang="en-US" altLang="en-US" sz="1200" b="0" i="0" u="none" strike="noStrike" cap="none" normalizeH="0" baseline="0" dirty="0">
                <a:ln>
                  <a:noFill/>
                </a:ln>
                <a:solidFill>
                  <a:schemeClr val="tx1"/>
                </a:solidFill>
                <a:effectLst/>
                <a:latin typeface="Arial" panose="020B0604020202020204" pitchFamily="34" charset="0"/>
              </a:rPr>
              <a:t> This analysis confirmed the expected decline in physical capacity with age. Younger individuals tended to achieve higher maximum heart rates during exercise compared to older individuals.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Resting Blood Pressure vs. Heart Disease:</a:t>
            </a:r>
            <a:r>
              <a:rPr kumimoji="0" lang="en-US" altLang="en-US" sz="1200" b="0" i="0" u="none" strike="noStrike" cap="none" normalizeH="0" baseline="0" dirty="0">
                <a:ln>
                  <a:noFill/>
                </a:ln>
                <a:solidFill>
                  <a:schemeClr val="tx1"/>
                </a:solidFill>
                <a:effectLst/>
                <a:latin typeface="Arial" panose="020B0604020202020204" pitchFamily="34" charset="0"/>
              </a:rPr>
              <a:t> Interestingly, a negative correlation existed between resting blood pressure and the presence of heart disease. While lower blood pressure is generally considered favorable, it might not guarantee freedom from heart disease due to potentially unmeasured risk factors.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Cholesterol vs. Fasting Blood Sugar:</a:t>
            </a:r>
            <a:r>
              <a:rPr kumimoji="0" lang="en-US" altLang="en-US" sz="1200" b="0" i="0" u="none" strike="noStrike" cap="none" normalizeH="0" baseline="0" dirty="0">
                <a:ln>
                  <a:noFill/>
                </a:ln>
                <a:solidFill>
                  <a:schemeClr val="tx1"/>
                </a:solidFill>
                <a:effectLst/>
                <a:latin typeface="Arial" panose="020B0604020202020204" pitchFamily="34" charset="0"/>
              </a:rPr>
              <a:t> This negative correlation suggested that higher cholesterol doesn't necessarily translate to higher fasting blood sugar levels. However, both remain independent risk factors for heart disease.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MaxHR vs. Other Features:</a:t>
            </a:r>
            <a:r>
              <a:rPr kumimoji="0" lang="en-US" altLang="en-US" sz="1200" b="0" i="0" u="none" strike="noStrike" cap="none" normalizeH="0" baseline="0" dirty="0">
                <a:ln>
                  <a:noFill/>
                </a:ln>
                <a:solidFill>
                  <a:schemeClr val="tx1"/>
                </a:solidFill>
                <a:effectLst/>
                <a:latin typeface="Arial" panose="020B0604020202020204" pitchFamily="34" charset="0"/>
              </a:rPr>
              <a:t> Negative correlations were observed between maximum heart rate and features like blood pressure, cholesterol, and vessel coloring. These might be related to individual variations in response to exercise and overall health.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a:ln>
                <a:noFill/>
              </a:ln>
              <a:solidFill>
                <a:schemeClr val="tx1"/>
              </a:solidFill>
              <a:effectLst/>
              <a:latin typeface="Arial" panose="020B0604020202020204" pitchFamily="34" charset="0"/>
            </a:endParaRPr>
          </a:p>
        </p:txBody>
      </p:sp>
      <p:grpSp>
        <p:nvGrpSpPr>
          <p:cNvPr id="3" name="Google Shape;10517;p82">
            <a:extLst>
              <a:ext uri="{FF2B5EF4-FFF2-40B4-BE49-F238E27FC236}">
                <a16:creationId xmlns:a16="http://schemas.microsoft.com/office/drawing/2014/main" id="{12229209-357E-04F1-E54F-47C3FFC5A226}"/>
              </a:ext>
            </a:extLst>
          </p:cNvPr>
          <p:cNvGrpSpPr/>
          <p:nvPr/>
        </p:nvGrpSpPr>
        <p:grpSpPr>
          <a:xfrm>
            <a:off x="5939884" y="1473789"/>
            <a:ext cx="2051824" cy="2332493"/>
            <a:chOff x="-6696925" y="3272575"/>
            <a:chExt cx="307200" cy="291425"/>
          </a:xfrm>
        </p:grpSpPr>
        <p:sp>
          <p:nvSpPr>
            <p:cNvPr id="4" name="Google Shape;10518;p82">
              <a:extLst>
                <a:ext uri="{FF2B5EF4-FFF2-40B4-BE49-F238E27FC236}">
                  <a16:creationId xmlns:a16="http://schemas.microsoft.com/office/drawing/2014/main" id="{C8A0B037-B76C-332E-93F4-86CFFE09505A}"/>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519;p82">
              <a:extLst>
                <a:ext uri="{FF2B5EF4-FFF2-40B4-BE49-F238E27FC236}">
                  <a16:creationId xmlns:a16="http://schemas.microsoft.com/office/drawing/2014/main" id="{1C9282C3-95B4-718A-D808-255BBDB5E188}"/>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647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Age and Coloured Vessels</a:t>
            </a:r>
            <a:endParaRPr dirty="0"/>
          </a:p>
        </p:txBody>
      </p:sp>
      <p:sp>
        <p:nvSpPr>
          <p:cNvPr id="459" name="Google Shape;459;p36"/>
          <p:cNvSpPr txBox="1">
            <a:spLocks noGrp="1"/>
          </p:cNvSpPr>
          <p:nvPr>
            <p:ph type="body" idx="1"/>
          </p:nvPr>
        </p:nvSpPr>
        <p:spPr>
          <a:xfrm>
            <a:off x="309371" y="1247382"/>
            <a:ext cx="5096539" cy="2733811"/>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Our analysis revealed an interesting pattern regarding age and colored vessels.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The data suggested a potentially higher prevalence of colored vessels in the 50-60 age group compared to younger and older individuals.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 This finding could indicate a link between middle age and certain health conditions that necessitate vessel fluoroscopy, a procedure used to visualize blood vessels.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mj-lt"/>
              </a:rPr>
              <a:t> Further investigation is needed to explore this potential association.</a:t>
            </a:r>
            <a:endParaRPr kumimoji="0" lang="en-US" altLang="en-US" sz="1200" i="0" u="none" strike="noStrike" cap="none" normalizeH="0" baseline="0" dirty="0">
              <a:ln>
                <a:noFill/>
              </a:ln>
              <a:solidFill>
                <a:schemeClr val="tx1"/>
              </a:solidFill>
              <a:effectLst/>
              <a:latin typeface="+mj-lt"/>
            </a:endParaRPr>
          </a:p>
        </p:txBody>
      </p:sp>
      <p:grpSp>
        <p:nvGrpSpPr>
          <p:cNvPr id="11" name="Google Shape;6806;p74">
            <a:extLst>
              <a:ext uri="{FF2B5EF4-FFF2-40B4-BE49-F238E27FC236}">
                <a16:creationId xmlns:a16="http://schemas.microsoft.com/office/drawing/2014/main" id="{83FCF359-4D08-E7BA-8E85-D7AF695A4A46}"/>
              </a:ext>
            </a:extLst>
          </p:cNvPr>
          <p:cNvGrpSpPr>
            <a:grpSpLocks/>
          </p:cNvGrpSpPr>
          <p:nvPr/>
        </p:nvGrpSpPr>
        <p:grpSpPr>
          <a:xfrm>
            <a:off x="5753107" y="1687631"/>
            <a:ext cx="724786" cy="1885435"/>
            <a:chOff x="6634496" y="2992450"/>
            <a:chExt cx="435225" cy="1370250"/>
          </a:xfrm>
        </p:grpSpPr>
        <p:sp>
          <p:nvSpPr>
            <p:cNvPr id="12" name="Google Shape;6807;p74">
              <a:extLst>
                <a:ext uri="{FF2B5EF4-FFF2-40B4-BE49-F238E27FC236}">
                  <a16:creationId xmlns:a16="http://schemas.microsoft.com/office/drawing/2014/main" id="{C04553E7-43B4-E29A-DB6F-22897751898F}"/>
                </a:ext>
              </a:extLst>
            </p:cNvPr>
            <p:cNvSpPr>
              <a:spLocks/>
            </p:cNvSpPr>
            <p:nvPr/>
          </p:nvSpPr>
          <p:spPr>
            <a:xfrm>
              <a:off x="6634496" y="3172825"/>
              <a:ext cx="435225" cy="1189875"/>
            </a:xfrm>
            <a:custGeom>
              <a:avLst/>
              <a:gdLst/>
              <a:ahLst/>
              <a:cxnLst/>
              <a:rect l="l" t="t" r="r" b="b"/>
              <a:pathLst>
                <a:path w="17409" h="47595" extrusionOk="0">
                  <a:moveTo>
                    <a:pt x="7150" y="1"/>
                  </a:moveTo>
                  <a:cubicBezTo>
                    <a:pt x="7150" y="1"/>
                    <a:pt x="6910" y="1765"/>
                    <a:pt x="6842" y="2010"/>
                  </a:cubicBezTo>
                  <a:cubicBezTo>
                    <a:pt x="6768" y="2256"/>
                    <a:pt x="6326" y="2453"/>
                    <a:pt x="5674" y="2662"/>
                  </a:cubicBezTo>
                  <a:cubicBezTo>
                    <a:pt x="5017" y="2877"/>
                    <a:pt x="3412" y="2711"/>
                    <a:pt x="2613" y="3203"/>
                  </a:cubicBezTo>
                  <a:cubicBezTo>
                    <a:pt x="1820" y="3689"/>
                    <a:pt x="1931" y="5828"/>
                    <a:pt x="1931" y="7094"/>
                  </a:cubicBezTo>
                  <a:cubicBezTo>
                    <a:pt x="1931" y="8354"/>
                    <a:pt x="1396" y="10727"/>
                    <a:pt x="1150" y="11814"/>
                  </a:cubicBezTo>
                  <a:cubicBezTo>
                    <a:pt x="911" y="12902"/>
                    <a:pt x="868" y="16179"/>
                    <a:pt x="831" y="17058"/>
                  </a:cubicBezTo>
                  <a:cubicBezTo>
                    <a:pt x="800" y="17937"/>
                    <a:pt x="665" y="19172"/>
                    <a:pt x="597" y="19701"/>
                  </a:cubicBezTo>
                  <a:cubicBezTo>
                    <a:pt x="523" y="20229"/>
                    <a:pt x="1" y="21569"/>
                    <a:pt x="474" y="22387"/>
                  </a:cubicBezTo>
                  <a:cubicBezTo>
                    <a:pt x="1074" y="23418"/>
                    <a:pt x="1448" y="23751"/>
                    <a:pt x="1633" y="23751"/>
                  </a:cubicBezTo>
                  <a:cubicBezTo>
                    <a:pt x="1692" y="23751"/>
                    <a:pt x="1732" y="23716"/>
                    <a:pt x="1753" y="23659"/>
                  </a:cubicBezTo>
                  <a:cubicBezTo>
                    <a:pt x="1876" y="23333"/>
                    <a:pt x="1230" y="22700"/>
                    <a:pt x="1163" y="22209"/>
                  </a:cubicBezTo>
                  <a:cubicBezTo>
                    <a:pt x="1107" y="21806"/>
                    <a:pt x="1221" y="21170"/>
                    <a:pt x="1355" y="21170"/>
                  </a:cubicBezTo>
                  <a:cubicBezTo>
                    <a:pt x="1384" y="21170"/>
                    <a:pt x="1415" y="21202"/>
                    <a:pt x="1445" y="21274"/>
                  </a:cubicBezTo>
                  <a:cubicBezTo>
                    <a:pt x="1579" y="21599"/>
                    <a:pt x="1559" y="22299"/>
                    <a:pt x="1840" y="22299"/>
                  </a:cubicBezTo>
                  <a:cubicBezTo>
                    <a:pt x="1883" y="22299"/>
                    <a:pt x="1934" y="22282"/>
                    <a:pt x="1992" y="22245"/>
                  </a:cubicBezTo>
                  <a:cubicBezTo>
                    <a:pt x="2288" y="22061"/>
                    <a:pt x="2232" y="20881"/>
                    <a:pt x="2146" y="20322"/>
                  </a:cubicBezTo>
                  <a:cubicBezTo>
                    <a:pt x="2042" y="19602"/>
                    <a:pt x="2140" y="19301"/>
                    <a:pt x="2195" y="18717"/>
                  </a:cubicBezTo>
                  <a:cubicBezTo>
                    <a:pt x="2244" y="18158"/>
                    <a:pt x="3203" y="14992"/>
                    <a:pt x="3369" y="13572"/>
                  </a:cubicBezTo>
                  <a:cubicBezTo>
                    <a:pt x="3640" y="11243"/>
                    <a:pt x="4586" y="7118"/>
                    <a:pt x="4586" y="7118"/>
                  </a:cubicBezTo>
                  <a:cubicBezTo>
                    <a:pt x="4728" y="7997"/>
                    <a:pt x="4648" y="10665"/>
                    <a:pt x="4685" y="12319"/>
                  </a:cubicBezTo>
                  <a:cubicBezTo>
                    <a:pt x="4715" y="13966"/>
                    <a:pt x="4463" y="15798"/>
                    <a:pt x="4334" y="18521"/>
                  </a:cubicBezTo>
                  <a:cubicBezTo>
                    <a:pt x="4230" y="20813"/>
                    <a:pt x="3425" y="28527"/>
                    <a:pt x="3732" y="31091"/>
                  </a:cubicBezTo>
                  <a:cubicBezTo>
                    <a:pt x="4045" y="33654"/>
                    <a:pt x="4015" y="35738"/>
                    <a:pt x="4254" y="37280"/>
                  </a:cubicBezTo>
                  <a:cubicBezTo>
                    <a:pt x="4500" y="38823"/>
                    <a:pt x="5355" y="42118"/>
                    <a:pt x="5269" y="42634"/>
                  </a:cubicBezTo>
                  <a:cubicBezTo>
                    <a:pt x="5201" y="43126"/>
                    <a:pt x="5250" y="43624"/>
                    <a:pt x="5410" y="44091"/>
                  </a:cubicBezTo>
                  <a:cubicBezTo>
                    <a:pt x="5551" y="44441"/>
                    <a:pt x="5090" y="45652"/>
                    <a:pt x="4949" y="46248"/>
                  </a:cubicBezTo>
                  <a:cubicBezTo>
                    <a:pt x="4808" y="46845"/>
                    <a:pt x="5521" y="47595"/>
                    <a:pt x="6142" y="47595"/>
                  </a:cubicBezTo>
                  <a:cubicBezTo>
                    <a:pt x="6768" y="47595"/>
                    <a:pt x="7482" y="46605"/>
                    <a:pt x="7377" y="46144"/>
                  </a:cubicBezTo>
                  <a:cubicBezTo>
                    <a:pt x="7273" y="45689"/>
                    <a:pt x="7211" y="44300"/>
                    <a:pt x="7328" y="43611"/>
                  </a:cubicBezTo>
                  <a:cubicBezTo>
                    <a:pt x="7445" y="42917"/>
                    <a:pt x="7168" y="42862"/>
                    <a:pt x="7168" y="42302"/>
                  </a:cubicBezTo>
                  <a:cubicBezTo>
                    <a:pt x="7168" y="41749"/>
                    <a:pt x="7377" y="37969"/>
                    <a:pt x="7402" y="34656"/>
                  </a:cubicBezTo>
                  <a:cubicBezTo>
                    <a:pt x="7414" y="33254"/>
                    <a:pt x="7518" y="32043"/>
                    <a:pt x="7869" y="28865"/>
                  </a:cubicBezTo>
                  <a:cubicBezTo>
                    <a:pt x="8305" y="24882"/>
                    <a:pt x="8699" y="21096"/>
                    <a:pt x="8699" y="21096"/>
                  </a:cubicBezTo>
                  <a:cubicBezTo>
                    <a:pt x="8699" y="21096"/>
                    <a:pt x="9092" y="24882"/>
                    <a:pt x="9528" y="28865"/>
                  </a:cubicBezTo>
                  <a:cubicBezTo>
                    <a:pt x="9879" y="32049"/>
                    <a:pt x="9989" y="33254"/>
                    <a:pt x="9996" y="34656"/>
                  </a:cubicBezTo>
                  <a:cubicBezTo>
                    <a:pt x="10014" y="37969"/>
                    <a:pt x="10229" y="41743"/>
                    <a:pt x="10229" y="42302"/>
                  </a:cubicBezTo>
                  <a:cubicBezTo>
                    <a:pt x="10229" y="42868"/>
                    <a:pt x="9953" y="42923"/>
                    <a:pt x="10069" y="43611"/>
                  </a:cubicBezTo>
                  <a:cubicBezTo>
                    <a:pt x="10180" y="44300"/>
                    <a:pt x="10118" y="45695"/>
                    <a:pt x="10020" y="46144"/>
                  </a:cubicBezTo>
                  <a:cubicBezTo>
                    <a:pt x="9916" y="46599"/>
                    <a:pt x="10635" y="47595"/>
                    <a:pt x="11249" y="47595"/>
                  </a:cubicBezTo>
                  <a:cubicBezTo>
                    <a:pt x="11870" y="47595"/>
                    <a:pt x="12583" y="46845"/>
                    <a:pt x="12448" y="46248"/>
                  </a:cubicBezTo>
                  <a:cubicBezTo>
                    <a:pt x="12307" y="45652"/>
                    <a:pt x="11852" y="44441"/>
                    <a:pt x="11987" y="44091"/>
                  </a:cubicBezTo>
                  <a:cubicBezTo>
                    <a:pt x="12147" y="43624"/>
                    <a:pt x="12196" y="43126"/>
                    <a:pt x="12128" y="42634"/>
                  </a:cubicBezTo>
                  <a:cubicBezTo>
                    <a:pt x="12042" y="42118"/>
                    <a:pt x="12897" y="38823"/>
                    <a:pt x="13143" y="37280"/>
                  </a:cubicBezTo>
                  <a:cubicBezTo>
                    <a:pt x="13389" y="35738"/>
                    <a:pt x="13352" y="33654"/>
                    <a:pt x="13665" y="31091"/>
                  </a:cubicBezTo>
                  <a:cubicBezTo>
                    <a:pt x="13979" y="28527"/>
                    <a:pt x="13167" y="20813"/>
                    <a:pt x="13063" y="18521"/>
                  </a:cubicBezTo>
                  <a:cubicBezTo>
                    <a:pt x="12934" y="15798"/>
                    <a:pt x="12682" y="13966"/>
                    <a:pt x="12712" y="12319"/>
                  </a:cubicBezTo>
                  <a:cubicBezTo>
                    <a:pt x="12749" y="10665"/>
                    <a:pt x="12669" y="7997"/>
                    <a:pt x="12811" y="7118"/>
                  </a:cubicBezTo>
                  <a:cubicBezTo>
                    <a:pt x="12811" y="7118"/>
                    <a:pt x="13757" y="11243"/>
                    <a:pt x="14028" y="13572"/>
                  </a:cubicBezTo>
                  <a:cubicBezTo>
                    <a:pt x="14194" y="14992"/>
                    <a:pt x="15153" y="18158"/>
                    <a:pt x="15202" y="18717"/>
                  </a:cubicBezTo>
                  <a:cubicBezTo>
                    <a:pt x="15257" y="19301"/>
                    <a:pt x="15356" y="19602"/>
                    <a:pt x="15251" y="20322"/>
                  </a:cubicBezTo>
                  <a:cubicBezTo>
                    <a:pt x="15171" y="20881"/>
                    <a:pt x="15116" y="22055"/>
                    <a:pt x="15405" y="22245"/>
                  </a:cubicBezTo>
                  <a:cubicBezTo>
                    <a:pt x="15464" y="22282"/>
                    <a:pt x="15514" y="22299"/>
                    <a:pt x="15557" y="22299"/>
                  </a:cubicBezTo>
                  <a:cubicBezTo>
                    <a:pt x="15838" y="22299"/>
                    <a:pt x="15819" y="21599"/>
                    <a:pt x="15952" y="21274"/>
                  </a:cubicBezTo>
                  <a:cubicBezTo>
                    <a:pt x="15982" y="21202"/>
                    <a:pt x="16013" y="21170"/>
                    <a:pt x="16043" y="21170"/>
                  </a:cubicBezTo>
                  <a:cubicBezTo>
                    <a:pt x="16177" y="21170"/>
                    <a:pt x="16290" y="21806"/>
                    <a:pt x="16234" y="22209"/>
                  </a:cubicBezTo>
                  <a:cubicBezTo>
                    <a:pt x="16167" y="22700"/>
                    <a:pt x="15521" y="23327"/>
                    <a:pt x="15644" y="23659"/>
                  </a:cubicBezTo>
                  <a:cubicBezTo>
                    <a:pt x="15665" y="23714"/>
                    <a:pt x="15705" y="23748"/>
                    <a:pt x="15764" y="23748"/>
                  </a:cubicBezTo>
                  <a:cubicBezTo>
                    <a:pt x="15948" y="23748"/>
                    <a:pt x="16323" y="23420"/>
                    <a:pt x="16923" y="22387"/>
                  </a:cubicBezTo>
                  <a:cubicBezTo>
                    <a:pt x="17409" y="21575"/>
                    <a:pt x="16886" y="20229"/>
                    <a:pt x="16818" y="19701"/>
                  </a:cubicBezTo>
                  <a:cubicBezTo>
                    <a:pt x="16745" y="19178"/>
                    <a:pt x="16616" y="17937"/>
                    <a:pt x="16579" y="17058"/>
                  </a:cubicBezTo>
                  <a:cubicBezTo>
                    <a:pt x="16548" y="16185"/>
                    <a:pt x="16505" y="12902"/>
                    <a:pt x="16259" y="11814"/>
                  </a:cubicBezTo>
                  <a:cubicBezTo>
                    <a:pt x="16013" y="10727"/>
                    <a:pt x="15478" y="8354"/>
                    <a:pt x="15478" y="7094"/>
                  </a:cubicBezTo>
                  <a:cubicBezTo>
                    <a:pt x="15478" y="5828"/>
                    <a:pt x="15589" y="3695"/>
                    <a:pt x="14796" y="3203"/>
                  </a:cubicBezTo>
                  <a:cubicBezTo>
                    <a:pt x="14003" y="2711"/>
                    <a:pt x="12393" y="2871"/>
                    <a:pt x="11741" y="2662"/>
                  </a:cubicBezTo>
                  <a:cubicBezTo>
                    <a:pt x="11084" y="2453"/>
                    <a:pt x="10641" y="2256"/>
                    <a:pt x="10573" y="2010"/>
                  </a:cubicBezTo>
                  <a:cubicBezTo>
                    <a:pt x="10500" y="1765"/>
                    <a:pt x="10260" y="1"/>
                    <a:pt x="10260" y="1"/>
                  </a:cubicBezTo>
                  <a:lnTo>
                    <a:pt x="8705" y="37"/>
                  </a:lnTo>
                  <a:lnTo>
                    <a:pt x="7150" y="1"/>
                  </a:lnTo>
                  <a:close/>
                </a:path>
              </a:pathLst>
            </a:custGeom>
            <a:solidFill>
              <a:srgbClr val="F9FBFB"/>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08;p74">
              <a:extLst>
                <a:ext uri="{FF2B5EF4-FFF2-40B4-BE49-F238E27FC236}">
                  <a16:creationId xmlns:a16="http://schemas.microsoft.com/office/drawing/2014/main" id="{0EAAA750-ED6B-2F8A-894F-C5DE5031B426}"/>
                </a:ext>
              </a:extLst>
            </p:cNvPr>
            <p:cNvSpPr>
              <a:spLocks/>
            </p:cNvSpPr>
            <p:nvPr/>
          </p:nvSpPr>
          <p:spPr>
            <a:xfrm>
              <a:off x="6776950" y="3018075"/>
              <a:ext cx="150475" cy="201175"/>
            </a:xfrm>
            <a:custGeom>
              <a:avLst/>
              <a:gdLst/>
              <a:ahLst/>
              <a:cxnLst/>
              <a:rect l="l" t="t" r="r" b="b"/>
              <a:pathLst>
                <a:path w="6019" h="8047" extrusionOk="0">
                  <a:moveTo>
                    <a:pt x="3007" y="1"/>
                  </a:moveTo>
                  <a:cubicBezTo>
                    <a:pt x="50" y="1"/>
                    <a:pt x="1" y="1316"/>
                    <a:pt x="216" y="3916"/>
                  </a:cubicBezTo>
                  <a:cubicBezTo>
                    <a:pt x="431" y="6510"/>
                    <a:pt x="1968" y="8047"/>
                    <a:pt x="3007" y="8047"/>
                  </a:cubicBezTo>
                  <a:cubicBezTo>
                    <a:pt x="4046" y="8047"/>
                    <a:pt x="5576" y="6510"/>
                    <a:pt x="5797" y="3916"/>
                  </a:cubicBezTo>
                  <a:cubicBezTo>
                    <a:pt x="6019" y="1316"/>
                    <a:pt x="5963" y="1"/>
                    <a:pt x="3007" y="1"/>
                  </a:cubicBezTo>
                  <a:close/>
                </a:path>
              </a:pathLst>
            </a:custGeom>
            <a:solidFill>
              <a:srgbClr val="F9FBFB"/>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09;p74">
              <a:extLst>
                <a:ext uri="{FF2B5EF4-FFF2-40B4-BE49-F238E27FC236}">
                  <a16:creationId xmlns:a16="http://schemas.microsoft.com/office/drawing/2014/main" id="{DAEED08D-0CB6-FF65-A83B-9E5F9AAE62DF}"/>
                </a:ext>
              </a:extLst>
            </p:cNvPr>
            <p:cNvSpPr>
              <a:spLocks/>
            </p:cNvSpPr>
            <p:nvPr/>
          </p:nvSpPr>
          <p:spPr>
            <a:xfrm>
              <a:off x="6768450" y="2992450"/>
              <a:ext cx="201575" cy="156325"/>
            </a:xfrm>
            <a:custGeom>
              <a:avLst/>
              <a:gdLst/>
              <a:ahLst/>
              <a:cxnLst/>
              <a:rect l="l" t="t" r="r" b="b"/>
              <a:pathLst>
                <a:path w="8063" h="6253" extrusionOk="0">
                  <a:moveTo>
                    <a:pt x="3154" y="0"/>
                  </a:moveTo>
                  <a:cubicBezTo>
                    <a:pt x="1492" y="0"/>
                    <a:pt x="325" y="1278"/>
                    <a:pt x="181" y="2513"/>
                  </a:cubicBezTo>
                  <a:cubicBezTo>
                    <a:pt x="1" y="4124"/>
                    <a:pt x="397" y="6229"/>
                    <a:pt x="765" y="6229"/>
                  </a:cubicBezTo>
                  <a:cubicBezTo>
                    <a:pt x="773" y="6229"/>
                    <a:pt x="781" y="6228"/>
                    <a:pt x="790" y="6226"/>
                  </a:cubicBezTo>
                  <a:cubicBezTo>
                    <a:pt x="1125" y="6136"/>
                    <a:pt x="520" y="3966"/>
                    <a:pt x="1173" y="3966"/>
                  </a:cubicBezTo>
                  <a:cubicBezTo>
                    <a:pt x="1190" y="3966"/>
                    <a:pt x="1208" y="3967"/>
                    <a:pt x="1226" y="3970"/>
                  </a:cubicBezTo>
                  <a:cubicBezTo>
                    <a:pt x="1475" y="4008"/>
                    <a:pt x="1710" y="4025"/>
                    <a:pt x="1931" y="4025"/>
                  </a:cubicBezTo>
                  <a:cubicBezTo>
                    <a:pt x="3635" y="4025"/>
                    <a:pt x="4521" y="3023"/>
                    <a:pt x="4521" y="3023"/>
                  </a:cubicBezTo>
                  <a:cubicBezTo>
                    <a:pt x="4521" y="3023"/>
                    <a:pt x="5185" y="3810"/>
                    <a:pt x="5664" y="4001"/>
                  </a:cubicBezTo>
                  <a:cubicBezTo>
                    <a:pt x="6137" y="4197"/>
                    <a:pt x="5461" y="6121"/>
                    <a:pt x="5898" y="6250"/>
                  </a:cubicBezTo>
                  <a:cubicBezTo>
                    <a:pt x="5902" y="6252"/>
                    <a:pt x="5907" y="6253"/>
                    <a:pt x="5912" y="6253"/>
                  </a:cubicBezTo>
                  <a:cubicBezTo>
                    <a:pt x="6356" y="6253"/>
                    <a:pt x="8062" y="788"/>
                    <a:pt x="4933" y="460"/>
                  </a:cubicBezTo>
                  <a:cubicBezTo>
                    <a:pt x="4299" y="138"/>
                    <a:pt x="3700" y="0"/>
                    <a:pt x="3154" y="0"/>
                  </a:cubicBezTo>
                  <a:close/>
                </a:path>
              </a:pathLst>
            </a:custGeom>
            <a:solidFill>
              <a:srgbClr val="E6EBEF"/>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6818;p74">
            <a:extLst>
              <a:ext uri="{FF2B5EF4-FFF2-40B4-BE49-F238E27FC236}">
                <a16:creationId xmlns:a16="http://schemas.microsoft.com/office/drawing/2014/main" id="{01F792E4-09C1-8202-A23C-2AB2D33FA3AF}"/>
              </a:ext>
            </a:extLst>
          </p:cNvPr>
          <p:cNvGrpSpPr>
            <a:grpSpLocks/>
          </p:cNvGrpSpPr>
          <p:nvPr/>
        </p:nvGrpSpPr>
        <p:grpSpPr>
          <a:xfrm>
            <a:off x="5831563" y="1910782"/>
            <a:ext cx="538159" cy="1561470"/>
            <a:chOff x="6658800" y="3098525"/>
            <a:chExt cx="382500" cy="1243900"/>
          </a:xfrm>
        </p:grpSpPr>
        <p:grpSp>
          <p:nvGrpSpPr>
            <p:cNvPr id="24" name="Google Shape;6819;p74">
              <a:extLst>
                <a:ext uri="{FF2B5EF4-FFF2-40B4-BE49-F238E27FC236}">
                  <a16:creationId xmlns:a16="http://schemas.microsoft.com/office/drawing/2014/main" id="{B7D85846-7891-2B70-3648-F7C408350FFC}"/>
                </a:ext>
              </a:extLst>
            </p:cNvPr>
            <p:cNvGrpSpPr>
              <a:grpSpLocks/>
            </p:cNvGrpSpPr>
            <p:nvPr/>
          </p:nvGrpSpPr>
          <p:grpSpPr>
            <a:xfrm>
              <a:off x="6750375" y="3274500"/>
              <a:ext cx="203475" cy="165800"/>
              <a:chOff x="6750375" y="3274500"/>
              <a:chExt cx="203475" cy="165800"/>
            </a:xfrm>
          </p:grpSpPr>
          <p:sp>
            <p:nvSpPr>
              <p:cNvPr id="39" name="Google Shape;6820;p74">
                <a:extLst>
                  <a:ext uri="{FF2B5EF4-FFF2-40B4-BE49-F238E27FC236}">
                    <a16:creationId xmlns:a16="http://schemas.microsoft.com/office/drawing/2014/main" id="{F788DFAC-B05A-BE04-26B8-0442343C5180}"/>
                  </a:ext>
                </a:extLst>
              </p:cNvPr>
              <p:cNvSpPr>
                <a:spLocks/>
              </p:cNvSpPr>
              <p:nvPr/>
            </p:nvSpPr>
            <p:spPr>
              <a:xfrm>
                <a:off x="6750375" y="3274500"/>
                <a:ext cx="101600" cy="165800"/>
              </a:xfrm>
              <a:custGeom>
                <a:avLst/>
                <a:gdLst/>
                <a:ahLst/>
                <a:cxnLst/>
                <a:rect l="l" t="t" r="r" b="b"/>
                <a:pathLst>
                  <a:path w="4064" h="6632" extrusionOk="0">
                    <a:moveTo>
                      <a:pt x="2314" y="0"/>
                    </a:moveTo>
                    <a:cubicBezTo>
                      <a:pt x="1850" y="0"/>
                      <a:pt x="1380" y="147"/>
                      <a:pt x="1027" y="525"/>
                    </a:cubicBezTo>
                    <a:cubicBezTo>
                      <a:pt x="1" y="1619"/>
                      <a:pt x="412" y="4945"/>
                      <a:pt x="1027" y="6039"/>
                    </a:cubicBezTo>
                    <a:cubicBezTo>
                      <a:pt x="1253" y="6444"/>
                      <a:pt x="1681" y="6631"/>
                      <a:pt x="2147" y="6631"/>
                    </a:cubicBezTo>
                    <a:cubicBezTo>
                      <a:pt x="2948" y="6631"/>
                      <a:pt x="3862" y="6078"/>
                      <a:pt x="4064" y="5123"/>
                    </a:cubicBezTo>
                    <a:lnTo>
                      <a:pt x="4064" y="1005"/>
                    </a:lnTo>
                    <a:cubicBezTo>
                      <a:pt x="4064" y="533"/>
                      <a:pt x="3199" y="0"/>
                      <a:pt x="2314" y="0"/>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21;p74">
                <a:extLst>
                  <a:ext uri="{FF2B5EF4-FFF2-40B4-BE49-F238E27FC236}">
                    <a16:creationId xmlns:a16="http://schemas.microsoft.com/office/drawing/2014/main" id="{FB5A44A5-779C-C6FF-C3D5-6164213A9282}"/>
                  </a:ext>
                </a:extLst>
              </p:cNvPr>
              <p:cNvSpPr>
                <a:spLocks/>
              </p:cNvSpPr>
              <p:nvPr/>
            </p:nvSpPr>
            <p:spPr>
              <a:xfrm>
                <a:off x="6777425" y="3290125"/>
                <a:ext cx="74550" cy="130550"/>
              </a:xfrm>
              <a:custGeom>
                <a:avLst/>
                <a:gdLst/>
                <a:ahLst/>
                <a:cxnLst/>
                <a:rect l="l" t="t" r="r" b="b"/>
                <a:pathLst>
                  <a:path w="2982" h="5222" extrusionOk="0">
                    <a:moveTo>
                      <a:pt x="1086" y="1"/>
                    </a:moveTo>
                    <a:cubicBezTo>
                      <a:pt x="1020" y="1"/>
                      <a:pt x="957" y="6"/>
                      <a:pt x="898" y="17"/>
                    </a:cubicBezTo>
                    <a:cubicBezTo>
                      <a:pt x="855" y="29"/>
                      <a:pt x="836" y="85"/>
                      <a:pt x="873" y="121"/>
                    </a:cubicBezTo>
                    <a:cubicBezTo>
                      <a:pt x="1051" y="275"/>
                      <a:pt x="1248" y="306"/>
                      <a:pt x="1482" y="367"/>
                    </a:cubicBezTo>
                    <a:cubicBezTo>
                      <a:pt x="1832" y="459"/>
                      <a:pt x="1937" y="761"/>
                      <a:pt x="2164" y="988"/>
                    </a:cubicBezTo>
                    <a:cubicBezTo>
                      <a:pt x="2269" y="1093"/>
                      <a:pt x="2385" y="1179"/>
                      <a:pt x="2514" y="1246"/>
                    </a:cubicBezTo>
                    <a:cubicBezTo>
                      <a:pt x="2373" y="1265"/>
                      <a:pt x="2244" y="1308"/>
                      <a:pt x="2121" y="1375"/>
                    </a:cubicBezTo>
                    <a:cubicBezTo>
                      <a:pt x="1808" y="1535"/>
                      <a:pt x="1537" y="1756"/>
                      <a:pt x="1248" y="1959"/>
                    </a:cubicBezTo>
                    <a:cubicBezTo>
                      <a:pt x="879" y="2211"/>
                      <a:pt x="486" y="2260"/>
                      <a:pt x="74" y="2390"/>
                    </a:cubicBezTo>
                    <a:cubicBezTo>
                      <a:pt x="0" y="2414"/>
                      <a:pt x="13" y="2525"/>
                      <a:pt x="93" y="2525"/>
                    </a:cubicBezTo>
                    <a:cubicBezTo>
                      <a:pt x="116" y="2526"/>
                      <a:pt x="140" y="2526"/>
                      <a:pt x="164" y="2526"/>
                    </a:cubicBezTo>
                    <a:cubicBezTo>
                      <a:pt x="592" y="2526"/>
                      <a:pt x="992" y="2371"/>
                      <a:pt x="1359" y="2150"/>
                    </a:cubicBezTo>
                    <a:cubicBezTo>
                      <a:pt x="1611" y="1996"/>
                      <a:pt x="1863" y="1818"/>
                      <a:pt x="2127" y="1689"/>
                    </a:cubicBezTo>
                    <a:lnTo>
                      <a:pt x="2127" y="1689"/>
                    </a:lnTo>
                    <a:cubicBezTo>
                      <a:pt x="2078" y="1763"/>
                      <a:pt x="2035" y="1842"/>
                      <a:pt x="1998" y="1929"/>
                    </a:cubicBezTo>
                    <a:cubicBezTo>
                      <a:pt x="1955" y="2070"/>
                      <a:pt x="1930" y="2217"/>
                      <a:pt x="1924" y="2365"/>
                    </a:cubicBezTo>
                    <a:cubicBezTo>
                      <a:pt x="1887" y="2777"/>
                      <a:pt x="1685" y="2961"/>
                      <a:pt x="1396" y="3219"/>
                    </a:cubicBezTo>
                    <a:cubicBezTo>
                      <a:pt x="1045" y="3539"/>
                      <a:pt x="560" y="3840"/>
                      <a:pt x="314" y="4240"/>
                    </a:cubicBezTo>
                    <a:cubicBezTo>
                      <a:pt x="275" y="4307"/>
                      <a:pt x="327" y="4384"/>
                      <a:pt x="396" y="4384"/>
                    </a:cubicBezTo>
                    <a:cubicBezTo>
                      <a:pt x="404" y="4384"/>
                      <a:pt x="411" y="4383"/>
                      <a:pt x="418" y="4381"/>
                    </a:cubicBezTo>
                    <a:cubicBezTo>
                      <a:pt x="738" y="4270"/>
                      <a:pt x="953" y="4031"/>
                      <a:pt x="1205" y="3809"/>
                    </a:cubicBezTo>
                    <a:cubicBezTo>
                      <a:pt x="1482" y="3564"/>
                      <a:pt x="1838" y="3262"/>
                      <a:pt x="2023" y="2937"/>
                    </a:cubicBezTo>
                    <a:cubicBezTo>
                      <a:pt x="2207" y="2617"/>
                      <a:pt x="2139" y="2242"/>
                      <a:pt x="2299" y="1910"/>
                    </a:cubicBezTo>
                    <a:cubicBezTo>
                      <a:pt x="2348" y="1806"/>
                      <a:pt x="2416" y="1713"/>
                      <a:pt x="2502" y="1633"/>
                    </a:cubicBezTo>
                    <a:lnTo>
                      <a:pt x="2502" y="1633"/>
                    </a:lnTo>
                    <a:cubicBezTo>
                      <a:pt x="2373" y="1898"/>
                      <a:pt x="2342" y="2211"/>
                      <a:pt x="2348" y="2531"/>
                    </a:cubicBezTo>
                    <a:cubicBezTo>
                      <a:pt x="2367" y="3103"/>
                      <a:pt x="2416" y="3582"/>
                      <a:pt x="2158" y="4117"/>
                    </a:cubicBezTo>
                    <a:cubicBezTo>
                      <a:pt x="1980" y="4492"/>
                      <a:pt x="1654" y="4756"/>
                      <a:pt x="1445" y="5113"/>
                    </a:cubicBezTo>
                    <a:cubicBezTo>
                      <a:pt x="1423" y="5155"/>
                      <a:pt x="1458" y="5222"/>
                      <a:pt x="1508" y="5222"/>
                    </a:cubicBezTo>
                    <a:cubicBezTo>
                      <a:pt x="1515" y="5222"/>
                      <a:pt x="1523" y="5220"/>
                      <a:pt x="1531" y="5217"/>
                    </a:cubicBezTo>
                    <a:cubicBezTo>
                      <a:pt x="2090" y="4990"/>
                      <a:pt x="2435" y="4363"/>
                      <a:pt x="2613" y="3809"/>
                    </a:cubicBezTo>
                    <a:cubicBezTo>
                      <a:pt x="2816" y="3170"/>
                      <a:pt x="2391" y="2101"/>
                      <a:pt x="2785" y="1523"/>
                    </a:cubicBezTo>
                    <a:cubicBezTo>
                      <a:pt x="2852" y="1523"/>
                      <a:pt x="2920" y="1529"/>
                      <a:pt x="2982" y="1541"/>
                    </a:cubicBezTo>
                    <a:lnTo>
                      <a:pt x="2982" y="1031"/>
                    </a:lnTo>
                    <a:cubicBezTo>
                      <a:pt x="2957" y="1031"/>
                      <a:pt x="2932" y="1037"/>
                      <a:pt x="2908" y="1043"/>
                    </a:cubicBezTo>
                    <a:cubicBezTo>
                      <a:pt x="2613" y="828"/>
                      <a:pt x="2312" y="632"/>
                      <a:pt x="2047" y="367"/>
                    </a:cubicBezTo>
                    <a:cubicBezTo>
                      <a:pt x="1831" y="141"/>
                      <a:pt x="1425" y="1"/>
                      <a:pt x="1086" y="1"/>
                    </a:cubicBez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22;p74">
                <a:extLst>
                  <a:ext uri="{FF2B5EF4-FFF2-40B4-BE49-F238E27FC236}">
                    <a16:creationId xmlns:a16="http://schemas.microsoft.com/office/drawing/2014/main" id="{95D361F0-A680-973F-9D9F-95E6E4DF7188}"/>
                  </a:ext>
                </a:extLst>
              </p:cNvPr>
              <p:cNvSpPr>
                <a:spLocks/>
              </p:cNvSpPr>
              <p:nvPr/>
            </p:nvSpPr>
            <p:spPr>
              <a:xfrm>
                <a:off x="6852250" y="3274500"/>
                <a:ext cx="101600" cy="165800"/>
              </a:xfrm>
              <a:custGeom>
                <a:avLst/>
                <a:gdLst/>
                <a:ahLst/>
                <a:cxnLst/>
                <a:rect l="l" t="t" r="r" b="b"/>
                <a:pathLst>
                  <a:path w="4064" h="6632" extrusionOk="0">
                    <a:moveTo>
                      <a:pt x="1751" y="0"/>
                    </a:moveTo>
                    <a:cubicBezTo>
                      <a:pt x="866" y="0"/>
                      <a:pt x="1" y="533"/>
                      <a:pt x="1" y="1005"/>
                    </a:cubicBezTo>
                    <a:lnTo>
                      <a:pt x="1" y="5123"/>
                    </a:lnTo>
                    <a:cubicBezTo>
                      <a:pt x="203" y="6078"/>
                      <a:pt x="1117" y="6631"/>
                      <a:pt x="1917" y="6631"/>
                    </a:cubicBezTo>
                    <a:cubicBezTo>
                      <a:pt x="2383" y="6631"/>
                      <a:pt x="2811" y="6444"/>
                      <a:pt x="3037" y="6039"/>
                    </a:cubicBezTo>
                    <a:cubicBezTo>
                      <a:pt x="3652" y="4945"/>
                      <a:pt x="4064" y="1619"/>
                      <a:pt x="3037" y="525"/>
                    </a:cubicBezTo>
                    <a:cubicBezTo>
                      <a:pt x="2684" y="147"/>
                      <a:pt x="2215" y="0"/>
                      <a:pt x="1751" y="0"/>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23;p74">
                <a:extLst>
                  <a:ext uri="{FF2B5EF4-FFF2-40B4-BE49-F238E27FC236}">
                    <a16:creationId xmlns:a16="http://schemas.microsoft.com/office/drawing/2014/main" id="{15973198-C71E-7769-C2F3-29C325179E73}"/>
                  </a:ext>
                </a:extLst>
              </p:cNvPr>
              <p:cNvSpPr>
                <a:spLocks/>
              </p:cNvSpPr>
              <p:nvPr/>
            </p:nvSpPr>
            <p:spPr>
              <a:xfrm>
                <a:off x="6852250" y="3290125"/>
                <a:ext cx="74575" cy="130550"/>
              </a:xfrm>
              <a:custGeom>
                <a:avLst/>
                <a:gdLst/>
                <a:ahLst/>
                <a:cxnLst/>
                <a:rect l="l" t="t" r="r" b="b"/>
                <a:pathLst>
                  <a:path w="2983" h="5222" extrusionOk="0">
                    <a:moveTo>
                      <a:pt x="1896" y="1"/>
                    </a:moveTo>
                    <a:cubicBezTo>
                      <a:pt x="1557" y="1"/>
                      <a:pt x="1151" y="141"/>
                      <a:pt x="935" y="367"/>
                    </a:cubicBezTo>
                    <a:cubicBezTo>
                      <a:pt x="671" y="632"/>
                      <a:pt x="370" y="828"/>
                      <a:pt x="75" y="1043"/>
                    </a:cubicBezTo>
                    <a:cubicBezTo>
                      <a:pt x="50" y="1037"/>
                      <a:pt x="25" y="1031"/>
                      <a:pt x="1" y="1031"/>
                    </a:cubicBezTo>
                    <a:lnTo>
                      <a:pt x="1" y="1541"/>
                    </a:lnTo>
                    <a:cubicBezTo>
                      <a:pt x="62" y="1529"/>
                      <a:pt x="130" y="1523"/>
                      <a:pt x="198" y="1523"/>
                    </a:cubicBezTo>
                    <a:cubicBezTo>
                      <a:pt x="591" y="2101"/>
                      <a:pt x="167" y="3170"/>
                      <a:pt x="370" y="3809"/>
                    </a:cubicBezTo>
                    <a:cubicBezTo>
                      <a:pt x="548" y="4363"/>
                      <a:pt x="886" y="4990"/>
                      <a:pt x="1452" y="5217"/>
                    </a:cubicBezTo>
                    <a:cubicBezTo>
                      <a:pt x="1459" y="5220"/>
                      <a:pt x="1467" y="5222"/>
                      <a:pt x="1474" y="5222"/>
                    </a:cubicBezTo>
                    <a:cubicBezTo>
                      <a:pt x="1524" y="5222"/>
                      <a:pt x="1558" y="5155"/>
                      <a:pt x="1531" y="5113"/>
                    </a:cubicBezTo>
                    <a:cubicBezTo>
                      <a:pt x="1329" y="4756"/>
                      <a:pt x="1003" y="4492"/>
                      <a:pt x="825" y="4117"/>
                    </a:cubicBezTo>
                    <a:cubicBezTo>
                      <a:pt x="566" y="3582"/>
                      <a:pt x="616" y="3103"/>
                      <a:pt x="628" y="2531"/>
                    </a:cubicBezTo>
                    <a:cubicBezTo>
                      <a:pt x="640" y="2211"/>
                      <a:pt x="609" y="1898"/>
                      <a:pt x="474" y="1633"/>
                    </a:cubicBezTo>
                    <a:lnTo>
                      <a:pt x="474" y="1633"/>
                    </a:lnTo>
                    <a:cubicBezTo>
                      <a:pt x="560" y="1713"/>
                      <a:pt x="628" y="1806"/>
                      <a:pt x="683" y="1910"/>
                    </a:cubicBezTo>
                    <a:cubicBezTo>
                      <a:pt x="843" y="2242"/>
                      <a:pt x="775" y="2617"/>
                      <a:pt x="960" y="2937"/>
                    </a:cubicBezTo>
                    <a:cubicBezTo>
                      <a:pt x="1144" y="3262"/>
                      <a:pt x="1501" y="3564"/>
                      <a:pt x="1771" y="3809"/>
                    </a:cubicBezTo>
                    <a:cubicBezTo>
                      <a:pt x="2023" y="4031"/>
                      <a:pt x="2244" y="4270"/>
                      <a:pt x="2564" y="4381"/>
                    </a:cubicBezTo>
                    <a:cubicBezTo>
                      <a:pt x="2571" y="4383"/>
                      <a:pt x="2579" y="4384"/>
                      <a:pt x="2586" y="4384"/>
                    </a:cubicBezTo>
                    <a:cubicBezTo>
                      <a:pt x="2655" y="4384"/>
                      <a:pt x="2702" y="4307"/>
                      <a:pt x="2669" y="4240"/>
                    </a:cubicBezTo>
                    <a:cubicBezTo>
                      <a:pt x="2417" y="3840"/>
                      <a:pt x="1937" y="3539"/>
                      <a:pt x="1581" y="3219"/>
                    </a:cubicBezTo>
                    <a:cubicBezTo>
                      <a:pt x="1298" y="2961"/>
                      <a:pt x="1095" y="2777"/>
                      <a:pt x="1058" y="2365"/>
                    </a:cubicBezTo>
                    <a:cubicBezTo>
                      <a:pt x="1052" y="2217"/>
                      <a:pt x="1027" y="2070"/>
                      <a:pt x="978" y="1929"/>
                    </a:cubicBezTo>
                    <a:cubicBezTo>
                      <a:pt x="941" y="1849"/>
                      <a:pt x="898" y="1763"/>
                      <a:pt x="855" y="1689"/>
                    </a:cubicBezTo>
                    <a:lnTo>
                      <a:pt x="855" y="1689"/>
                    </a:lnTo>
                    <a:cubicBezTo>
                      <a:pt x="1120" y="1818"/>
                      <a:pt x="1372" y="1996"/>
                      <a:pt x="1624" y="2150"/>
                    </a:cubicBezTo>
                    <a:cubicBezTo>
                      <a:pt x="1991" y="2371"/>
                      <a:pt x="2391" y="2526"/>
                      <a:pt x="2818" y="2526"/>
                    </a:cubicBezTo>
                    <a:cubicBezTo>
                      <a:pt x="2842" y="2526"/>
                      <a:pt x="2866" y="2526"/>
                      <a:pt x="2890" y="2525"/>
                    </a:cubicBezTo>
                    <a:cubicBezTo>
                      <a:pt x="2970" y="2525"/>
                      <a:pt x="2982" y="2414"/>
                      <a:pt x="2908" y="2390"/>
                    </a:cubicBezTo>
                    <a:cubicBezTo>
                      <a:pt x="2496" y="2260"/>
                      <a:pt x="2103" y="2211"/>
                      <a:pt x="1734" y="1959"/>
                    </a:cubicBezTo>
                    <a:cubicBezTo>
                      <a:pt x="1445" y="1756"/>
                      <a:pt x="1181" y="1535"/>
                      <a:pt x="868" y="1375"/>
                    </a:cubicBezTo>
                    <a:cubicBezTo>
                      <a:pt x="745" y="1308"/>
                      <a:pt x="609" y="1265"/>
                      <a:pt x="468" y="1246"/>
                    </a:cubicBezTo>
                    <a:cubicBezTo>
                      <a:pt x="597" y="1179"/>
                      <a:pt x="714" y="1093"/>
                      <a:pt x="818" y="988"/>
                    </a:cubicBezTo>
                    <a:cubicBezTo>
                      <a:pt x="1046" y="761"/>
                      <a:pt x="1150" y="459"/>
                      <a:pt x="1501" y="367"/>
                    </a:cubicBezTo>
                    <a:cubicBezTo>
                      <a:pt x="1734" y="306"/>
                      <a:pt x="1931" y="275"/>
                      <a:pt x="2109" y="121"/>
                    </a:cubicBezTo>
                    <a:cubicBezTo>
                      <a:pt x="2146" y="85"/>
                      <a:pt x="2128" y="29"/>
                      <a:pt x="2085" y="17"/>
                    </a:cubicBezTo>
                    <a:cubicBezTo>
                      <a:pt x="2026" y="6"/>
                      <a:pt x="1962" y="1"/>
                      <a:pt x="1896" y="1"/>
                    </a:cubicBez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6824;p74">
              <a:extLst>
                <a:ext uri="{FF2B5EF4-FFF2-40B4-BE49-F238E27FC236}">
                  <a16:creationId xmlns:a16="http://schemas.microsoft.com/office/drawing/2014/main" id="{63E6ED50-ABCA-2D73-764A-C496F5126BE6}"/>
                </a:ext>
              </a:extLst>
            </p:cNvPr>
            <p:cNvSpPr>
              <a:spLocks/>
            </p:cNvSpPr>
            <p:nvPr/>
          </p:nvSpPr>
          <p:spPr>
            <a:xfrm>
              <a:off x="6836900" y="3295900"/>
              <a:ext cx="109700" cy="84400"/>
            </a:xfrm>
            <a:custGeom>
              <a:avLst/>
              <a:gdLst/>
              <a:ahLst/>
              <a:cxnLst/>
              <a:rect l="l" t="t" r="r" b="b"/>
              <a:pathLst>
                <a:path w="4388" h="3376" extrusionOk="0">
                  <a:moveTo>
                    <a:pt x="1805" y="1"/>
                  </a:moveTo>
                  <a:cubicBezTo>
                    <a:pt x="1640" y="1"/>
                    <a:pt x="1457" y="15"/>
                    <a:pt x="1254" y="44"/>
                  </a:cubicBezTo>
                  <a:cubicBezTo>
                    <a:pt x="0" y="228"/>
                    <a:pt x="941" y="3351"/>
                    <a:pt x="1807" y="3376"/>
                  </a:cubicBezTo>
                  <a:cubicBezTo>
                    <a:pt x="1811" y="3376"/>
                    <a:pt x="1814" y="3376"/>
                    <a:pt x="1818" y="3376"/>
                  </a:cubicBezTo>
                  <a:cubicBezTo>
                    <a:pt x="2637" y="3376"/>
                    <a:pt x="4387" y="1"/>
                    <a:pt x="180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25;p74">
              <a:extLst>
                <a:ext uri="{FF2B5EF4-FFF2-40B4-BE49-F238E27FC236}">
                  <a16:creationId xmlns:a16="http://schemas.microsoft.com/office/drawing/2014/main" id="{FEFCB6F2-5FDC-3FAC-D1E0-5F224AB819C0}"/>
                </a:ext>
              </a:extLst>
            </p:cNvPr>
            <p:cNvSpPr>
              <a:spLocks/>
            </p:cNvSpPr>
            <p:nvPr/>
          </p:nvSpPr>
          <p:spPr>
            <a:xfrm>
              <a:off x="6794950" y="3118325"/>
              <a:ext cx="73775" cy="202350"/>
            </a:xfrm>
            <a:custGeom>
              <a:avLst/>
              <a:gdLst/>
              <a:ahLst/>
              <a:cxnLst/>
              <a:rect l="l" t="t" r="r" b="b"/>
              <a:pathLst>
                <a:path w="2951" h="8094" extrusionOk="0">
                  <a:moveTo>
                    <a:pt x="765" y="1"/>
                  </a:moveTo>
                  <a:cubicBezTo>
                    <a:pt x="757" y="1"/>
                    <a:pt x="747" y="2"/>
                    <a:pt x="738" y="5"/>
                  </a:cubicBezTo>
                  <a:cubicBezTo>
                    <a:pt x="0" y="293"/>
                    <a:pt x="203" y="1043"/>
                    <a:pt x="307" y="1443"/>
                  </a:cubicBezTo>
                  <a:cubicBezTo>
                    <a:pt x="424" y="1879"/>
                    <a:pt x="658" y="2267"/>
                    <a:pt x="891" y="2642"/>
                  </a:cubicBezTo>
                  <a:lnTo>
                    <a:pt x="1008" y="2832"/>
                  </a:lnTo>
                  <a:cubicBezTo>
                    <a:pt x="1949" y="4412"/>
                    <a:pt x="2551" y="6182"/>
                    <a:pt x="2760" y="8014"/>
                  </a:cubicBezTo>
                  <a:cubicBezTo>
                    <a:pt x="2766" y="8057"/>
                    <a:pt x="2803" y="8094"/>
                    <a:pt x="2852" y="8094"/>
                  </a:cubicBezTo>
                  <a:lnTo>
                    <a:pt x="2865" y="8094"/>
                  </a:lnTo>
                  <a:cubicBezTo>
                    <a:pt x="2914" y="8087"/>
                    <a:pt x="2951" y="8044"/>
                    <a:pt x="2944" y="7989"/>
                  </a:cubicBezTo>
                  <a:cubicBezTo>
                    <a:pt x="2729" y="6133"/>
                    <a:pt x="2127" y="4338"/>
                    <a:pt x="1168" y="2734"/>
                  </a:cubicBezTo>
                  <a:cubicBezTo>
                    <a:pt x="1125" y="2672"/>
                    <a:pt x="1088" y="2605"/>
                    <a:pt x="1051" y="2543"/>
                  </a:cubicBezTo>
                  <a:cubicBezTo>
                    <a:pt x="830" y="2181"/>
                    <a:pt x="596" y="1806"/>
                    <a:pt x="492" y="1394"/>
                  </a:cubicBezTo>
                  <a:cubicBezTo>
                    <a:pt x="350" y="871"/>
                    <a:pt x="271" y="392"/>
                    <a:pt x="805" y="183"/>
                  </a:cubicBezTo>
                  <a:cubicBezTo>
                    <a:pt x="901" y="138"/>
                    <a:pt x="858" y="1"/>
                    <a:pt x="76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26;p74">
              <a:extLst>
                <a:ext uri="{FF2B5EF4-FFF2-40B4-BE49-F238E27FC236}">
                  <a16:creationId xmlns:a16="http://schemas.microsoft.com/office/drawing/2014/main" id="{278344FF-0355-42B3-4C78-9CAA7FF22A72}"/>
                </a:ext>
              </a:extLst>
            </p:cNvPr>
            <p:cNvSpPr>
              <a:spLocks/>
            </p:cNvSpPr>
            <p:nvPr/>
          </p:nvSpPr>
          <p:spPr>
            <a:xfrm>
              <a:off x="6855025" y="3111325"/>
              <a:ext cx="48750" cy="212125"/>
            </a:xfrm>
            <a:custGeom>
              <a:avLst/>
              <a:gdLst/>
              <a:ahLst/>
              <a:cxnLst/>
              <a:rect l="l" t="t" r="r" b="b"/>
              <a:pathLst>
                <a:path w="1950" h="8485" extrusionOk="0">
                  <a:moveTo>
                    <a:pt x="1121" y="1"/>
                  </a:moveTo>
                  <a:cubicBezTo>
                    <a:pt x="1007" y="1"/>
                    <a:pt x="990" y="186"/>
                    <a:pt x="1119" y="192"/>
                  </a:cubicBezTo>
                  <a:cubicBezTo>
                    <a:pt x="1377" y="217"/>
                    <a:pt x="1734" y="494"/>
                    <a:pt x="1746" y="733"/>
                  </a:cubicBezTo>
                  <a:cubicBezTo>
                    <a:pt x="1758" y="918"/>
                    <a:pt x="1654" y="1071"/>
                    <a:pt x="1543" y="1250"/>
                  </a:cubicBezTo>
                  <a:cubicBezTo>
                    <a:pt x="1500" y="1311"/>
                    <a:pt x="1457" y="1379"/>
                    <a:pt x="1414" y="1446"/>
                  </a:cubicBezTo>
                  <a:cubicBezTo>
                    <a:pt x="246" y="3579"/>
                    <a:pt x="1" y="6099"/>
                    <a:pt x="732" y="8423"/>
                  </a:cubicBezTo>
                  <a:cubicBezTo>
                    <a:pt x="744" y="8454"/>
                    <a:pt x="775" y="8478"/>
                    <a:pt x="812" y="8484"/>
                  </a:cubicBezTo>
                  <a:cubicBezTo>
                    <a:pt x="824" y="8484"/>
                    <a:pt x="836" y="8484"/>
                    <a:pt x="849" y="8478"/>
                  </a:cubicBezTo>
                  <a:cubicBezTo>
                    <a:pt x="898" y="8466"/>
                    <a:pt x="923" y="8411"/>
                    <a:pt x="910" y="8361"/>
                  </a:cubicBezTo>
                  <a:cubicBezTo>
                    <a:pt x="191" y="6093"/>
                    <a:pt x="437" y="3628"/>
                    <a:pt x="1580" y="1538"/>
                  </a:cubicBezTo>
                  <a:cubicBezTo>
                    <a:pt x="1617" y="1477"/>
                    <a:pt x="1654" y="1409"/>
                    <a:pt x="1697" y="1348"/>
                  </a:cubicBezTo>
                  <a:cubicBezTo>
                    <a:pt x="1820" y="1164"/>
                    <a:pt x="1949" y="973"/>
                    <a:pt x="1931" y="727"/>
                  </a:cubicBezTo>
                  <a:cubicBezTo>
                    <a:pt x="1912" y="383"/>
                    <a:pt x="1482" y="45"/>
                    <a:pt x="1138" y="2"/>
                  </a:cubicBezTo>
                  <a:cubicBezTo>
                    <a:pt x="1132" y="1"/>
                    <a:pt x="1127" y="1"/>
                    <a:pt x="112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7;p74">
              <a:extLst>
                <a:ext uri="{FF2B5EF4-FFF2-40B4-BE49-F238E27FC236}">
                  <a16:creationId xmlns:a16="http://schemas.microsoft.com/office/drawing/2014/main" id="{0AC6206C-5723-DC80-6086-484E88034705}"/>
                </a:ext>
              </a:extLst>
            </p:cNvPr>
            <p:cNvSpPr>
              <a:spLocks/>
            </p:cNvSpPr>
            <p:nvPr/>
          </p:nvSpPr>
          <p:spPr>
            <a:xfrm>
              <a:off x="6793100" y="3103025"/>
              <a:ext cx="79475" cy="219650"/>
            </a:xfrm>
            <a:custGeom>
              <a:avLst/>
              <a:gdLst/>
              <a:ahLst/>
              <a:cxnLst/>
              <a:rect l="l" t="t" r="r" b="b"/>
              <a:pathLst>
                <a:path w="3179" h="8786" extrusionOk="0">
                  <a:moveTo>
                    <a:pt x="810" y="0"/>
                  </a:moveTo>
                  <a:cubicBezTo>
                    <a:pt x="646" y="0"/>
                    <a:pt x="487" y="62"/>
                    <a:pt x="369" y="174"/>
                  </a:cubicBezTo>
                  <a:cubicBezTo>
                    <a:pt x="129" y="414"/>
                    <a:pt x="0" y="740"/>
                    <a:pt x="19" y="1078"/>
                  </a:cubicBezTo>
                  <a:cubicBezTo>
                    <a:pt x="43" y="1471"/>
                    <a:pt x="240" y="1735"/>
                    <a:pt x="449" y="2018"/>
                  </a:cubicBezTo>
                  <a:cubicBezTo>
                    <a:pt x="504" y="2098"/>
                    <a:pt x="566" y="2184"/>
                    <a:pt x="627" y="2270"/>
                  </a:cubicBezTo>
                  <a:cubicBezTo>
                    <a:pt x="1906" y="4200"/>
                    <a:pt x="2717" y="6401"/>
                    <a:pt x="2988" y="8699"/>
                  </a:cubicBezTo>
                  <a:cubicBezTo>
                    <a:pt x="2994" y="8749"/>
                    <a:pt x="3037" y="8786"/>
                    <a:pt x="3080" y="8786"/>
                  </a:cubicBezTo>
                  <a:lnTo>
                    <a:pt x="3092" y="8786"/>
                  </a:lnTo>
                  <a:cubicBezTo>
                    <a:pt x="3141" y="8779"/>
                    <a:pt x="3178" y="8730"/>
                    <a:pt x="3172" y="8681"/>
                  </a:cubicBezTo>
                  <a:cubicBezTo>
                    <a:pt x="2902" y="6351"/>
                    <a:pt x="2078" y="4120"/>
                    <a:pt x="781" y="2166"/>
                  </a:cubicBezTo>
                  <a:cubicBezTo>
                    <a:pt x="720" y="2073"/>
                    <a:pt x="658" y="1993"/>
                    <a:pt x="597" y="1907"/>
                  </a:cubicBezTo>
                  <a:cubicBezTo>
                    <a:pt x="400" y="1637"/>
                    <a:pt x="228" y="1403"/>
                    <a:pt x="209" y="1065"/>
                  </a:cubicBezTo>
                  <a:cubicBezTo>
                    <a:pt x="191" y="783"/>
                    <a:pt x="295" y="512"/>
                    <a:pt x="492" y="315"/>
                  </a:cubicBezTo>
                  <a:cubicBezTo>
                    <a:pt x="581" y="232"/>
                    <a:pt x="696" y="188"/>
                    <a:pt x="815" y="188"/>
                  </a:cubicBezTo>
                  <a:cubicBezTo>
                    <a:pt x="837" y="188"/>
                    <a:pt x="858" y="190"/>
                    <a:pt x="879" y="192"/>
                  </a:cubicBezTo>
                  <a:cubicBezTo>
                    <a:pt x="885" y="193"/>
                    <a:pt x="891" y="194"/>
                    <a:pt x="896" y="194"/>
                  </a:cubicBezTo>
                  <a:cubicBezTo>
                    <a:pt x="1005" y="194"/>
                    <a:pt x="1027" y="26"/>
                    <a:pt x="910" y="8"/>
                  </a:cubicBezTo>
                  <a:cubicBezTo>
                    <a:pt x="877" y="3"/>
                    <a:pt x="843" y="0"/>
                    <a:pt x="81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28;p74">
              <a:extLst>
                <a:ext uri="{FF2B5EF4-FFF2-40B4-BE49-F238E27FC236}">
                  <a16:creationId xmlns:a16="http://schemas.microsoft.com/office/drawing/2014/main" id="{31AD6E83-E5D4-B60C-134B-731EFBEF1F2F}"/>
                </a:ext>
              </a:extLst>
            </p:cNvPr>
            <p:cNvSpPr>
              <a:spLocks/>
            </p:cNvSpPr>
            <p:nvPr/>
          </p:nvSpPr>
          <p:spPr>
            <a:xfrm>
              <a:off x="6855800" y="3098525"/>
              <a:ext cx="47500" cy="226600"/>
            </a:xfrm>
            <a:custGeom>
              <a:avLst/>
              <a:gdLst/>
              <a:ahLst/>
              <a:cxnLst/>
              <a:rect l="l" t="t" r="r" b="b"/>
              <a:pathLst>
                <a:path w="1900" h="9064" extrusionOk="0">
                  <a:moveTo>
                    <a:pt x="1044" y="1"/>
                  </a:moveTo>
                  <a:cubicBezTo>
                    <a:pt x="932" y="1"/>
                    <a:pt x="919" y="182"/>
                    <a:pt x="1039" y="188"/>
                  </a:cubicBezTo>
                  <a:cubicBezTo>
                    <a:pt x="1457" y="243"/>
                    <a:pt x="1709" y="520"/>
                    <a:pt x="1709" y="920"/>
                  </a:cubicBezTo>
                  <a:cubicBezTo>
                    <a:pt x="1709" y="1276"/>
                    <a:pt x="1537" y="1620"/>
                    <a:pt x="1371" y="1946"/>
                  </a:cubicBezTo>
                  <a:lnTo>
                    <a:pt x="1310" y="2057"/>
                  </a:lnTo>
                  <a:cubicBezTo>
                    <a:pt x="234" y="4208"/>
                    <a:pt x="0" y="6679"/>
                    <a:pt x="652" y="8990"/>
                  </a:cubicBezTo>
                  <a:cubicBezTo>
                    <a:pt x="664" y="9033"/>
                    <a:pt x="701" y="9058"/>
                    <a:pt x="744" y="9064"/>
                  </a:cubicBezTo>
                  <a:cubicBezTo>
                    <a:pt x="750" y="9064"/>
                    <a:pt x="762" y="9064"/>
                    <a:pt x="769" y="9058"/>
                  </a:cubicBezTo>
                  <a:cubicBezTo>
                    <a:pt x="818" y="9045"/>
                    <a:pt x="848" y="8996"/>
                    <a:pt x="836" y="8947"/>
                  </a:cubicBezTo>
                  <a:cubicBezTo>
                    <a:pt x="197" y="6679"/>
                    <a:pt x="424" y="4251"/>
                    <a:pt x="1482" y="2149"/>
                  </a:cubicBezTo>
                  <a:lnTo>
                    <a:pt x="1537" y="2038"/>
                  </a:lnTo>
                  <a:cubicBezTo>
                    <a:pt x="1715" y="1688"/>
                    <a:pt x="1900" y="1325"/>
                    <a:pt x="1900" y="926"/>
                  </a:cubicBezTo>
                  <a:cubicBezTo>
                    <a:pt x="1893" y="422"/>
                    <a:pt x="1580" y="71"/>
                    <a:pt x="1070" y="4"/>
                  </a:cubicBezTo>
                  <a:cubicBezTo>
                    <a:pt x="1061" y="2"/>
                    <a:pt x="1052" y="1"/>
                    <a:pt x="104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29;p74">
              <a:extLst>
                <a:ext uri="{FF2B5EF4-FFF2-40B4-BE49-F238E27FC236}">
                  <a16:creationId xmlns:a16="http://schemas.microsoft.com/office/drawing/2014/main" id="{49717827-5160-9F5E-6274-9FA346E9B672}"/>
                </a:ext>
              </a:extLst>
            </p:cNvPr>
            <p:cNvSpPr>
              <a:spLocks/>
            </p:cNvSpPr>
            <p:nvPr/>
          </p:nvSpPr>
          <p:spPr>
            <a:xfrm>
              <a:off x="6668175" y="3255650"/>
              <a:ext cx="198250" cy="461950"/>
            </a:xfrm>
            <a:custGeom>
              <a:avLst/>
              <a:gdLst/>
              <a:ahLst/>
              <a:cxnLst/>
              <a:rect l="l" t="t" r="r" b="b"/>
              <a:pathLst>
                <a:path w="7930" h="18478" extrusionOk="0">
                  <a:moveTo>
                    <a:pt x="3412" y="1"/>
                  </a:moveTo>
                  <a:cubicBezTo>
                    <a:pt x="2643" y="1"/>
                    <a:pt x="2072" y="259"/>
                    <a:pt x="1703" y="763"/>
                  </a:cubicBezTo>
                  <a:cubicBezTo>
                    <a:pt x="1119" y="1580"/>
                    <a:pt x="1119" y="3062"/>
                    <a:pt x="1703" y="4826"/>
                  </a:cubicBezTo>
                  <a:cubicBezTo>
                    <a:pt x="2201" y="6319"/>
                    <a:pt x="1494" y="7936"/>
                    <a:pt x="867" y="9356"/>
                  </a:cubicBezTo>
                  <a:cubicBezTo>
                    <a:pt x="566" y="10044"/>
                    <a:pt x="277" y="10696"/>
                    <a:pt x="184" y="11237"/>
                  </a:cubicBezTo>
                  <a:cubicBezTo>
                    <a:pt x="0" y="12263"/>
                    <a:pt x="129" y="14236"/>
                    <a:pt x="240" y="15976"/>
                  </a:cubicBezTo>
                  <a:cubicBezTo>
                    <a:pt x="307" y="16996"/>
                    <a:pt x="363" y="17869"/>
                    <a:pt x="344" y="18379"/>
                  </a:cubicBezTo>
                  <a:cubicBezTo>
                    <a:pt x="344" y="18428"/>
                    <a:pt x="387" y="18471"/>
                    <a:pt x="436" y="18478"/>
                  </a:cubicBezTo>
                  <a:cubicBezTo>
                    <a:pt x="492" y="18478"/>
                    <a:pt x="535" y="18435"/>
                    <a:pt x="541" y="18385"/>
                  </a:cubicBezTo>
                  <a:cubicBezTo>
                    <a:pt x="553" y="17869"/>
                    <a:pt x="498" y="16984"/>
                    <a:pt x="430" y="15964"/>
                  </a:cubicBezTo>
                  <a:cubicBezTo>
                    <a:pt x="326" y="14322"/>
                    <a:pt x="191" y="12276"/>
                    <a:pt x="369" y="11274"/>
                  </a:cubicBezTo>
                  <a:cubicBezTo>
                    <a:pt x="461" y="10751"/>
                    <a:pt x="744" y="10112"/>
                    <a:pt x="1045" y="9436"/>
                  </a:cubicBezTo>
                  <a:cubicBezTo>
                    <a:pt x="1684" y="7979"/>
                    <a:pt x="2410" y="6332"/>
                    <a:pt x="1887" y="4770"/>
                  </a:cubicBezTo>
                  <a:cubicBezTo>
                    <a:pt x="1315" y="3062"/>
                    <a:pt x="1309" y="1642"/>
                    <a:pt x="1863" y="873"/>
                  </a:cubicBezTo>
                  <a:cubicBezTo>
                    <a:pt x="2188" y="419"/>
                    <a:pt x="2711" y="191"/>
                    <a:pt x="3412" y="191"/>
                  </a:cubicBezTo>
                  <a:cubicBezTo>
                    <a:pt x="5674" y="191"/>
                    <a:pt x="7739" y="2281"/>
                    <a:pt x="7763" y="2299"/>
                  </a:cubicBezTo>
                  <a:cubicBezTo>
                    <a:pt x="7782" y="2318"/>
                    <a:pt x="7805" y="2327"/>
                    <a:pt x="7829" y="2327"/>
                  </a:cubicBezTo>
                  <a:cubicBezTo>
                    <a:pt x="7853" y="2327"/>
                    <a:pt x="7877" y="2318"/>
                    <a:pt x="7899" y="2299"/>
                  </a:cubicBezTo>
                  <a:cubicBezTo>
                    <a:pt x="7929" y="2263"/>
                    <a:pt x="7929" y="2201"/>
                    <a:pt x="7899" y="2164"/>
                  </a:cubicBezTo>
                  <a:cubicBezTo>
                    <a:pt x="7806" y="2072"/>
                    <a:pt x="5753" y="1"/>
                    <a:pt x="3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30;p74">
              <a:extLst>
                <a:ext uri="{FF2B5EF4-FFF2-40B4-BE49-F238E27FC236}">
                  <a16:creationId xmlns:a16="http://schemas.microsoft.com/office/drawing/2014/main" id="{28DCFB67-75BA-6228-908C-B96ADB25E3E7}"/>
                </a:ext>
              </a:extLst>
            </p:cNvPr>
            <p:cNvSpPr>
              <a:spLocks/>
            </p:cNvSpPr>
            <p:nvPr/>
          </p:nvSpPr>
          <p:spPr>
            <a:xfrm>
              <a:off x="6870600" y="3259125"/>
              <a:ext cx="170700" cy="456625"/>
            </a:xfrm>
            <a:custGeom>
              <a:avLst/>
              <a:gdLst/>
              <a:ahLst/>
              <a:cxnLst/>
              <a:rect l="l" t="t" r="r" b="b"/>
              <a:pathLst>
                <a:path w="6828" h="18265" extrusionOk="0">
                  <a:moveTo>
                    <a:pt x="3381" y="1"/>
                  </a:moveTo>
                  <a:cubicBezTo>
                    <a:pt x="1606" y="1"/>
                    <a:pt x="114" y="1996"/>
                    <a:pt x="54" y="2081"/>
                  </a:cubicBezTo>
                  <a:cubicBezTo>
                    <a:pt x="0" y="2156"/>
                    <a:pt x="66" y="2236"/>
                    <a:pt x="135" y="2236"/>
                  </a:cubicBezTo>
                  <a:cubicBezTo>
                    <a:pt x="161" y="2236"/>
                    <a:pt x="187" y="2224"/>
                    <a:pt x="207" y="2197"/>
                  </a:cubicBezTo>
                  <a:cubicBezTo>
                    <a:pt x="219" y="2173"/>
                    <a:pt x="1707" y="192"/>
                    <a:pt x="3388" y="192"/>
                  </a:cubicBezTo>
                  <a:cubicBezTo>
                    <a:pt x="3416" y="192"/>
                    <a:pt x="3443" y="192"/>
                    <a:pt x="3471" y="194"/>
                  </a:cubicBezTo>
                  <a:cubicBezTo>
                    <a:pt x="3803" y="194"/>
                    <a:pt x="4117" y="359"/>
                    <a:pt x="4307" y="630"/>
                  </a:cubicBezTo>
                  <a:cubicBezTo>
                    <a:pt x="4989" y="1552"/>
                    <a:pt x="4756" y="3728"/>
                    <a:pt x="4430" y="4963"/>
                  </a:cubicBezTo>
                  <a:cubicBezTo>
                    <a:pt x="4172" y="5953"/>
                    <a:pt x="4781" y="7195"/>
                    <a:pt x="5364" y="8399"/>
                  </a:cubicBezTo>
                  <a:cubicBezTo>
                    <a:pt x="5721" y="9125"/>
                    <a:pt x="6084" y="9868"/>
                    <a:pt x="6237" y="10520"/>
                  </a:cubicBezTo>
                  <a:cubicBezTo>
                    <a:pt x="6631" y="12210"/>
                    <a:pt x="6311" y="17251"/>
                    <a:pt x="6004" y="18136"/>
                  </a:cubicBezTo>
                  <a:cubicBezTo>
                    <a:pt x="5985" y="18185"/>
                    <a:pt x="6010" y="18240"/>
                    <a:pt x="6059" y="18259"/>
                  </a:cubicBezTo>
                  <a:cubicBezTo>
                    <a:pt x="6071" y="18259"/>
                    <a:pt x="6077" y="18265"/>
                    <a:pt x="6090" y="18265"/>
                  </a:cubicBezTo>
                  <a:cubicBezTo>
                    <a:pt x="6133" y="18265"/>
                    <a:pt x="6164" y="18234"/>
                    <a:pt x="6176" y="18197"/>
                  </a:cubicBezTo>
                  <a:cubicBezTo>
                    <a:pt x="6495" y="17275"/>
                    <a:pt x="6827" y="12235"/>
                    <a:pt x="6416" y="10477"/>
                  </a:cubicBezTo>
                  <a:cubicBezTo>
                    <a:pt x="6262" y="9801"/>
                    <a:pt x="5893" y="9045"/>
                    <a:pt x="5537" y="8313"/>
                  </a:cubicBezTo>
                  <a:cubicBezTo>
                    <a:pt x="4965" y="7145"/>
                    <a:pt x="4375" y="5935"/>
                    <a:pt x="4615" y="5013"/>
                  </a:cubicBezTo>
                  <a:cubicBezTo>
                    <a:pt x="4903" y="3918"/>
                    <a:pt x="5235" y="1570"/>
                    <a:pt x="4455" y="519"/>
                  </a:cubicBezTo>
                  <a:cubicBezTo>
                    <a:pt x="4233" y="200"/>
                    <a:pt x="3871" y="9"/>
                    <a:pt x="3484" y="3"/>
                  </a:cubicBezTo>
                  <a:cubicBezTo>
                    <a:pt x="3449" y="1"/>
                    <a:pt x="3415" y="1"/>
                    <a:pt x="33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31;p74">
              <a:extLst>
                <a:ext uri="{FF2B5EF4-FFF2-40B4-BE49-F238E27FC236}">
                  <a16:creationId xmlns:a16="http://schemas.microsoft.com/office/drawing/2014/main" id="{6B27E286-17BB-AB85-F668-E7287AC0CBD0}"/>
                </a:ext>
              </a:extLst>
            </p:cNvPr>
            <p:cNvSpPr>
              <a:spLocks/>
            </p:cNvSpPr>
            <p:nvPr/>
          </p:nvSpPr>
          <p:spPr>
            <a:xfrm>
              <a:off x="6746700" y="3356150"/>
              <a:ext cx="130475" cy="983200"/>
            </a:xfrm>
            <a:custGeom>
              <a:avLst/>
              <a:gdLst/>
              <a:ahLst/>
              <a:cxnLst/>
              <a:rect l="l" t="t" r="r" b="b"/>
              <a:pathLst>
                <a:path w="5219" h="39328" extrusionOk="0">
                  <a:moveTo>
                    <a:pt x="1875" y="8618"/>
                  </a:moveTo>
                  <a:cubicBezTo>
                    <a:pt x="1883" y="8618"/>
                    <a:pt x="1891" y="8618"/>
                    <a:pt x="1899" y="8618"/>
                  </a:cubicBezTo>
                  <a:cubicBezTo>
                    <a:pt x="1908" y="8618"/>
                    <a:pt x="1916" y="8618"/>
                    <a:pt x="1924" y="8618"/>
                  </a:cubicBezTo>
                  <a:cubicBezTo>
                    <a:pt x="2211" y="8618"/>
                    <a:pt x="2490" y="8722"/>
                    <a:pt x="2705" y="8901"/>
                  </a:cubicBezTo>
                  <a:cubicBezTo>
                    <a:pt x="3080" y="9208"/>
                    <a:pt x="3233" y="9620"/>
                    <a:pt x="3166" y="10143"/>
                  </a:cubicBezTo>
                  <a:cubicBezTo>
                    <a:pt x="3104" y="10155"/>
                    <a:pt x="3043" y="10161"/>
                    <a:pt x="2981" y="10167"/>
                  </a:cubicBezTo>
                  <a:cubicBezTo>
                    <a:pt x="2908" y="10174"/>
                    <a:pt x="2834" y="10178"/>
                    <a:pt x="2760" y="10178"/>
                  </a:cubicBezTo>
                  <a:cubicBezTo>
                    <a:pt x="2022" y="10178"/>
                    <a:pt x="1305" y="9831"/>
                    <a:pt x="1076" y="9479"/>
                  </a:cubicBezTo>
                  <a:cubicBezTo>
                    <a:pt x="885" y="9196"/>
                    <a:pt x="1051" y="8975"/>
                    <a:pt x="1168" y="8870"/>
                  </a:cubicBezTo>
                  <a:cubicBezTo>
                    <a:pt x="1370" y="8709"/>
                    <a:pt x="1619" y="8618"/>
                    <a:pt x="1875" y="8618"/>
                  </a:cubicBezTo>
                  <a:close/>
                  <a:moveTo>
                    <a:pt x="5010" y="1"/>
                  </a:moveTo>
                  <a:cubicBezTo>
                    <a:pt x="4954" y="1"/>
                    <a:pt x="4911" y="44"/>
                    <a:pt x="4911" y="99"/>
                  </a:cubicBezTo>
                  <a:cubicBezTo>
                    <a:pt x="4917" y="173"/>
                    <a:pt x="5034" y="7536"/>
                    <a:pt x="4352" y="9178"/>
                  </a:cubicBezTo>
                  <a:cubicBezTo>
                    <a:pt x="4180" y="9620"/>
                    <a:pt x="3817" y="9964"/>
                    <a:pt x="3362" y="10100"/>
                  </a:cubicBezTo>
                  <a:cubicBezTo>
                    <a:pt x="3411" y="9540"/>
                    <a:pt x="3233" y="9098"/>
                    <a:pt x="2821" y="8766"/>
                  </a:cubicBezTo>
                  <a:cubicBezTo>
                    <a:pt x="2540" y="8532"/>
                    <a:pt x="2210" y="8432"/>
                    <a:pt x="1898" y="8432"/>
                  </a:cubicBezTo>
                  <a:cubicBezTo>
                    <a:pt x="1563" y="8432"/>
                    <a:pt x="1249" y="8547"/>
                    <a:pt x="1039" y="8735"/>
                  </a:cubicBezTo>
                  <a:cubicBezTo>
                    <a:pt x="768" y="8975"/>
                    <a:pt x="719" y="9294"/>
                    <a:pt x="910" y="9583"/>
                  </a:cubicBezTo>
                  <a:cubicBezTo>
                    <a:pt x="1173" y="9987"/>
                    <a:pt x="1953" y="10375"/>
                    <a:pt x="2760" y="10375"/>
                  </a:cubicBezTo>
                  <a:cubicBezTo>
                    <a:pt x="2837" y="10375"/>
                    <a:pt x="2916" y="10371"/>
                    <a:pt x="2994" y="10364"/>
                  </a:cubicBezTo>
                  <a:cubicBezTo>
                    <a:pt x="3037" y="10364"/>
                    <a:pt x="3086" y="10358"/>
                    <a:pt x="3135" y="10345"/>
                  </a:cubicBezTo>
                  <a:lnTo>
                    <a:pt x="3135" y="10345"/>
                  </a:lnTo>
                  <a:cubicBezTo>
                    <a:pt x="3024" y="10862"/>
                    <a:pt x="2729" y="11483"/>
                    <a:pt x="2244" y="12202"/>
                  </a:cubicBezTo>
                  <a:cubicBezTo>
                    <a:pt x="1623" y="13118"/>
                    <a:pt x="332" y="15533"/>
                    <a:pt x="1666" y="18158"/>
                  </a:cubicBezTo>
                  <a:cubicBezTo>
                    <a:pt x="2311" y="19436"/>
                    <a:pt x="1697" y="20598"/>
                    <a:pt x="1045" y="21828"/>
                  </a:cubicBezTo>
                  <a:cubicBezTo>
                    <a:pt x="621" y="22627"/>
                    <a:pt x="178" y="23463"/>
                    <a:pt x="105" y="24342"/>
                  </a:cubicBezTo>
                  <a:cubicBezTo>
                    <a:pt x="0" y="25565"/>
                    <a:pt x="516" y="26942"/>
                    <a:pt x="1020" y="28282"/>
                  </a:cubicBezTo>
                  <a:cubicBezTo>
                    <a:pt x="1438" y="29363"/>
                    <a:pt x="1863" y="30488"/>
                    <a:pt x="1942" y="31515"/>
                  </a:cubicBezTo>
                  <a:cubicBezTo>
                    <a:pt x="2133" y="33844"/>
                    <a:pt x="1819" y="38135"/>
                    <a:pt x="1537" y="39210"/>
                  </a:cubicBezTo>
                  <a:cubicBezTo>
                    <a:pt x="1524" y="39260"/>
                    <a:pt x="1549" y="39309"/>
                    <a:pt x="1604" y="39327"/>
                  </a:cubicBezTo>
                  <a:lnTo>
                    <a:pt x="1629" y="39327"/>
                  </a:lnTo>
                  <a:cubicBezTo>
                    <a:pt x="1666" y="39321"/>
                    <a:pt x="1697" y="39296"/>
                    <a:pt x="1709" y="39260"/>
                  </a:cubicBezTo>
                  <a:cubicBezTo>
                    <a:pt x="1998" y="38166"/>
                    <a:pt x="2317" y="33838"/>
                    <a:pt x="2127" y="31496"/>
                  </a:cubicBezTo>
                  <a:cubicBezTo>
                    <a:pt x="2041" y="30439"/>
                    <a:pt x="1611" y="29308"/>
                    <a:pt x="1193" y="28208"/>
                  </a:cubicBezTo>
                  <a:cubicBezTo>
                    <a:pt x="701" y="26892"/>
                    <a:pt x="184" y="25534"/>
                    <a:pt x="289" y="24360"/>
                  </a:cubicBezTo>
                  <a:cubicBezTo>
                    <a:pt x="363" y="23512"/>
                    <a:pt x="793" y="22700"/>
                    <a:pt x="1211" y="21914"/>
                  </a:cubicBezTo>
                  <a:cubicBezTo>
                    <a:pt x="1856" y="20697"/>
                    <a:pt x="2520" y="19436"/>
                    <a:pt x="1832" y="18072"/>
                  </a:cubicBezTo>
                  <a:cubicBezTo>
                    <a:pt x="541" y="15533"/>
                    <a:pt x="1795" y="13198"/>
                    <a:pt x="2397" y="12306"/>
                  </a:cubicBezTo>
                  <a:cubicBezTo>
                    <a:pt x="2920" y="11538"/>
                    <a:pt x="3227" y="10868"/>
                    <a:pt x="3332" y="10309"/>
                  </a:cubicBezTo>
                  <a:cubicBezTo>
                    <a:pt x="3879" y="10173"/>
                    <a:pt x="4327" y="9780"/>
                    <a:pt x="4524" y="9251"/>
                  </a:cubicBezTo>
                  <a:cubicBezTo>
                    <a:pt x="5219" y="7573"/>
                    <a:pt x="5108" y="400"/>
                    <a:pt x="5102" y="93"/>
                  </a:cubicBezTo>
                  <a:cubicBezTo>
                    <a:pt x="5102" y="44"/>
                    <a:pt x="5059" y="1"/>
                    <a:pt x="50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32;p74">
              <a:extLst>
                <a:ext uri="{FF2B5EF4-FFF2-40B4-BE49-F238E27FC236}">
                  <a16:creationId xmlns:a16="http://schemas.microsoft.com/office/drawing/2014/main" id="{B02175BE-EC85-087B-148F-CC20296D945A}"/>
                </a:ext>
              </a:extLst>
            </p:cNvPr>
            <p:cNvSpPr>
              <a:spLocks/>
            </p:cNvSpPr>
            <p:nvPr/>
          </p:nvSpPr>
          <p:spPr>
            <a:xfrm>
              <a:off x="6854725" y="3355225"/>
              <a:ext cx="106350" cy="987200"/>
            </a:xfrm>
            <a:custGeom>
              <a:avLst/>
              <a:gdLst/>
              <a:ahLst/>
              <a:cxnLst/>
              <a:rect l="l" t="t" r="r" b="b"/>
              <a:pathLst>
                <a:path w="4254" h="39488" extrusionOk="0">
                  <a:moveTo>
                    <a:pt x="2703" y="8767"/>
                  </a:moveTo>
                  <a:cubicBezTo>
                    <a:pt x="2801" y="8767"/>
                    <a:pt x="2893" y="8778"/>
                    <a:pt x="2975" y="8803"/>
                  </a:cubicBezTo>
                  <a:cubicBezTo>
                    <a:pt x="3178" y="8852"/>
                    <a:pt x="3332" y="9024"/>
                    <a:pt x="3350" y="9233"/>
                  </a:cubicBezTo>
                  <a:cubicBezTo>
                    <a:pt x="3412" y="9651"/>
                    <a:pt x="2932" y="10204"/>
                    <a:pt x="2330" y="10419"/>
                  </a:cubicBezTo>
                  <a:cubicBezTo>
                    <a:pt x="2220" y="10458"/>
                    <a:pt x="2046" y="10506"/>
                    <a:pt x="1850" y="10506"/>
                  </a:cubicBezTo>
                  <a:cubicBezTo>
                    <a:pt x="1675" y="10506"/>
                    <a:pt x="1483" y="10468"/>
                    <a:pt x="1303" y="10352"/>
                  </a:cubicBezTo>
                  <a:cubicBezTo>
                    <a:pt x="1223" y="9915"/>
                    <a:pt x="1260" y="9547"/>
                    <a:pt x="1426" y="9344"/>
                  </a:cubicBezTo>
                  <a:cubicBezTo>
                    <a:pt x="1718" y="9002"/>
                    <a:pt x="2265" y="8767"/>
                    <a:pt x="2703" y="8767"/>
                  </a:cubicBezTo>
                  <a:close/>
                  <a:moveTo>
                    <a:pt x="344" y="1"/>
                  </a:moveTo>
                  <a:cubicBezTo>
                    <a:pt x="289" y="1"/>
                    <a:pt x="246" y="44"/>
                    <a:pt x="246" y="93"/>
                  </a:cubicBezTo>
                  <a:cubicBezTo>
                    <a:pt x="234" y="449"/>
                    <a:pt x="0" y="8784"/>
                    <a:pt x="799" y="10087"/>
                  </a:cubicBezTo>
                  <a:cubicBezTo>
                    <a:pt x="885" y="10235"/>
                    <a:pt x="996" y="10358"/>
                    <a:pt x="1131" y="10462"/>
                  </a:cubicBezTo>
                  <a:cubicBezTo>
                    <a:pt x="1297" y="11261"/>
                    <a:pt x="1789" y="12226"/>
                    <a:pt x="2391" y="12921"/>
                  </a:cubicBezTo>
                  <a:cubicBezTo>
                    <a:pt x="2938" y="13554"/>
                    <a:pt x="2606" y="14851"/>
                    <a:pt x="2256" y="16222"/>
                  </a:cubicBezTo>
                  <a:cubicBezTo>
                    <a:pt x="2004" y="17224"/>
                    <a:pt x="1740" y="18250"/>
                    <a:pt x="1764" y="19166"/>
                  </a:cubicBezTo>
                  <a:cubicBezTo>
                    <a:pt x="1807" y="20549"/>
                    <a:pt x="2348" y="21594"/>
                    <a:pt x="2871" y="22608"/>
                  </a:cubicBezTo>
                  <a:cubicBezTo>
                    <a:pt x="3178" y="23211"/>
                    <a:pt x="3473" y="23776"/>
                    <a:pt x="3639" y="24379"/>
                  </a:cubicBezTo>
                  <a:cubicBezTo>
                    <a:pt x="4063" y="25921"/>
                    <a:pt x="3031" y="29695"/>
                    <a:pt x="2410" y="31287"/>
                  </a:cubicBezTo>
                  <a:cubicBezTo>
                    <a:pt x="1826" y="32787"/>
                    <a:pt x="2059" y="37871"/>
                    <a:pt x="2440" y="39413"/>
                  </a:cubicBezTo>
                  <a:cubicBezTo>
                    <a:pt x="2447" y="39456"/>
                    <a:pt x="2490" y="39487"/>
                    <a:pt x="2533" y="39487"/>
                  </a:cubicBezTo>
                  <a:cubicBezTo>
                    <a:pt x="2533" y="39487"/>
                    <a:pt x="2539" y="39487"/>
                    <a:pt x="2545" y="39481"/>
                  </a:cubicBezTo>
                  <a:cubicBezTo>
                    <a:pt x="2594" y="39469"/>
                    <a:pt x="2631" y="39420"/>
                    <a:pt x="2619" y="39370"/>
                  </a:cubicBezTo>
                  <a:cubicBezTo>
                    <a:pt x="2250" y="37883"/>
                    <a:pt x="2016" y="32793"/>
                    <a:pt x="2582" y="31349"/>
                  </a:cubicBezTo>
                  <a:cubicBezTo>
                    <a:pt x="3209" y="29745"/>
                    <a:pt x="4254" y="25909"/>
                    <a:pt x="3817" y="24323"/>
                  </a:cubicBezTo>
                  <a:cubicBezTo>
                    <a:pt x="3651" y="23709"/>
                    <a:pt x="3350" y="23131"/>
                    <a:pt x="3037" y="22522"/>
                  </a:cubicBezTo>
                  <a:cubicBezTo>
                    <a:pt x="2527" y="21526"/>
                    <a:pt x="1992" y="20494"/>
                    <a:pt x="1955" y="19154"/>
                  </a:cubicBezTo>
                  <a:cubicBezTo>
                    <a:pt x="1930" y="18269"/>
                    <a:pt x="2188" y="17254"/>
                    <a:pt x="2440" y="16265"/>
                  </a:cubicBezTo>
                  <a:cubicBezTo>
                    <a:pt x="2803" y="14845"/>
                    <a:pt x="3141" y="13505"/>
                    <a:pt x="2533" y="12792"/>
                  </a:cubicBezTo>
                  <a:cubicBezTo>
                    <a:pt x="1955" y="12122"/>
                    <a:pt x="1531" y="11292"/>
                    <a:pt x="1353" y="10591"/>
                  </a:cubicBezTo>
                  <a:lnTo>
                    <a:pt x="1353" y="10591"/>
                  </a:lnTo>
                  <a:cubicBezTo>
                    <a:pt x="1503" y="10661"/>
                    <a:pt x="1672" y="10696"/>
                    <a:pt x="1851" y="10696"/>
                  </a:cubicBezTo>
                  <a:cubicBezTo>
                    <a:pt x="2022" y="10696"/>
                    <a:pt x="2202" y="10664"/>
                    <a:pt x="2385" y="10598"/>
                  </a:cubicBezTo>
                  <a:cubicBezTo>
                    <a:pt x="3006" y="10376"/>
                    <a:pt x="3615" y="9762"/>
                    <a:pt x="3535" y="9202"/>
                  </a:cubicBezTo>
                  <a:cubicBezTo>
                    <a:pt x="3504" y="8920"/>
                    <a:pt x="3301" y="8680"/>
                    <a:pt x="3024" y="8612"/>
                  </a:cubicBezTo>
                  <a:cubicBezTo>
                    <a:pt x="2928" y="8585"/>
                    <a:pt x="2822" y="8572"/>
                    <a:pt x="2710" y="8572"/>
                  </a:cubicBezTo>
                  <a:cubicBezTo>
                    <a:pt x="2213" y="8572"/>
                    <a:pt x="1610" y="8828"/>
                    <a:pt x="1279" y="9215"/>
                  </a:cubicBezTo>
                  <a:cubicBezTo>
                    <a:pt x="1094" y="9430"/>
                    <a:pt x="1039" y="9768"/>
                    <a:pt x="1082" y="10161"/>
                  </a:cubicBezTo>
                  <a:cubicBezTo>
                    <a:pt x="1033" y="10106"/>
                    <a:pt x="996" y="10051"/>
                    <a:pt x="959" y="9989"/>
                  </a:cubicBezTo>
                  <a:cubicBezTo>
                    <a:pt x="191" y="8729"/>
                    <a:pt x="430" y="185"/>
                    <a:pt x="430" y="99"/>
                  </a:cubicBezTo>
                  <a:cubicBezTo>
                    <a:pt x="437" y="44"/>
                    <a:pt x="394" y="1"/>
                    <a:pt x="34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33;p74">
              <a:extLst>
                <a:ext uri="{FF2B5EF4-FFF2-40B4-BE49-F238E27FC236}">
                  <a16:creationId xmlns:a16="http://schemas.microsoft.com/office/drawing/2014/main" id="{470951F9-DFAF-81B0-454E-4FCB29B6EA1A}"/>
                </a:ext>
              </a:extLst>
            </p:cNvPr>
            <p:cNvSpPr>
              <a:spLocks/>
            </p:cNvSpPr>
            <p:nvPr/>
          </p:nvSpPr>
          <p:spPr>
            <a:xfrm>
              <a:off x="6658800" y="3262225"/>
              <a:ext cx="210225" cy="446150"/>
            </a:xfrm>
            <a:custGeom>
              <a:avLst/>
              <a:gdLst/>
              <a:ahLst/>
              <a:cxnLst/>
              <a:rect l="l" t="t" r="r" b="b"/>
              <a:pathLst>
                <a:path w="8409" h="17846" extrusionOk="0">
                  <a:moveTo>
                    <a:pt x="5163" y="1"/>
                  </a:moveTo>
                  <a:cubicBezTo>
                    <a:pt x="4862" y="1"/>
                    <a:pt x="4541" y="46"/>
                    <a:pt x="4198" y="149"/>
                  </a:cubicBezTo>
                  <a:cubicBezTo>
                    <a:pt x="2951" y="531"/>
                    <a:pt x="2078" y="1496"/>
                    <a:pt x="1623" y="3001"/>
                  </a:cubicBezTo>
                  <a:cubicBezTo>
                    <a:pt x="1168" y="4507"/>
                    <a:pt x="1254" y="6130"/>
                    <a:pt x="1346" y="6966"/>
                  </a:cubicBezTo>
                  <a:cubicBezTo>
                    <a:pt x="1592" y="9271"/>
                    <a:pt x="1936" y="12424"/>
                    <a:pt x="811" y="13832"/>
                  </a:cubicBezTo>
                  <a:cubicBezTo>
                    <a:pt x="0" y="14846"/>
                    <a:pt x="363" y="15983"/>
                    <a:pt x="627" y="16813"/>
                  </a:cubicBezTo>
                  <a:cubicBezTo>
                    <a:pt x="744" y="17188"/>
                    <a:pt x="848" y="17514"/>
                    <a:pt x="824" y="17741"/>
                  </a:cubicBezTo>
                  <a:cubicBezTo>
                    <a:pt x="818" y="17790"/>
                    <a:pt x="855" y="17840"/>
                    <a:pt x="904" y="17846"/>
                  </a:cubicBezTo>
                  <a:lnTo>
                    <a:pt x="916" y="17846"/>
                  </a:lnTo>
                  <a:cubicBezTo>
                    <a:pt x="959" y="17846"/>
                    <a:pt x="1002" y="17809"/>
                    <a:pt x="1008" y="17766"/>
                  </a:cubicBezTo>
                  <a:cubicBezTo>
                    <a:pt x="1039" y="17502"/>
                    <a:pt x="934" y="17157"/>
                    <a:pt x="805" y="16758"/>
                  </a:cubicBezTo>
                  <a:cubicBezTo>
                    <a:pt x="541" y="15922"/>
                    <a:pt x="209" y="14883"/>
                    <a:pt x="959" y="13949"/>
                  </a:cubicBezTo>
                  <a:cubicBezTo>
                    <a:pt x="2133" y="12486"/>
                    <a:pt x="1789" y="9283"/>
                    <a:pt x="1531" y="6948"/>
                  </a:cubicBezTo>
                  <a:cubicBezTo>
                    <a:pt x="1242" y="4237"/>
                    <a:pt x="1801" y="1078"/>
                    <a:pt x="4254" y="334"/>
                  </a:cubicBezTo>
                  <a:cubicBezTo>
                    <a:pt x="4583" y="235"/>
                    <a:pt x="4892" y="191"/>
                    <a:pt x="5179" y="191"/>
                  </a:cubicBezTo>
                  <a:cubicBezTo>
                    <a:pt x="7172" y="191"/>
                    <a:pt x="8164" y="2279"/>
                    <a:pt x="8212" y="2381"/>
                  </a:cubicBezTo>
                  <a:cubicBezTo>
                    <a:pt x="8226" y="2417"/>
                    <a:pt x="8263" y="2437"/>
                    <a:pt x="8300" y="2437"/>
                  </a:cubicBezTo>
                  <a:cubicBezTo>
                    <a:pt x="8312" y="2437"/>
                    <a:pt x="8324" y="2435"/>
                    <a:pt x="8335" y="2430"/>
                  </a:cubicBezTo>
                  <a:cubicBezTo>
                    <a:pt x="8384" y="2405"/>
                    <a:pt x="8409" y="2350"/>
                    <a:pt x="8384" y="2301"/>
                  </a:cubicBezTo>
                  <a:cubicBezTo>
                    <a:pt x="8374" y="2274"/>
                    <a:pt x="7291" y="1"/>
                    <a:pt x="516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834;p74">
              <a:extLst>
                <a:ext uri="{FF2B5EF4-FFF2-40B4-BE49-F238E27FC236}">
                  <a16:creationId xmlns:a16="http://schemas.microsoft.com/office/drawing/2014/main" id="{025F99E0-FCE3-F682-FA4C-3DBF2DC75AD2}"/>
                </a:ext>
              </a:extLst>
            </p:cNvPr>
            <p:cNvSpPr>
              <a:spLocks/>
            </p:cNvSpPr>
            <p:nvPr/>
          </p:nvSpPr>
          <p:spPr>
            <a:xfrm>
              <a:off x="6869550" y="3274050"/>
              <a:ext cx="167750" cy="433875"/>
            </a:xfrm>
            <a:custGeom>
              <a:avLst/>
              <a:gdLst/>
              <a:ahLst/>
              <a:cxnLst/>
              <a:rect l="l" t="t" r="r" b="b"/>
              <a:pathLst>
                <a:path w="6710" h="17355" extrusionOk="0">
                  <a:moveTo>
                    <a:pt x="2889" y="0"/>
                  </a:moveTo>
                  <a:cubicBezTo>
                    <a:pt x="1277" y="0"/>
                    <a:pt x="69" y="1554"/>
                    <a:pt x="59" y="1570"/>
                  </a:cubicBezTo>
                  <a:cubicBezTo>
                    <a:pt x="1" y="1645"/>
                    <a:pt x="65" y="1727"/>
                    <a:pt x="136" y="1727"/>
                  </a:cubicBezTo>
                  <a:cubicBezTo>
                    <a:pt x="163" y="1727"/>
                    <a:pt x="190" y="1715"/>
                    <a:pt x="212" y="1686"/>
                  </a:cubicBezTo>
                  <a:cubicBezTo>
                    <a:pt x="223" y="1666"/>
                    <a:pt x="1373" y="191"/>
                    <a:pt x="2886" y="191"/>
                  </a:cubicBezTo>
                  <a:cubicBezTo>
                    <a:pt x="3155" y="191"/>
                    <a:pt x="3435" y="237"/>
                    <a:pt x="3722" y="346"/>
                  </a:cubicBezTo>
                  <a:cubicBezTo>
                    <a:pt x="5486" y="1016"/>
                    <a:pt x="5449" y="5946"/>
                    <a:pt x="5185" y="8460"/>
                  </a:cubicBezTo>
                  <a:cubicBezTo>
                    <a:pt x="4988" y="10304"/>
                    <a:pt x="5867" y="13420"/>
                    <a:pt x="6187" y="14115"/>
                  </a:cubicBezTo>
                  <a:cubicBezTo>
                    <a:pt x="6513" y="14810"/>
                    <a:pt x="6365" y="16727"/>
                    <a:pt x="6095" y="17213"/>
                  </a:cubicBezTo>
                  <a:cubicBezTo>
                    <a:pt x="6070" y="17262"/>
                    <a:pt x="6089" y="17317"/>
                    <a:pt x="6138" y="17342"/>
                  </a:cubicBezTo>
                  <a:cubicBezTo>
                    <a:pt x="6150" y="17348"/>
                    <a:pt x="6162" y="17354"/>
                    <a:pt x="6181" y="17354"/>
                  </a:cubicBezTo>
                  <a:cubicBezTo>
                    <a:pt x="6212" y="17354"/>
                    <a:pt x="6242" y="17336"/>
                    <a:pt x="6261" y="17305"/>
                  </a:cubicBezTo>
                  <a:cubicBezTo>
                    <a:pt x="6550" y="16777"/>
                    <a:pt x="6710" y="14785"/>
                    <a:pt x="6359" y="14035"/>
                  </a:cubicBezTo>
                  <a:cubicBezTo>
                    <a:pt x="6040" y="13353"/>
                    <a:pt x="5179" y="10292"/>
                    <a:pt x="5370" y="8485"/>
                  </a:cubicBezTo>
                  <a:cubicBezTo>
                    <a:pt x="5400" y="8177"/>
                    <a:pt x="6126" y="1059"/>
                    <a:pt x="3790" y="168"/>
                  </a:cubicBezTo>
                  <a:cubicBezTo>
                    <a:pt x="3480" y="50"/>
                    <a:pt x="3178" y="0"/>
                    <a:pt x="288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35;p74">
              <a:extLst>
                <a:ext uri="{FF2B5EF4-FFF2-40B4-BE49-F238E27FC236}">
                  <a16:creationId xmlns:a16="http://schemas.microsoft.com/office/drawing/2014/main" id="{EEABD243-6868-A2C5-E9D9-3E833B8748D1}"/>
                </a:ext>
              </a:extLst>
            </p:cNvPr>
            <p:cNvSpPr>
              <a:spLocks/>
            </p:cNvSpPr>
            <p:nvPr/>
          </p:nvSpPr>
          <p:spPr>
            <a:xfrm>
              <a:off x="6756825" y="3367250"/>
              <a:ext cx="130500" cy="756650"/>
            </a:xfrm>
            <a:custGeom>
              <a:avLst/>
              <a:gdLst/>
              <a:ahLst/>
              <a:cxnLst/>
              <a:rect l="l" t="t" r="r" b="b"/>
              <a:pathLst>
                <a:path w="5220" h="30266" extrusionOk="0">
                  <a:moveTo>
                    <a:pt x="1826" y="7541"/>
                  </a:moveTo>
                  <a:cubicBezTo>
                    <a:pt x="2011" y="7541"/>
                    <a:pt x="2195" y="7572"/>
                    <a:pt x="2373" y="7633"/>
                  </a:cubicBezTo>
                  <a:cubicBezTo>
                    <a:pt x="2902" y="7818"/>
                    <a:pt x="3400" y="8236"/>
                    <a:pt x="3504" y="8813"/>
                  </a:cubicBezTo>
                  <a:cubicBezTo>
                    <a:pt x="3099" y="9109"/>
                    <a:pt x="2620" y="9245"/>
                    <a:pt x="2178" y="9245"/>
                  </a:cubicBezTo>
                  <a:cubicBezTo>
                    <a:pt x="1831" y="9245"/>
                    <a:pt x="1507" y="9161"/>
                    <a:pt x="1261" y="9004"/>
                  </a:cubicBezTo>
                  <a:cubicBezTo>
                    <a:pt x="1052" y="8875"/>
                    <a:pt x="738" y="8574"/>
                    <a:pt x="947" y="8064"/>
                  </a:cubicBezTo>
                  <a:cubicBezTo>
                    <a:pt x="1101" y="7689"/>
                    <a:pt x="1445" y="7541"/>
                    <a:pt x="1826" y="7541"/>
                  </a:cubicBezTo>
                  <a:close/>
                  <a:moveTo>
                    <a:pt x="4373" y="0"/>
                  </a:moveTo>
                  <a:cubicBezTo>
                    <a:pt x="4324" y="0"/>
                    <a:pt x="4276" y="34"/>
                    <a:pt x="4279" y="97"/>
                  </a:cubicBezTo>
                  <a:cubicBezTo>
                    <a:pt x="4291" y="171"/>
                    <a:pt x="5023" y="7240"/>
                    <a:pt x="3830" y="8525"/>
                  </a:cubicBezTo>
                  <a:cubicBezTo>
                    <a:pt x="3775" y="8580"/>
                    <a:pt x="3726" y="8629"/>
                    <a:pt x="3670" y="8678"/>
                  </a:cubicBezTo>
                  <a:cubicBezTo>
                    <a:pt x="3517" y="8094"/>
                    <a:pt x="3006" y="7646"/>
                    <a:pt x="2435" y="7449"/>
                  </a:cubicBezTo>
                  <a:cubicBezTo>
                    <a:pt x="2238" y="7382"/>
                    <a:pt x="2028" y="7344"/>
                    <a:pt x="1825" y="7344"/>
                  </a:cubicBezTo>
                  <a:cubicBezTo>
                    <a:pt x="1377" y="7344"/>
                    <a:pt x="960" y="7529"/>
                    <a:pt x="769" y="7990"/>
                  </a:cubicBezTo>
                  <a:cubicBezTo>
                    <a:pt x="585" y="8451"/>
                    <a:pt x="726" y="8887"/>
                    <a:pt x="1156" y="9164"/>
                  </a:cubicBezTo>
                  <a:cubicBezTo>
                    <a:pt x="1429" y="9337"/>
                    <a:pt x="1789" y="9430"/>
                    <a:pt x="2174" y="9430"/>
                  </a:cubicBezTo>
                  <a:cubicBezTo>
                    <a:pt x="2624" y="9430"/>
                    <a:pt x="3109" y="9303"/>
                    <a:pt x="3529" y="9029"/>
                  </a:cubicBezTo>
                  <a:lnTo>
                    <a:pt x="3529" y="9029"/>
                  </a:lnTo>
                  <a:cubicBezTo>
                    <a:pt x="3529" y="9164"/>
                    <a:pt x="3511" y="9293"/>
                    <a:pt x="3474" y="9422"/>
                  </a:cubicBezTo>
                  <a:cubicBezTo>
                    <a:pt x="3326" y="9951"/>
                    <a:pt x="2994" y="10707"/>
                    <a:pt x="2607" y="11573"/>
                  </a:cubicBezTo>
                  <a:cubicBezTo>
                    <a:pt x="1765" y="13473"/>
                    <a:pt x="615" y="16067"/>
                    <a:pt x="523" y="18390"/>
                  </a:cubicBezTo>
                  <a:cubicBezTo>
                    <a:pt x="468" y="19865"/>
                    <a:pt x="597" y="21162"/>
                    <a:pt x="708" y="22299"/>
                  </a:cubicBezTo>
                  <a:cubicBezTo>
                    <a:pt x="849" y="23725"/>
                    <a:pt x="972" y="24955"/>
                    <a:pt x="658" y="25963"/>
                  </a:cubicBezTo>
                  <a:cubicBezTo>
                    <a:pt x="136" y="27653"/>
                    <a:pt x="1" y="28919"/>
                    <a:pt x="210" y="30192"/>
                  </a:cubicBezTo>
                  <a:cubicBezTo>
                    <a:pt x="222" y="30235"/>
                    <a:pt x="259" y="30266"/>
                    <a:pt x="302" y="30266"/>
                  </a:cubicBezTo>
                  <a:lnTo>
                    <a:pt x="320" y="30259"/>
                  </a:lnTo>
                  <a:cubicBezTo>
                    <a:pt x="370" y="30253"/>
                    <a:pt x="406" y="30204"/>
                    <a:pt x="394" y="30155"/>
                  </a:cubicBezTo>
                  <a:cubicBezTo>
                    <a:pt x="191" y="28913"/>
                    <a:pt x="320" y="27678"/>
                    <a:pt x="837" y="26018"/>
                  </a:cubicBezTo>
                  <a:cubicBezTo>
                    <a:pt x="1162" y="24967"/>
                    <a:pt x="1040" y="23719"/>
                    <a:pt x="898" y="22281"/>
                  </a:cubicBezTo>
                  <a:cubicBezTo>
                    <a:pt x="788" y="21144"/>
                    <a:pt x="658" y="19859"/>
                    <a:pt x="714" y="18390"/>
                  </a:cubicBezTo>
                  <a:cubicBezTo>
                    <a:pt x="800" y="16104"/>
                    <a:pt x="1943" y="13528"/>
                    <a:pt x="2779" y="11647"/>
                  </a:cubicBezTo>
                  <a:cubicBezTo>
                    <a:pt x="3172" y="10768"/>
                    <a:pt x="3504" y="10012"/>
                    <a:pt x="3658" y="9471"/>
                  </a:cubicBezTo>
                  <a:cubicBezTo>
                    <a:pt x="3707" y="9281"/>
                    <a:pt x="3726" y="9090"/>
                    <a:pt x="3707" y="8893"/>
                  </a:cubicBezTo>
                  <a:cubicBezTo>
                    <a:pt x="3799" y="8820"/>
                    <a:pt x="3885" y="8740"/>
                    <a:pt x="3965" y="8654"/>
                  </a:cubicBezTo>
                  <a:cubicBezTo>
                    <a:pt x="5219" y="7308"/>
                    <a:pt x="4500" y="374"/>
                    <a:pt x="4469" y="79"/>
                  </a:cubicBezTo>
                  <a:cubicBezTo>
                    <a:pt x="4458" y="25"/>
                    <a:pt x="4415" y="0"/>
                    <a:pt x="437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36;p74">
              <a:extLst>
                <a:ext uri="{FF2B5EF4-FFF2-40B4-BE49-F238E27FC236}">
                  <a16:creationId xmlns:a16="http://schemas.microsoft.com/office/drawing/2014/main" id="{2CA93760-D1B1-5BA0-D124-0380882BEEBA}"/>
                </a:ext>
              </a:extLst>
            </p:cNvPr>
            <p:cNvSpPr>
              <a:spLocks/>
            </p:cNvSpPr>
            <p:nvPr/>
          </p:nvSpPr>
          <p:spPr>
            <a:xfrm>
              <a:off x="6836750" y="3361175"/>
              <a:ext cx="115100" cy="758125"/>
            </a:xfrm>
            <a:custGeom>
              <a:avLst/>
              <a:gdLst/>
              <a:ahLst/>
              <a:cxnLst/>
              <a:rect l="l" t="t" r="r" b="b"/>
              <a:pathLst>
                <a:path w="4604" h="30325" extrusionOk="0">
                  <a:moveTo>
                    <a:pt x="3130" y="8132"/>
                  </a:moveTo>
                  <a:cubicBezTo>
                    <a:pt x="3295" y="8132"/>
                    <a:pt x="3448" y="8176"/>
                    <a:pt x="3577" y="8264"/>
                  </a:cubicBezTo>
                  <a:cubicBezTo>
                    <a:pt x="3725" y="8368"/>
                    <a:pt x="3793" y="8559"/>
                    <a:pt x="3750" y="8731"/>
                  </a:cubicBezTo>
                  <a:cubicBezTo>
                    <a:pt x="3700" y="9056"/>
                    <a:pt x="3387" y="9468"/>
                    <a:pt x="2920" y="9604"/>
                  </a:cubicBezTo>
                  <a:cubicBezTo>
                    <a:pt x="2822" y="9631"/>
                    <a:pt x="2724" y="9644"/>
                    <a:pt x="2626" y="9644"/>
                  </a:cubicBezTo>
                  <a:cubicBezTo>
                    <a:pt x="2324" y="9644"/>
                    <a:pt x="2024" y="9517"/>
                    <a:pt x="1741" y="9267"/>
                  </a:cubicBezTo>
                  <a:lnTo>
                    <a:pt x="1741" y="9267"/>
                  </a:lnTo>
                  <a:cubicBezTo>
                    <a:pt x="1865" y="8900"/>
                    <a:pt x="2104" y="8588"/>
                    <a:pt x="2422" y="8374"/>
                  </a:cubicBezTo>
                  <a:cubicBezTo>
                    <a:pt x="2657" y="8214"/>
                    <a:pt x="2904" y="8132"/>
                    <a:pt x="3130" y="8132"/>
                  </a:cubicBezTo>
                  <a:close/>
                  <a:moveTo>
                    <a:pt x="1584" y="0"/>
                  </a:moveTo>
                  <a:cubicBezTo>
                    <a:pt x="1544" y="0"/>
                    <a:pt x="1504" y="24"/>
                    <a:pt x="1494" y="76"/>
                  </a:cubicBezTo>
                  <a:cubicBezTo>
                    <a:pt x="1432" y="383"/>
                    <a:pt x="0" y="7594"/>
                    <a:pt x="1408" y="9198"/>
                  </a:cubicBezTo>
                  <a:cubicBezTo>
                    <a:pt x="1451" y="9241"/>
                    <a:pt x="1488" y="9284"/>
                    <a:pt x="1524" y="9321"/>
                  </a:cubicBezTo>
                  <a:cubicBezTo>
                    <a:pt x="1451" y="9597"/>
                    <a:pt x="1445" y="9892"/>
                    <a:pt x="1512" y="10169"/>
                  </a:cubicBezTo>
                  <a:cubicBezTo>
                    <a:pt x="1604" y="10593"/>
                    <a:pt x="1856" y="11232"/>
                    <a:pt x="2176" y="12050"/>
                  </a:cubicBezTo>
                  <a:cubicBezTo>
                    <a:pt x="2926" y="13968"/>
                    <a:pt x="4057" y="16857"/>
                    <a:pt x="4235" y="19660"/>
                  </a:cubicBezTo>
                  <a:cubicBezTo>
                    <a:pt x="4413" y="22512"/>
                    <a:pt x="3946" y="24380"/>
                    <a:pt x="3664" y="25499"/>
                  </a:cubicBezTo>
                  <a:cubicBezTo>
                    <a:pt x="3547" y="25942"/>
                    <a:pt x="3473" y="26267"/>
                    <a:pt x="3473" y="26489"/>
                  </a:cubicBezTo>
                  <a:cubicBezTo>
                    <a:pt x="3473" y="26839"/>
                    <a:pt x="3565" y="27349"/>
                    <a:pt x="3670" y="27933"/>
                  </a:cubicBezTo>
                  <a:cubicBezTo>
                    <a:pt x="3799" y="28640"/>
                    <a:pt x="3946" y="29439"/>
                    <a:pt x="3977" y="30232"/>
                  </a:cubicBezTo>
                  <a:cubicBezTo>
                    <a:pt x="3977" y="30281"/>
                    <a:pt x="4020" y="30324"/>
                    <a:pt x="4075" y="30324"/>
                  </a:cubicBezTo>
                  <a:lnTo>
                    <a:pt x="4081" y="30318"/>
                  </a:lnTo>
                  <a:cubicBezTo>
                    <a:pt x="4131" y="30312"/>
                    <a:pt x="4174" y="30269"/>
                    <a:pt x="4168" y="30220"/>
                  </a:cubicBezTo>
                  <a:cubicBezTo>
                    <a:pt x="4137" y="29414"/>
                    <a:pt x="3989" y="28603"/>
                    <a:pt x="3860" y="27890"/>
                  </a:cubicBezTo>
                  <a:cubicBezTo>
                    <a:pt x="3756" y="27318"/>
                    <a:pt x="3664" y="26821"/>
                    <a:pt x="3664" y="26482"/>
                  </a:cubicBezTo>
                  <a:cubicBezTo>
                    <a:pt x="3664" y="26286"/>
                    <a:pt x="3743" y="25972"/>
                    <a:pt x="3848" y="25542"/>
                  </a:cubicBezTo>
                  <a:cubicBezTo>
                    <a:pt x="4131" y="24411"/>
                    <a:pt x="4604" y="22524"/>
                    <a:pt x="4426" y="19641"/>
                  </a:cubicBezTo>
                  <a:cubicBezTo>
                    <a:pt x="4241" y="16808"/>
                    <a:pt x="3110" y="13900"/>
                    <a:pt x="2354" y="11982"/>
                  </a:cubicBezTo>
                  <a:cubicBezTo>
                    <a:pt x="2041" y="11171"/>
                    <a:pt x="1789" y="10532"/>
                    <a:pt x="1697" y="10126"/>
                  </a:cubicBezTo>
                  <a:cubicBezTo>
                    <a:pt x="1647" y="9911"/>
                    <a:pt x="1641" y="9683"/>
                    <a:pt x="1690" y="9468"/>
                  </a:cubicBezTo>
                  <a:lnTo>
                    <a:pt x="1690" y="9468"/>
                  </a:lnTo>
                  <a:cubicBezTo>
                    <a:pt x="2034" y="9752"/>
                    <a:pt x="2360" y="9833"/>
                    <a:pt x="2620" y="9833"/>
                  </a:cubicBezTo>
                  <a:cubicBezTo>
                    <a:pt x="2760" y="9833"/>
                    <a:pt x="2880" y="9810"/>
                    <a:pt x="2975" y="9782"/>
                  </a:cubicBezTo>
                  <a:cubicBezTo>
                    <a:pt x="3461" y="9647"/>
                    <a:pt x="3866" y="9216"/>
                    <a:pt x="3940" y="8761"/>
                  </a:cubicBezTo>
                  <a:cubicBezTo>
                    <a:pt x="3995" y="8509"/>
                    <a:pt x="3897" y="8251"/>
                    <a:pt x="3688" y="8104"/>
                  </a:cubicBezTo>
                  <a:cubicBezTo>
                    <a:pt x="3525" y="7994"/>
                    <a:pt x="3333" y="7939"/>
                    <a:pt x="3130" y="7939"/>
                  </a:cubicBezTo>
                  <a:cubicBezTo>
                    <a:pt x="2867" y="7939"/>
                    <a:pt x="2584" y="8031"/>
                    <a:pt x="2317" y="8214"/>
                  </a:cubicBezTo>
                  <a:cubicBezTo>
                    <a:pt x="1992" y="8436"/>
                    <a:pt x="1740" y="8749"/>
                    <a:pt x="1592" y="9118"/>
                  </a:cubicBezTo>
                  <a:lnTo>
                    <a:pt x="1549" y="9069"/>
                  </a:lnTo>
                  <a:cubicBezTo>
                    <a:pt x="203" y="7538"/>
                    <a:pt x="1666" y="187"/>
                    <a:pt x="1678" y="113"/>
                  </a:cubicBezTo>
                  <a:cubicBezTo>
                    <a:pt x="1692" y="43"/>
                    <a:pt x="1638" y="0"/>
                    <a:pt x="15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37;p74">
              <a:extLst>
                <a:ext uri="{FF2B5EF4-FFF2-40B4-BE49-F238E27FC236}">
                  <a16:creationId xmlns:a16="http://schemas.microsoft.com/office/drawing/2014/main" id="{C82886C3-A009-3F97-B1A9-2F209EC14615}"/>
                </a:ext>
              </a:extLst>
            </p:cNvPr>
            <p:cNvSpPr>
              <a:spLocks/>
            </p:cNvSpPr>
            <p:nvPr/>
          </p:nvSpPr>
          <p:spPr>
            <a:xfrm>
              <a:off x="6821225" y="3301900"/>
              <a:ext cx="109750" cy="84400"/>
            </a:xfrm>
            <a:custGeom>
              <a:avLst/>
              <a:gdLst/>
              <a:ahLst/>
              <a:cxnLst/>
              <a:rect l="l" t="t" r="r" b="b"/>
              <a:pathLst>
                <a:path w="4390" h="3376" extrusionOk="0">
                  <a:moveTo>
                    <a:pt x="1806" y="0"/>
                  </a:moveTo>
                  <a:cubicBezTo>
                    <a:pt x="1640" y="0"/>
                    <a:pt x="1457" y="14"/>
                    <a:pt x="1254" y="44"/>
                  </a:cubicBezTo>
                  <a:cubicBezTo>
                    <a:pt x="0" y="228"/>
                    <a:pt x="941" y="3351"/>
                    <a:pt x="1807" y="3375"/>
                  </a:cubicBezTo>
                  <a:cubicBezTo>
                    <a:pt x="1810" y="3375"/>
                    <a:pt x="1813" y="3375"/>
                    <a:pt x="1816" y="3375"/>
                  </a:cubicBezTo>
                  <a:cubicBezTo>
                    <a:pt x="2640" y="3375"/>
                    <a:pt x="4390" y="0"/>
                    <a:pt x="180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6600;p74">
            <a:extLst>
              <a:ext uri="{FF2B5EF4-FFF2-40B4-BE49-F238E27FC236}">
                <a16:creationId xmlns:a16="http://schemas.microsoft.com/office/drawing/2014/main" id="{6C70EF0F-1F9C-92F8-4C1A-63243AD5302A}"/>
              </a:ext>
            </a:extLst>
          </p:cNvPr>
          <p:cNvSpPr>
            <a:spLocks noGrp="1" noRot="1" noMove="1" noResize="1" noEditPoints="1" noAdjustHandles="1" noChangeArrowheads="1" noChangeShapeType="1"/>
          </p:cNvSpPr>
          <p:nvPr/>
        </p:nvSpPr>
        <p:spPr>
          <a:xfrm>
            <a:off x="7375283" y="3072800"/>
            <a:ext cx="24700" cy="100375"/>
          </a:xfrm>
          <a:custGeom>
            <a:avLst/>
            <a:gdLst/>
            <a:ahLst/>
            <a:cxnLst/>
            <a:rect l="l" t="t" r="r" b="b"/>
            <a:pathLst>
              <a:path w="988" h="4015" extrusionOk="0">
                <a:moveTo>
                  <a:pt x="884" y="0"/>
                </a:moveTo>
                <a:cubicBezTo>
                  <a:pt x="842" y="0"/>
                  <a:pt x="801" y="26"/>
                  <a:pt x="793" y="81"/>
                </a:cubicBezTo>
                <a:cubicBezTo>
                  <a:pt x="787" y="111"/>
                  <a:pt x="289" y="3351"/>
                  <a:pt x="25" y="3873"/>
                </a:cubicBezTo>
                <a:cubicBezTo>
                  <a:pt x="0" y="3916"/>
                  <a:pt x="18" y="3978"/>
                  <a:pt x="62" y="4002"/>
                </a:cubicBezTo>
                <a:cubicBezTo>
                  <a:pt x="74" y="4008"/>
                  <a:pt x="92" y="4015"/>
                  <a:pt x="105" y="4015"/>
                </a:cubicBezTo>
                <a:cubicBezTo>
                  <a:pt x="141" y="4015"/>
                  <a:pt x="178" y="3990"/>
                  <a:pt x="191" y="3959"/>
                </a:cubicBezTo>
                <a:cubicBezTo>
                  <a:pt x="473" y="3412"/>
                  <a:pt x="959" y="247"/>
                  <a:pt x="977" y="111"/>
                </a:cubicBezTo>
                <a:cubicBezTo>
                  <a:pt x="988" y="40"/>
                  <a:pt x="935" y="0"/>
                  <a:pt x="8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7105;p74">
            <a:extLst>
              <a:ext uri="{FF2B5EF4-FFF2-40B4-BE49-F238E27FC236}">
                <a16:creationId xmlns:a16="http://schemas.microsoft.com/office/drawing/2014/main" id="{741CBA40-841D-9C54-2335-B5F974A2DF3F}"/>
              </a:ext>
            </a:extLst>
          </p:cNvPr>
          <p:cNvGrpSpPr>
            <a:grpSpLocks/>
          </p:cNvGrpSpPr>
          <p:nvPr/>
        </p:nvGrpSpPr>
        <p:grpSpPr>
          <a:xfrm>
            <a:off x="6999133" y="1722890"/>
            <a:ext cx="621859" cy="1898287"/>
            <a:chOff x="6644350" y="1548975"/>
            <a:chExt cx="389275" cy="1356650"/>
          </a:xfrm>
        </p:grpSpPr>
        <p:sp>
          <p:nvSpPr>
            <p:cNvPr id="469" name="Google Shape;7106;p74">
              <a:extLst>
                <a:ext uri="{FF2B5EF4-FFF2-40B4-BE49-F238E27FC236}">
                  <a16:creationId xmlns:a16="http://schemas.microsoft.com/office/drawing/2014/main" id="{3B35B9B6-0E16-B768-C678-99A947484553}"/>
                </a:ext>
              </a:extLst>
            </p:cNvPr>
            <p:cNvSpPr>
              <a:spLocks/>
            </p:cNvSpPr>
            <p:nvPr/>
          </p:nvSpPr>
          <p:spPr>
            <a:xfrm>
              <a:off x="6746525" y="1620325"/>
              <a:ext cx="178750" cy="170600"/>
            </a:xfrm>
            <a:custGeom>
              <a:avLst/>
              <a:gdLst/>
              <a:ahLst/>
              <a:cxnLst/>
              <a:rect l="l" t="t" r="r" b="b"/>
              <a:pathLst>
                <a:path w="7150" h="6824" extrusionOk="0">
                  <a:moveTo>
                    <a:pt x="3572" y="0"/>
                  </a:moveTo>
                  <a:lnTo>
                    <a:pt x="1" y="2109"/>
                  </a:lnTo>
                  <a:cubicBezTo>
                    <a:pt x="1" y="2109"/>
                    <a:pt x="794" y="5114"/>
                    <a:pt x="247" y="6823"/>
                  </a:cubicBezTo>
                  <a:lnTo>
                    <a:pt x="7150" y="6823"/>
                  </a:lnTo>
                  <a:cubicBezTo>
                    <a:pt x="7150" y="6823"/>
                    <a:pt x="6867" y="5077"/>
                    <a:pt x="7150" y="2188"/>
                  </a:cubicBezTo>
                  <a:lnTo>
                    <a:pt x="357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7107;p74">
              <a:extLst>
                <a:ext uri="{FF2B5EF4-FFF2-40B4-BE49-F238E27FC236}">
                  <a16:creationId xmlns:a16="http://schemas.microsoft.com/office/drawing/2014/main" id="{396E9BAD-2A20-8E8A-8635-F6B2D7FDB8A7}"/>
                </a:ext>
              </a:extLst>
            </p:cNvPr>
            <p:cNvGrpSpPr>
              <a:grpSpLocks/>
            </p:cNvGrpSpPr>
            <p:nvPr/>
          </p:nvGrpSpPr>
          <p:grpSpPr>
            <a:xfrm>
              <a:off x="6644350" y="1606500"/>
              <a:ext cx="389275" cy="1299125"/>
              <a:chOff x="6644350" y="1606500"/>
              <a:chExt cx="389275" cy="1299125"/>
            </a:xfrm>
          </p:grpSpPr>
          <p:sp>
            <p:nvSpPr>
              <p:cNvPr id="497" name="Google Shape;7108;p74">
                <a:extLst>
                  <a:ext uri="{FF2B5EF4-FFF2-40B4-BE49-F238E27FC236}">
                    <a16:creationId xmlns:a16="http://schemas.microsoft.com/office/drawing/2014/main" id="{12AF3838-0E26-0F7B-28D1-274BD543CE2C}"/>
                  </a:ext>
                </a:extLst>
              </p:cNvPr>
              <p:cNvSpPr>
                <a:spLocks/>
              </p:cNvSpPr>
              <p:nvPr/>
            </p:nvSpPr>
            <p:spPr>
              <a:xfrm>
                <a:off x="6774350" y="1606500"/>
                <a:ext cx="129250" cy="165675"/>
              </a:xfrm>
              <a:custGeom>
                <a:avLst/>
                <a:gdLst/>
                <a:ahLst/>
                <a:cxnLst/>
                <a:rect l="l" t="t" r="r" b="b"/>
                <a:pathLst>
                  <a:path w="5170" h="6627" extrusionOk="0">
                    <a:moveTo>
                      <a:pt x="2588" y="0"/>
                    </a:moveTo>
                    <a:cubicBezTo>
                      <a:pt x="50" y="0"/>
                      <a:pt x="0" y="1082"/>
                      <a:pt x="191" y="3221"/>
                    </a:cubicBezTo>
                    <a:cubicBezTo>
                      <a:pt x="382" y="5360"/>
                      <a:pt x="1691" y="6626"/>
                      <a:pt x="2588" y="6626"/>
                    </a:cubicBezTo>
                    <a:cubicBezTo>
                      <a:pt x="3480" y="6626"/>
                      <a:pt x="4795" y="5360"/>
                      <a:pt x="4979" y="3221"/>
                    </a:cubicBezTo>
                    <a:cubicBezTo>
                      <a:pt x="5170" y="1082"/>
                      <a:pt x="5121" y="0"/>
                      <a:pt x="2588" y="0"/>
                    </a:cubicBez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7109;p74">
                <a:extLst>
                  <a:ext uri="{FF2B5EF4-FFF2-40B4-BE49-F238E27FC236}">
                    <a16:creationId xmlns:a16="http://schemas.microsoft.com/office/drawing/2014/main" id="{2D8BCFE7-9D7B-1F11-206D-805D79ABD8DF}"/>
                  </a:ext>
                </a:extLst>
              </p:cNvPr>
              <p:cNvSpPr>
                <a:spLocks/>
              </p:cNvSpPr>
              <p:nvPr/>
            </p:nvSpPr>
            <p:spPr>
              <a:xfrm>
                <a:off x="6644350" y="1721575"/>
                <a:ext cx="389275" cy="1184050"/>
              </a:xfrm>
              <a:custGeom>
                <a:avLst/>
                <a:gdLst/>
                <a:ahLst/>
                <a:cxnLst/>
                <a:rect l="l" t="t" r="r" b="b"/>
                <a:pathLst>
                  <a:path w="15571" h="47362" extrusionOk="0">
                    <a:moveTo>
                      <a:pt x="9374" y="1"/>
                    </a:moveTo>
                    <a:lnTo>
                      <a:pt x="7788" y="38"/>
                    </a:lnTo>
                    <a:lnTo>
                      <a:pt x="6202" y="7"/>
                    </a:lnTo>
                    <a:lnTo>
                      <a:pt x="6202" y="7"/>
                    </a:lnTo>
                    <a:cubicBezTo>
                      <a:pt x="6202" y="7"/>
                      <a:pt x="6270" y="1525"/>
                      <a:pt x="6202" y="1771"/>
                    </a:cubicBezTo>
                    <a:cubicBezTo>
                      <a:pt x="6129" y="2017"/>
                      <a:pt x="5957" y="2367"/>
                      <a:pt x="5287" y="2576"/>
                    </a:cubicBezTo>
                    <a:cubicBezTo>
                      <a:pt x="4617" y="2792"/>
                      <a:pt x="3910" y="2718"/>
                      <a:pt x="3098" y="3216"/>
                    </a:cubicBezTo>
                    <a:cubicBezTo>
                      <a:pt x="2287" y="3707"/>
                      <a:pt x="2078" y="5680"/>
                      <a:pt x="2078" y="6947"/>
                    </a:cubicBezTo>
                    <a:cubicBezTo>
                      <a:pt x="2078" y="8213"/>
                      <a:pt x="1973" y="11034"/>
                      <a:pt x="1728" y="12128"/>
                    </a:cubicBezTo>
                    <a:cubicBezTo>
                      <a:pt x="1482" y="13216"/>
                      <a:pt x="812" y="16179"/>
                      <a:pt x="775" y="17058"/>
                    </a:cubicBezTo>
                    <a:cubicBezTo>
                      <a:pt x="738" y="17937"/>
                      <a:pt x="424" y="19173"/>
                      <a:pt x="351" y="19701"/>
                    </a:cubicBezTo>
                    <a:cubicBezTo>
                      <a:pt x="283" y="20230"/>
                      <a:pt x="0" y="22234"/>
                      <a:pt x="209" y="22658"/>
                    </a:cubicBezTo>
                    <a:cubicBezTo>
                      <a:pt x="681" y="23602"/>
                      <a:pt x="1024" y="23870"/>
                      <a:pt x="1191" y="23870"/>
                    </a:cubicBezTo>
                    <a:cubicBezTo>
                      <a:pt x="1276" y="23870"/>
                      <a:pt x="1316" y="23800"/>
                      <a:pt x="1303" y="23715"/>
                    </a:cubicBezTo>
                    <a:cubicBezTo>
                      <a:pt x="1267" y="23469"/>
                      <a:pt x="984" y="22977"/>
                      <a:pt x="916" y="22486"/>
                    </a:cubicBezTo>
                    <a:cubicBezTo>
                      <a:pt x="862" y="22089"/>
                      <a:pt x="943" y="21530"/>
                      <a:pt x="1031" y="21530"/>
                    </a:cubicBezTo>
                    <a:cubicBezTo>
                      <a:pt x="1052" y="21530"/>
                      <a:pt x="1074" y="21562"/>
                      <a:pt x="1094" y="21637"/>
                    </a:cubicBezTo>
                    <a:cubicBezTo>
                      <a:pt x="1187" y="21980"/>
                      <a:pt x="1308" y="22847"/>
                      <a:pt x="1484" y="22847"/>
                    </a:cubicBezTo>
                    <a:cubicBezTo>
                      <a:pt x="1507" y="22847"/>
                      <a:pt x="1531" y="22832"/>
                      <a:pt x="1555" y="22799"/>
                    </a:cubicBezTo>
                    <a:cubicBezTo>
                      <a:pt x="1771" y="22522"/>
                      <a:pt x="1838" y="21391"/>
                      <a:pt x="1838" y="20832"/>
                    </a:cubicBezTo>
                    <a:cubicBezTo>
                      <a:pt x="1838" y="20267"/>
                      <a:pt x="1555" y="19701"/>
                      <a:pt x="1592" y="19142"/>
                    </a:cubicBezTo>
                    <a:cubicBezTo>
                      <a:pt x="1629" y="18576"/>
                      <a:pt x="2932" y="15226"/>
                      <a:pt x="3178" y="13819"/>
                    </a:cubicBezTo>
                    <a:cubicBezTo>
                      <a:pt x="3424" y="12411"/>
                      <a:pt x="3774" y="8569"/>
                      <a:pt x="3774" y="8569"/>
                    </a:cubicBezTo>
                    <a:cubicBezTo>
                      <a:pt x="3916" y="9448"/>
                      <a:pt x="4481" y="10579"/>
                      <a:pt x="4518" y="12233"/>
                    </a:cubicBezTo>
                    <a:cubicBezTo>
                      <a:pt x="4549" y="13886"/>
                      <a:pt x="3104" y="16603"/>
                      <a:pt x="2828" y="18890"/>
                    </a:cubicBezTo>
                    <a:cubicBezTo>
                      <a:pt x="2545" y="21182"/>
                      <a:pt x="3356" y="27981"/>
                      <a:pt x="3670" y="30556"/>
                    </a:cubicBezTo>
                    <a:cubicBezTo>
                      <a:pt x="3990" y="33126"/>
                      <a:pt x="3320" y="35806"/>
                      <a:pt x="3565" y="37355"/>
                    </a:cubicBezTo>
                    <a:cubicBezTo>
                      <a:pt x="3811" y="38903"/>
                      <a:pt x="4623" y="42671"/>
                      <a:pt x="4623" y="43200"/>
                    </a:cubicBezTo>
                    <a:cubicBezTo>
                      <a:pt x="4623" y="43729"/>
                      <a:pt x="4586" y="44190"/>
                      <a:pt x="4727" y="44540"/>
                    </a:cubicBezTo>
                    <a:cubicBezTo>
                      <a:pt x="4869" y="44890"/>
                      <a:pt x="4408" y="45456"/>
                      <a:pt x="4266" y="46058"/>
                    </a:cubicBezTo>
                    <a:cubicBezTo>
                      <a:pt x="4119" y="46654"/>
                      <a:pt x="4512" y="47361"/>
                      <a:pt x="5145" y="47361"/>
                    </a:cubicBezTo>
                    <a:cubicBezTo>
                      <a:pt x="5778" y="47361"/>
                      <a:pt x="6374" y="46833"/>
                      <a:pt x="6276" y="46378"/>
                    </a:cubicBezTo>
                    <a:cubicBezTo>
                      <a:pt x="6172" y="45917"/>
                      <a:pt x="6166" y="44792"/>
                      <a:pt x="6239" y="44190"/>
                    </a:cubicBezTo>
                    <a:cubicBezTo>
                      <a:pt x="6307" y="43593"/>
                      <a:pt x="5957" y="43274"/>
                      <a:pt x="5957" y="42714"/>
                    </a:cubicBezTo>
                    <a:cubicBezTo>
                      <a:pt x="5957" y="42149"/>
                      <a:pt x="6166" y="37988"/>
                      <a:pt x="6190" y="34668"/>
                    </a:cubicBezTo>
                    <a:cubicBezTo>
                      <a:pt x="6202" y="33261"/>
                      <a:pt x="6565" y="32179"/>
                      <a:pt x="6946" y="28983"/>
                    </a:cubicBezTo>
                    <a:cubicBezTo>
                      <a:pt x="7321" y="25786"/>
                      <a:pt x="7788" y="21182"/>
                      <a:pt x="7788" y="21182"/>
                    </a:cubicBezTo>
                    <a:cubicBezTo>
                      <a:pt x="7788" y="21182"/>
                      <a:pt x="8255" y="25786"/>
                      <a:pt x="8636" y="28983"/>
                    </a:cubicBezTo>
                    <a:cubicBezTo>
                      <a:pt x="9011" y="32173"/>
                      <a:pt x="9374" y="33255"/>
                      <a:pt x="9386" y="34668"/>
                    </a:cubicBezTo>
                    <a:cubicBezTo>
                      <a:pt x="9411" y="37988"/>
                      <a:pt x="9620" y="42149"/>
                      <a:pt x="9620" y="42714"/>
                    </a:cubicBezTo>
                    <a:cubicBezTo>
                      <a:pt x="9620" y="43274"/>
                      <a:pt x="9270" y="43593"/>
                      <a:pt x="9337" y="44190"/>
                    </a:cubicBezTo>
                    <a:cubicBezTo>
                      <a:pt x="9411" y="44792"/>
                      <a:pt x="9411" y="45917"/>
                      <a:pt x="9300" y="46378"/>
                    </a:cubicBezTo>
                    <a:cubicBezTo>
                      <a:pt x="9196" y="46833"/>
                      <a:pt x="9798" y="47361"/>
                      <a:pt x="10431" y="47361"/>
                    </a:cubicBezTo>
                    <a:cubicBezTo>
                      <a:pt x="11064" y="47361"/>
                      <a:pt x="11452" y="46661"/>
                      <a:pt x="11310" y="46058"/>
                    </a:cubicBezTo>
                    <a:cubicBezTo>
                      <a:pt x="11169" y="45456"/>
                      <a:pt x="10714" y="44897"/>
                      <a:pt x="10849" y="44540"/>
                    </a:cubicBezTo>
                    <a:cubicBezTo>
                      <a:pt x="10991" y="44190"/>
                      <a:pt x="10954" y="43729"/>
                      <a:pt x="10954" y="43200"/>
                    </a:cubicBezTo>
                    <a:cubicBezTo>
                      <a:pt x="10954" y="42671"/>
                      <a:pt x="11765" y="38897"/>
                      <a:pt x="12011" y="37355"/>
                    </a:cubicBezTo>
                    <a:cubicBezTo>
                      <a:pt x="12257" y="35806"/>
                      <a:pt x="11593" y="33126"/>
                      <a:pt x="11907" y="30556"/>
                    </a:cubicBezTo>
                    <a:cubicBezTo>
                      <a:pt x="12220" y="27981"/>
                      <a:pt x="13031" y="21182"/>
                      <a:pt x="12755" y="18890"/>
                    </a:cubicBezTo>
                    <a:cubicBezTo>
                      <a:pt x="12472" y="16603"/>
                      <a:pt x="11028" y="13886"/>
                      <a:pt x="11064" y="12233"/>
                    </a:cubicBezTo>
                    <a:cubicBezTo>
                      <a:pt x="11095" y="10579"/>
                      <a:pt x="11661" y="9448"/>
                      <a:pt x="11802" y="8569"/>
                    </a:cubicBezTo>
                    <a:cubicBezTo>
                      <a:pt x="11802" y="8569"/>
                      <a:pt x="12152" y="12411"/>
                      <a:pt x="12398" y="13819"/>
                    </a:cubicBezTo>
                    <a:cubicBezTo>
                      <a:pt x="12644" y="15226"/>
                      <a:pt x="13947" y="18576"/>
                      <a:pt x="13984" y="19142"/>
                    </a:cubicBezTo>
                    <a:cubicBezTo>
                      <a:pt x="14021" y="19701"/>
                      <a:pt x="13738" y="20267"/>
                      <a:pt x="13738" y="20832"/>
                    </a:cubicBezTo>
                    <a:cubicBezTo>
                      <a:pt x="13738" y="21391"/>
                      <a:pt x="13812" y="22522"/>
                      <a:pt x="14021" y="22799"/>
                    </a:cubicBezTo>
                    <a:cubicBezTo>
                      <a:pt x="14045" y="22832"/>
                      <a:pt x="14069" y="22847"/>
                      <a:pt x="14091" y="22847"/>
                    </a:cubicBezTo>
                    <a:cubicBezTo>
                      <a:pt x="14262" y="22847"/>
                      <a:pt x="14384" y="21985"/>
                      <a:pt x="14482" y="21637"/>
                    </a:cubicBezTo>
                    <a:cubicBezTo>
                      <a:pt x="14504" y="21562"/>
                      <a:pt x="14526" y="21530"/>
                      <a:pt x="14548" y="21530"/>
                    </a:cubicBezTo>
                    <a:cubicBezTo>
                      <a:pt x="14638" y="21530"/>
                      <a:pt x="14715" y="22089"/>
                      <a:pt x="14660" y="22486"/>
                    </a:cubicBezTo>
                    <a:cubicBezTo>
                      <a:pt x="14587" y="22977"/>
                      <a:pt x="14304" y="23469"/>
                      <a:pt x="14273" y="23721"/>
                    </a:cubicBezTo>
                    <a:cubicBezTo>
                      <a:pt x="14263" y="23804"/>
                      <a:pt x="14302" y="23872"/>
                      <a:pt x="14387" y="23872"/>
                    </a:cubicBezTo>
                    <a:cubicBezTo>
                      <a:pt x="14553" y="23872"/>
                      <a:pt x="14894" y="23606"/>
                      <a:pt x="15367" y="22664"/>
                    </a:cubicBezTo>
                    <a:cubicBezTo>
                      <a:pt x="15570" y="22234"/>
                      <a:pt x="15287" y="20230"/>
                      <a:pt x="15220" y="19701"/>
                    </a:cubicBezTo>
                    <a:cubicBezTo>
                      <a:pt x="15152" y="19173"/>
                      <a:pt x="14832" y="17937"/>
                      <a:pt x="14796" y="17058"/>
                    </a:cubicBezTo>
                    <a:cubicBezTo>
                      <a:pt x="14759" y="16173"/>
                      <a:pt x="14095" y="13216"/>
                      <a:pt x="13843" y="12122"/>
                    </a:cubicBezTo>
                    <a:cubicBezTo>
                      <a:pt x="13597" y="11034"/>
                      <a:pt x="13492" y="8213"/>
                      <a:pt x="13492" y="6947"/>
                    </a:cubicBezTo>
                    <a:cubicBezTo>
                      <a:pt x="13492" y="5674"/>
                      <a:pt x="13283" y="3701"/>
                      <a:pt x="12472" y="3209"/>
                    </a:cubicBezTo>
                    <a:cubicBezTo>
                      <a:pt x="11661" y="2718"/>
                      <a:pt x="10954" y="2785"/>
                      <a:pt x="10290" y="2576"/>
                    </a:cubicBezTo>
                    <a:cubicBezTo>
                      <a:pt x="9620" y="2367"/>
                      <a:pt x="9442" y="2011"/>
                      <a:pt x="9374" y="1765"/>
                    </a:cubicBezTo>
                    <a:cubicBezTo>
                      <a:pt x="9300" y="1519"/>
                      <a:pt x="9374" y="1"/>
                      <a:pt x="9374" y="1"/>
                    </a:cubicBez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7110;p74">
              <a:extLst>
                <a:ext uri="{FF2B5EF4-FFF2-40B4-BE49-F238E27FC236}">
                  <a16:creationId xmlns:a16="http://schemas.microsoft.com/office/drawing/2014/main" id="{B40173D7-5646-42FC-DFB7-DDF3CEF2DD94}"/>
                </a:ext>
              </a:extLst>
            </p:cNvPr>
            <p:cNvGrpSpPr>
              <a:grpSpLocks/>
            </p:cNvGrpSpPr>
            <p:nvPr/>
          </p:nvGrpSpPr>
          <p:grpSpPr>
            <a:xfrm>
              <a:off x="6644800" y="1661800"/>
              <a:ext cx="381750" cy="1218925"/>
              <a:chOff x="6644800" y="1661800"/>
              <a:chExt cx="381750" cy="1218925"/>
            </a:xfrm>
          </p:grpSpPr>
          <p:grpSp>
            <p:nvGrpSpPr>
              <p:cNvPr id="473" name="Google Shape;7111;p74">
                <a:extLst>
                  <a:ext uri="{FF2B5EF4-FFF2-40B4-BE49-F238E27FC236}">
                    <a16:creationId xmlns:a16="http://schemas.microsoft.com/office/drawing/2014/main" id="{6C63D730-E75B-90E6-A7E7-B9330423265A}"/>
                  </a:ext>
                </a:extLst>
              </p:cNvPr>
              <p:cNvGrpSpPr>
                <a:grpSpLocks/>
              </p:cNvGrpSpPr>
              <p:nvPr/>
            </p:nvGrpSpPr>
            <p:grpSpPr>
              <a:xfrm>
                <a:off x="6739925" y="1838600"/>
                <a:ext cx="198100" cy="161275"/>
                <a:chOff x="6739925" y="1838600"/>
                <a:chExt cx="198100" cy="161275"/>
              </a:xfrm>
            </p:grpSpPr>
            <p:sp>
              <p:nvSpPr>
                <p:cNvPr id="493" name="Google Shape;7112;p74">
                  <a:extLst>
                    <a:ext uri="{FF2B5EF4-FFF2-40B4-BE49-F238E27FC236}">
                      <a16:creationId xmlns:a16="http://schemas.microsoft.com/office/drawing/2014/main" id="{08BFEDFE-9984-2A1E-6C05-0FEAD82A1640}"/>
                    </a:ext>
                  </a:extLst>
                </p:cNvPr>
                <p:cNvSpPr>
                  <a:spLocks/>
                </p:cNvSpPr>
                <p:nvPr/>
              </p:nvSpPr>
              <p:spPr>
                <a:xfrm>
                  <a:off x="6739925" y="1838600"/>
                  <a:ext cx="99000" cy="161275"/>
                </a:xfrm>
                <a:custGeom>
                  <a:avLst/>
                  <a:gdLst/>
                  <a:ahLst/>
                  <a:cxnLst/>
                  <a:rect l="l" t="t" r="r" b="b"/>
                  <a:pathLst>
                    <a:path w="3960" h="6451" extrusionOk="0">
                      <a:moveTo>
                        <a:pt x="2257" y="1"/>
                      </a:moveTo>
                      <a:cubicBezTo>
                        <a:pt x="1805" y="1"/>
                        <a:pt x="1347" y="144"/>
                        <a:pt x="1003" y="514"/>
                      </a:cubicBezTo>
                      <a:cubicBezTo>
                        <a:pt x="1" y="1583"/>
                        <a:pt x="406" y="4817"/>
                        <a:pt x="1003" y="5880"/>
                      </a:cubicBezTo>
                      <a:cubicBezTo>
                        <a:pt x="1224" y="6270"/>
                        <a:pt x="1638" y="6451"/>
                        <a:pt x="2090" y="6451"/>
                      </a:cubicBezTo>
                      <a:cubicBezTo>
                        <a:pt x="2870" y="6451"/>
                        <a:pt x="3761" y="5913"/>
                        <a:pt x="3959" y="4983"/>
                      </a:cubicBezTo>
                      <a:lnTo>
                        <a:pt x="3959" y="975"/>
                      </a:lnTo>
                      <a:cubicBezTo>
                        <a:pt x="3959" y="519"/>
                        <a:pt x="3119" y="1"/>
                        <a:pt x="2257"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113;p74">
                  <a:extLst>
                    <a:ext uri="{FF2B5EF4-FFF2-40B4-BE49-F238E27FC236}">
                      <a16:creationId xmlns:a16="http://schemas.microsoft.com/office/drawing/2014/main" id="{2C57530B-AB80-ECAB-4B1C-1863A9B297EA}"/>
                    </a:ext>
                  </a:extLst>
                </p:cNvPr>
                <p:cNvSpPr>
                  <a:spLocks/>
                </p:cNvSpPr>
                <p:nvPr/>
              </p:nvSpPr>
              <p:spPr>
                <a:xfrm>
                  <a:off x="6766200" y="1853800"/>
                  <a:ext cx="72725" cy="127000"/>
                </a:xfrm>
                <a:custGeom>
                  <a:avLst/>
                  <a:gdLst/>
                  <a:ahLst/>
                  <a:cxnLst/>
                  <a:rect l="l" t="t" r="r" b="b"/>
                  <a:pathLst>
                    <a:path w="2909" h="5080" extrusionOk="0">
                      <a:moveTo>
                        <a:pt x="1060" y="0"/>
                      </a:moveTo>
                      <a:cubicBezTo>
                        <a:pt x="994" y="0"/>
                        <a:pt x="932" y="5"/>
                        <a:pt x="874" y="17"/>
                      </a:cubicBezTo>
                      <a:cubicBezTo>
                        <a:pt x="831" y="29"/>
                        <a:pt x="812" y="84"/>
                        <a:pt x="849" y="115"/>
                      </a:cubicBezTo>
                      <a:cubicBezTo>
                        <a:pt x="1027" y="262"/>
                        <a:pt x="1218" y="299"/>
                        <a:pt x="1439" y="355"/>
                      </a:cubicBezTo>
                      <a:cubicBezTo>
                        <a:pt x="1783" y="447"/>
                        <a:pt x="1882" y="742"/>
                        <a:pt x="2103" y="963"/>
                      </a:cubicBezTo>
                      <a:cubicBezTo>
                        <a:pt x="2201" y="1068"/>
                        <a:pt x="2318" y="1148"/>
                        <a:pt x="2447" y="1215"/>
                      </a:cubicBezTo>
                      <a:cubicBezTo>
                        <a:pt x="2312" y="1234"/>
                        <a:pt x="2183" y="1270"/>
                        <a:pt x="2060" y="1338"/>
                      </a:cubicBezTo>
                      <a:cubicBezTo>
                        <a:pt x="1753" y="1498"/>
                        <a:pt x="1500" y="1713"/>
                        <a:pt x="1218" y="1910"/>
                      </a:cubicBezTo>
                      <a:cubicBezTo>
                        <a:pt x="855" y="2156"/>
                        <a:pt x="480" y="2199"/>
                        <a:pt x="74" y="2322"/>
                      </a:cubicBezTo>
                      <a:cubicBezTo>
                        <a:pt x="1" y="2346"/>
                        <a:pt x="13" y="2457"/>
                        <a:pt x="93" y="2457"/>
                      </a:cubicBezTo>
                      <a:cubicBezTo>
                        <a:pt x="116" y="2458"/>
                        <a:pt x="139" y="2458"/>
                        <a:pt x="163" y="2458"/>
                      </a:cubicBezTo>
                      <a:cubicBezTo>
                        <a:pt x="579" y="2458"/>
                        <a:pt x="967" y="2304"/>
                        <a:pt x="1322" y="2094"/>
                      </a:cubicBezTo>
                      <a:cubicBezTo>
                        <a:pt x="1568" y="1947"/>
                        <a:pt x="1814" y="1768"/>
                        <a:pt x="2072" y="1639"/>
                      </a:cubicBezTo>
                      <a:lnTo>
                        <a:pt x="2072" y="1639"/>
                      </a:lnTo>
                      <a:cubicBezTo>
                        <a:pt x="2029" y="1713"/>
                        <a:pt x="1986" y="1793"/>
                        <a:pt x="1955" y="1879"/>
                      </a:cubicBezTo>
                      <a:cubicBezTo>
                        <a:pt x="1906" y="2014"/>
                        <a:pt x="1882" y="2156"/>
                        <a:pt x="1875" y="2303"/>
                      </a:cubicBezTo>
                      <a:cubicBezTo>
                        <a:pt x="1839" y="2703"/>
                        <a:pt x="1642" y="2875"/>
                        <a:pt x="1365" y="3127"/>
                      </a:cubicBezTo>
                      <a:cubicBezTo>
                        <a:pt x="1021" y="3440"/>
                        <a:pt x="548" y="3729"/>
                        <a:pt x="308" y="4129"/>
                      </a:cubicBezTo>
                      <a:cubicBezTo>
                        <a:pt x="275" y="4190"/>
                        <a:pt x="322" y="4266"/>
                        <a:pt x="391" y="4266"/>
                      </a:cubicBezTo>
                      <a:cubicBezTo>
                        <a:pt x="398" y="4266"/>
                        <a:pt x="405" y="4266"/>
                        <a:pt x="413" y="4264"/>
                      </a:cubicBezTo>
                      <a:cubicBezTo>
                        <a:pt x="720" y="4159"/>
                        <a:pt x="935" y="3920"/>
                        <a:pt x="1181" y="3705"/>
                      </a:cubicBezTo>
                      <a:cubicBezTo>
                        <a:pt x="1445" y="3465"/>
                        <a:pt x="1796" y="3176"/>
                        <a:pt x="1974" y="2856"/>
                      </a:cubicBezTo>
                      <a:cubicBezTo>
                        <a:pt x="2152" y="2543"/>
                        <a:pt x="2084" y="2180"/>
                        <a:pt x="2244" y="1854"/>
                      </a:cubicBezTo>
                      <a:cubicBezTo>
                        <a:pt x="2293" y="1756"/>
                        <a:pt x="2361" y="1664"/>
                        <a:pt x="2441" y="1590"/>
                      </a:cubicBezTo>
                      <a:lnTo>
                        <a:pt x="2441" y="1590"/>
                      </a:lnTo>
                      <a:cubicBezTo>
                        <a:pt x="2318" y="1842"/>
                        <a:pt x="2281" y="2149"/>
                        <a:pt x="2293" y="2463"/>
                      </a:cubicBezTo>
                      <a:cubicBezTo>
                        <a:pt x="2306" y="3022"/>
                        <a:pt x="2355" y="3483"/>
                        <a:pt x="2103" y="4000"/>
                      </a:cubicBezTo>
                      <a:cubicBezTo>
                        <a:pt x="1931" y="4362"/>
                        <a:pt x="1611" y="4627"/>
                        <a:pt x="1414" y="4971"/>
                      </a:cubicBezTo>
                      <a:cubicBezTo>
                        <a:pt x="1388" y="5014"/>
                        <a:pt x="1422" y="5080"/>
                        <a:pt x="1467" y="5080"/>
                      </a:cubicBezTo>
                      <a:cubicBezTo>
                        <a:pt x="1474" y="5080"/>
                        <a:pt x="1481" y="5078"/>
                        <a:pt x="1488" y="5075"/>
                      </a:cubicBezTo>
                      <a:cubicBezTo>
                        <a:pt x="2035" y="4848"/>
                        <a:pt x="2367" y="4239"/>
                        <a:pt x="2539" y="3698"/>
                      </a:cubicBezTo>
                      <a:cubicBezTo>
                        <a:pt x="2742" y="3078"/>
                        <a:pt x="2324" y="2039"/>
                        <a:pt x="2711" y="1473"/>
                      </a:cubicBezTo>
                      <a:cubicBezTo>
                        <a:pt x="2779" y="1473"/>
                        <a:pt x="2840" y="1486"/>
                        <a:pt x="2908" y="1498"/>
                      </a:cubicBezTo>
                      <a:lnTo>
                        <a:pt x="2908" y="1006"/>
                      </a:lnTo>
                      <a:cubicBezTo>
                        <a:pt x="2877" y="1006"/>
                        <a:pt x="2853" y="1012"/>
                        <a:pt x="2828" y="1018"/>
                      </a:cubicBezTo>
                      <a:cubicBezTo>
                        <a:pt x="2545" y="809"/>
                        <a:pt x="2250" y="619"/>
                        <a:pt x="1998" y="355"/>
                      </a:cubicBezTo>
                      <a:cubicBezTo>
                        <a:pt x="1788" y="139"/>
                        <a:pt x="1392" y="0"/>
                        <a:pt x="1060" y="0"/>
                      </a:cubicBez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114;p74">
                  <a:extLst>
                    <a:ext uri="{FF2B5EF4-FFF2-40B4-BE49-F238E27FC236}">
                      <a16:creationId xmlns:a16="http://schemas.microsoft.com/office/drawing/2014/main" id="{59374234-0A10-F926-86E4-A434B6770F4F}"/>
                    </a:ext>
                  </a:extLst>
                </p:cNvPr>
                <p:cNvSpPr>
                  <a:spLocks/>
                </p:cNvSpPr>
                <p:nvPr/>
              </p:nvSpPr>
              <p:spPr>
                <a:xfrm>
                  <a:off x="6839200" y="1838600"/>
                  <a:ext cx="98825" cy="161275"/>
                </a:xfrm>
                <a:custGeom>
                  <a:avLst/>
                  <a:gdLst/>
                  <a:ahLst/>
                  <a:cxnLst/>
                  <a:rect l="l" t="t" r="r" b="b"/>
                  <a:pathLst>
                    <a:path w="3953" h="6451" extrusionOk="0">
                      <a:moveTo>
                        <a:pt x="1698" y="1"/>
                      </a:moveTo>
                      <a:cubicBezTo>
                        <a:pt x="838" y="1"/>
                        <a:pt x="0" y="519"/>
                        <a:pt x="0" y="975"/>
                      </a:cubicBezTo>
                      <a:lnTo>
                        <a:pt x="0" y="4983"/>
                      </a:lnTo>
                      <a:cubicBezTo>
                        <a:pt x="195" y="5913"/>
                        <a:pt x="1084" y="6451"/>
                        <a:pt x="1864" y="6451"/>
                      </a:cubicBezTo>
                      <a:cubicBezTo>
                        <a:pt x="2315" y="6451"/>
                        <a:pt x="2730" y="6270"/>
                        <a:pt x="2951" y="5880"/>
                      </a:cubicBezTo>
                      <a:cubicBezTo>
                        <a:pt x="3553" y="4817"/>
                        <a:pt x="3953" y="1583"/>
                        <a:pt x="2951" y="514"/>
                      </a:cubicBezTo>
                      <a:cubicBezTo>
                        <a:pt x="2606" y="144"/>
                        <a:pt x="2149" y="1"/>
                        <a:pt x="1698"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115;p74">
                  <a:extLst>
                    <a:ext uri="{FF2B5EF4-FFF2-40B4-BE49-F238E27FC236}">
                      <a16:creationId xmlns:a16="http://schemas.microsoft.com/office/drawing/2014/main" id="{6CE82742-D1DF-9633-A692-274C7DC22C2A}"/>
                    </a:ext>
                  </a:extLst>
                </p:cNvPr>
                <p:cNvSpPr>
                  <a:spLocks/>
                </p:cNvSpPr>
                <p:nvPr/>
              </p:nvSpPr>
              <p:spPr>
                <a:xfrm>
                  <a:off x="6839200" y="1853800"/>
                  <a:ext cx="72700" cy="127000"/>
                </a:xfrm>
                <a:custGeom>
                  <a:avLst/>
                  <a:gdLst/>
                  <a:ahLst/>
                  <a:cxnLst/>
                  <a:rect l="l" t="t" r="r" b="b"/>
                  <a:pathLst>
                    <a:path w="2908" h="5080" extrusionOk="0">
                      <a:moveTo>
                        <a:pt x="1845" y="0"/>
                      </a:moveTo>
                      <a:cubicBezTo>
                        <a:pt x="1517" y="0"/>
                        <a:pt x="1121" y="139"/>
                        <a:pt x="910" y="355"/>
                      </a:cubicBezTo>
                      <a:cubicBezTo>
                        <a:pt x="652" y="619"/>
                        <a:pt x="363" y="809"/>
                        <a:pt x="74" y="1018"/>
                      </a:cubicBezTo>
                      <a:cubicBezTo>
                        <a:pt x="50" y="1012"/>
                        <a:pt x="25" y="1006"/>
                        <a:pt x="0" y="1006"/>
                      </a:cubicBezTo>
                      <a:lnTo>
                        <a:pt x="0" y="1498"/>
                      </a:lnTo>
                      <a:cubicBezTo>
                        <a:pt x="62" y="1486"/>
                        <a:pt x="129" y="1479"/>
                        <a:pt x="191" y="1479"/>
                      </a:cubicBezTo>
                      <a:cubicBezTo>
                        <a:pt x="578" y="2045"/>
                        <a:pt x="166" y="3084"/>
                        <a:pt x="363" y="3711"/>
                      </a:cubicBezTo>
                      <a:cubicBezTo>
                        <a:pt x="541" y="4245"/>
                        <a:pt x="867" y="4848"/>
                        <a:pt x="1420" y="5075"/>
                      </a:cubicBezTo>
                      <a:cubicBezTo>
                        <a:pt x="1427" y="5078"/>
                        <a:pt x="1434" y="5080"/>
                        <a:pt x="1441" y="5080"/>
                      </a:cubicBezTo>
                      <a:cubicBezTo>
                        <a:pt x="1487" y="5080"/>
                        <a:pt x="1521" y="5014"/>
                        <a:pt x="1494" y="4971"/>
                      </a:cubicBezTo>
                      <a:cubicBezTo>
                        <a:pt x="1291" y="4627"/>
                        <a:pt x="978" y="4362"/>
                        <a:pt x="806" y="4000"/>
                      </a:cubicBezTo>
                      <a:cubicBezTo>
                        <a:pt x="554" y="3483"/>
                        <a:pt x="603" y="3022"/>
                        <a:pt x="615" y="2463"/>
                      </a:cubicBezTo>
                      <a:cubicBezTo>
                        <a:pt x="627" y="2149"/>
                        <a:pt x="590" y="1842"/>
                        <a:pt x="468" y="1590"/>
                      </a:cubicBezTo>
                      <a:lnTo>
                        <a:pt x="468" y="1590"/>
                      </a:lnTo>
                      <a:cubicBezTo>
                        <a:pt x="547" y="1664"/>
                        <a:pt x="615" y="1756"/>
                        <a:pt x="664" y="1854"/>
                      </a:cubicBezTo>
                      <a:cubicBezTo>
                        <a:pt x="824" y="2180"/>
                        <a:pt x="756" y="2543"/>
                        <a:pt x="935" y="2856"/>
                      </a:cubicBezTo>
                      <a:cubicBezTo>
                        <a:pt x="1113" y="3176"/>
                        <a:pt x="1463" y="3465"/>
                        <a:pt x="1728" y="3705"/>
                      </a:cubicBezTo>
                      <a:cubicBezTo>
                        <a:pt x="1974" y="3920"/>
                        <a:pt x="2189" y="4159"/>
                        <a:pt x="2496" y="4264"/>
                      </a:cubicBezTo>
                      <a:cubicBezTo>
                        <a:pt x="2503" y="4266"/>
                        <a:pt x="2511" y="4266"/>
                        <a:pt x="2518" y="4266"/>
                      </a:cubicBezTo>
                      <a:cubicBezTo>
                        <a:pt x="2587" y="4266"/>
                        <a:pt x="2634" y="4190"/>
                        <a:pt x="2600" y="4129"/>
                      </a:cubicBezTo>
                      <a:cubicBezTo>
                        <a:pt x="2361" y="3729"/>
                        <a:pt x="1887" y="3440"/>
                        <a:pt x="1543" y="3127"/>
                      </a:cubicBezTo>
                      <a:cubicBezTo>
                        <a:pt x="1267" y="2875"/>
                        <a:pt x="1070" y="2703"/>
                        <a:pt x="1033" y="2303"/>
                      </a:cubicBezTo>
                      <a:cubicBezTo>
                        <a:pt x="1027" y="2156"/>
                        <a:pt x="1002" y="2014"/>
                        <a:pt x="953" y="1879"/>
                      </a:cubicBezTo>
                      <a:cubicBezTo>
                        <a:pt x="922" y="1793"/>
                        <a:pt x="879" y="1719"/>
                        <a:pt x="830" y="1639"/>
                      </a:cubicBezTo>
                      <a:lnTo>
                        <a:pt x="830" y="1639"/>
                      </a:lnTo>
                      <a:cubicBezTo>
                        <a:pt x="1088" y="1768"/>
                        <a:pt x="1340" y="1947"/>
                        <a:pt x="1586" y="2094"/>
                      </a:cubicBezTo>
                      <a:cubicBezTo>
                        <a:pt x="1941" y="2304"/>
                        <a:pt x="2324" y="2458"/>
                        <a:pt x="2745" y="2458"/>
                      </a:cubicBezTo>
                      <a:cubicBezTo>
                        <a:pt x="2768" y="2458"/>
                        <a:pt x="2792" y="2458"/>
                        <a:pt x="2816" y="2457"/>
                      </a:cubicBezTo>
                      <a:cubicBezTo>
                        <a:pt x="2889" y="2457"/>
                        <a:pt x="2908" y="2346"/>
                        <a:pt x="2828" y="2322"/>
                      </a:cubicBezTo>
                      <a:cubicBezTo>
                        <a:pt x="2428" y="2199"/>
                        <a:pt x="2047" y="2156"/>
                        <a:pt x="1691" y="1910"/>
                      </a:cubicBezTo>
                      <a:cubicBezTo>
                        <a:pt x="1408" y="1713"/>
                        <a:pt x="1150" y="1498"/>
                        <a:pt x="842" y="1338"/>
                      </a:cubicBezTo>
                      <a:cubicBezTo>
                        <a:pt x="726" y="1270"/>
                        <a:pt x="597" y="1234"/>
                        <a:pt x="461" y="1215"/>
                      </a:cubicBezTo>
                      <a:lnTo>
                        <a:pt x="455" y="1215"/>
                      </a:lnTo>
                      <a:cubicBezTo>
                        <a:pt x="584" y="1148"/>
                        <a:pt x="701" y="1068"/>
                        <a:pt x="799" y="963"/>
                      </a:cubicBezTo>
                      <a:cubicBezTo>
                        <a:pt x="1021" y="742"/>
                        <a:pt x="1125" y="447"/>
                        <a:pt x="1463" y="355"/>
                      </a:cubicBezTo>
                      <a:cubicBezTo>
                        <a:pt x="1691" y="299"/>
                        <a:pt x="1881" y="262"/>
                        <a:pt x="2060" y="115"/>
                      </a:cubicBezTo>
                      <a:cubicBezTo>
                        <a:pt x="2090" y="84"/>
                        <a:pt x="2072" y="29"/>
                        <a:pt x="2029" y="17"/>
                      </a:cubicBezTo>
                      <a:cubicBezTo>
                        <a:pt x="1971" y="5"/>
                        <a:pt x="1910" y="0"/>
                        <a:pt x="1845" y="0"/>
                      </a:cubicBez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7116;p74">
                <a:extLst>
                  <a:ext uri="{FF2B5EF4-FFF2-40B4-BE49-F238E27FC236}">
                    <a16:creationId xmlns:a16="http://schemas.microsoft.com/office/drawing/2014/main" id="{9BF32AE7-0EB8-A097-EE57-4A75EB5CB590}"/>
                  </a:ext>
                </a:extLst>
              </p:cNvPr>
              <p:cNvSpPr>
                <a:spLocks/>
              </p:cNvSpPr>
              <p:nvPr/>
            </p:nvSpPr>
            <p:spPr>
              <a:xfrm>
                <a:off x="6662475" y="1804975"/>
                <a:ext cx="179825" cy="462475"/>
              </a:xfrm>
              <a:custGeom>
                <a:avLst/>
                <a:gdLst/>
                <a:ahLst/>
                <a:cxnLst/>
                <a:rect l="l" t="t" r="r" b="b"/>
                <a:pathLst>
                  <a:path w="7193" h="18499" extrusionOk="0">
                    <a:moveTo>
                      <a:pt x="3491" y="1"/>
                    </a:moveTo>
                    <a:cubicBezTo>
                      <a:pt x="3439" y="1"/>
                      <a:pt x="3388" y="5"/>
                      <a:pt x="3338" y="15"/>
                    </a:cubicBezTo>
                    <a:cubicBezTo>
                      <a:pt x="3000" y="76"/>
                      <a:pt x="2717" y="285"/>
                      <a:pt x="2490" y="630"/>
                    </a:cubicBezTo>
                    <a:cubicBezTo>
                      <a:pt x="1716" y="1791"/>
                      <a:pt x="1765" y="4164"/>
                      <a:pt x="2140" y="5879"/>
                    </a:cubicBezTo>
                    <a:cubicBezTo>
                      <a:pt x="2361" y="6887"/>
                      <a:pt x="1894" y="8030"/>
                      <a:pt x="1445" y="9130"/>
                    </a:cubicBezTo>
                    <a:cubicBezTo>
                      <a:pt x="1119" y="9930"/>
                      <a:pt x="812" y="10686"/>
                      <a:pt x="757" y="11392"/>
                    </a:cubicBezTo>
                    <a:cubicBezTo>
                      <a:pt x="708" y="11970"/>
                      <a:pt x="714" y="12548"/>
                      <a:pt x="781" y="13126"/>
                    </a:cubicBezTo>
                    <a:cubicBezTo>
                      <a:pt x="830" y="13691"/>
                      <a:pt x="873" y="14140"/>
                      <a:pt x="664" y="14712"/>
                    </a:cubicBezTo>
                    <a:cubicBezTo>
                      <a:pt x="240" y="15873"/>
                      <a:pt x="1" y="17465"/>
                      <a:pt x="603" y="18449"/>
                    </a:cubicBezTo>
                    <a:cubicBezTo>
                      <a:pt x="615" y="18473"/>
                      <a:pt x="646" y="18492"/>
                      <a:pt x="683" y="18492"/>
                    </a:cubicBezTo>
                    <a:lnTo>
                      <a:pt x="677" y="18498"/>
                    </a:lnTo>
                    <a:cubicBezTo>
                      <a:pt x="757" y="18498"/>
                      <a:pt x="800" y="18418"/>
                      <a:pt x="763" y="18357"/>
                    </a:cubicBezTo>
                    <a:cubicBezTo>
                      <a:pt x="197" y="17429"/>
                      <a:pt x="449" y="15849"/>
                      <a:pt x="837" y="14779"/>
                    </a:cubicBezTo>
                    <a:cubicBezTo>
                      <a:pt x="1058" y="14171"/>
                      <a:pt x="1015" y="13710"/>
                      <a:pt x="966" y="13120"/>
                    </a:cubicBezTo>
                    <a:cubicBezTo>
                      <a:pt x="904" y="12554"/>
                      <a:pt x="892" y="11983"/>
                      <a:pt x="941" y="11411"/>
                    </a:cubicBezTo>
                    <a:cubicBezTo>
                      <a:pt x="996" y="10741"/>
                      <a:pt x="1298" y="9997"/>
                      <a:pt x="1617" y="9210"/>
                    </a:cubicBezTo>
                    <a:cubicBezTo>
                      <a:pt x="2078" y="8079"/>
                      <a:pt x="2552" y="6911"/>
                      <a:pt x="2324" y="5848"/>
                    </a:cubicBezTo>
                    <a:cubicBezTo>
                      <a:pt x="1949" y="4121"/>
                      <a:pt x="1937" y="1810"/>
                      <a:pt x="2644" y="740"/>
                    </a:cubicBezTo>
                    <a:cubicBezTo>
                      <a:pt x="2847" y="433"/>
                      <a:pt x="3092" y="261"/>
                      <a:pt x="3375" y="205"/>
                    </a:cubicBezTo>
                    <a:cubicBezTo>
                      <a:pt x="3417" y="197"/>
                      <a:pt x="3459" y="194"/>
                      <a:pt x="3502" y="194"/>
                    </a:cubicBezTo>
                    <a:cubicBezTo>
                      <a:pt x="4857" y="194"/>
                      <a:pt x="6953" y="4005"/>
                      <a:pt x="6971" y="4047"/>
                    </a:cubicBezTo>
                    <a:cubicBezTo>
                      <a:pt x="6989" y="4087"/>
                      <a:pt x="7022" y="4104"/>
                      <a:pt x="7055" y="4104"/>
                    </a:cubicBezTo>
                    <a:cubicBezTo>
                      <a:pt x="7123" y="4104"/>
                      <a:pt x="7193" y="4034"/>
                      <a:pt x="7143" y="3955"/>
                    </a:cubicBezTo>
                    <a:cubicBezTo>
                      <a:pt x="7048" y="3789"/>
                      <a:pt x="4967" y="1"/>
                      <a:pt x="349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117;p74">
                <a:extLst>
                  <a:ext uri="{FF2B5EF4-FFF2-40B4-BE49-F238E27FC236}">
                    <a16:creationId xmlns:a16="http://schemas.microsoft.com/office/drawing/2014/main" id="{6020D204-B40E-DA0D-41CE-98E8365BBF59}"/>
                  </a:ext>
                </a:extLst>
              </p:cNvPr>
              <p:cNvSpPr>
                <a:spLocks/>
              </p:cNvSpPr>
              <p:nvPr/>
            </p:nvSpPr>
            <p:spPr>
              <a:xfrm>
                <a:off x="6644800" y="2204650"/>
                <a:ext cx="29925" cy="93050"/>
              </a:xfrm>
              <a:custGeom>
                <a:avLst/>
                <a:gdLst/>
                <a:ahLst/>
                <a:cxnLst/>
                <a:rect l="l" t="t" r="r" b="b"/>
                <a:pathLst>
                  <a:path w="1197" h="3722" extrusionOk="0">
                    <a:moveTo>
                      <a:pt x="1065" y="1"/>
                    </a:moveTo>
                    <a:cubicBezTo>
                      <a:pt x="1030" y="1"/>
                      <a:pt x="995" y="19"/>
                      <a:pt x="978" y="65"/>
                    </a:cubicBezTo>
                    <a:cubicBezTo>
                      <a:pt x="941" y="151"/>
                      <a:pt x="1" y="2210"/>
                      <a:pt x="585" y="3667"/>
                    </a:cubicBezTo>
                    <a:cubicBezTo>
                      <a:pt x="597" y="3704"/>
                      <a:pt x="634" y="3722"/>
                      <a:pt x="671" y="3722"/>
                    </a:cubicBezTo>
                    <a:cubicBezTo>
                      <a:pt x="738" y="3722"/>
                      <a:pt x="788" y="3654"/>
                      <a:pt x="763" y="3593"/>
                    </a:cubicBezTo>
                    <a:cubicBezTo>
                      <a:pt x="210" y="2210"/>
                      <a:pt x="1144" y="163"/>
                      <a:pt x="1156" y="145"/>
                    </a:cubicBezTo>
                    <a:cubicBezTo>
                      <a:pt x="1196" y="65"/>
                      <a:pt x="1130" y="1"/>
                      <a:pt x="106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118;p74">
                <a:extLst>
                  <a:ext uri="{FF2B5EF4-FFF2-40B4-BE49-F238E27FC236}">
                    <a16:creationId xmlns:a16="http://schemas.microsoft.com/office/drawing/2014/main" id="{26F09E7F-D081-BEB4-869B-4CCB9D669D45}"/>
                  </a:ext>
                </a:extLst>
              </p:cNvPr>
              <p:cNvSpPr>
                <a:spLocks/>
              </p:cNvSpPr>
              <p:nvPr/>
            </p:nvSpPr>
            <p:spPr>
              <a:xfrm>
                <a:off x="6874700" y="1817825"/>
                <a:ext cx="136025" cy="445475"/>
              </a:xfrm>
              <a:custGeom>
                <a:avLst/>
                <a:gdLst/>
                <a:ahLst/>
                <a:cxnLst/>
                <a:rect l="l" t="t" r="r" b="b"/>
                <a:pathLst>
                  <a:path w="5441" h="17819" extrusionOk="0">
                    <a:moveTo>
                      <a:pt x="2096" y="1"/>
                    </a:moveTo>
                    <a:cubicBezTo>
                      <a:pt x="2033" y="1"/>
                      <a:pt x="1970" y="6"/>
                      <a:pt x="1906" y="17"/>
                    </a:cubicBezTo>
                    <a:cubicBezTo>
                      <a:pt x="836" y="195"/>
                      <a:pt x="338" y="1597"/>
                      <a:pt x="172" y="2193"/>
                    </a:cubicBezTo>
                    <a:cubicBezTo>
                      <a:pt x="86" y="2507"/>
                      <a:pt x="0" y="2900"/>
                      <a:pt x="92" y="2980"/>
                    </a:cubicBezTo>
                    <a:cubicBezTo>
                      <a:pt x="110" y="2994"/>
                      <a:pt x="133" y="3000"/>
                      <a:pt x="154" y="3000"/>
                    </a:cubicBezTo>
                    <a:cubicBezTo>
                      <a:pt x="169" y="3000"/>
                      <a:pt x="184" y="2997"/>
                      <a:pt x="197" y="2992"/>
                    </a:cubicBezTo>
                    <a:cubicBezTo>
                      <a:pt x="246" y="2968"/>
                      <a:pt x="271" y="2912"/>
                      <a:pt x="246" y="2863"/>
                    </a:cubicBezTo>
                    <a:cubicBezTo>
                      <a:pt x="246" y="2863"/>
                      <a:pt x="246" y="2857"/>
                      <a:pt x="240" y="2857"/>
                    </a:cubicBezTo>
                    <a:cubicBezTo>
                      <a:pt x="234" y="2562"/>
                      <a:pt x="719" y="411"/>
                      <a:pt x="1930" y="208"/>
                    </a:cubicBezTo>
                    <a:cubicBezTo>
                      <a:pt x="1988" y="197"/>
                      <a:pt x="2044" y="192"/>
                      <a:pt x="2100" y="192"/>
                    </a:cubicBezTo>
                    <a:cubicBezTo>
                      <a:pt x="2365" y="192"/>
                      <a:pt x="2608" y="313"/>
                      <a:pt x="2822" y="552"/>
                    </a:cubicBezTo>
                    <a:cubicBezTo>
                      <a:pt x="3535" y="1333"/>
                      <a:pt x="3756" y="3164"/>
                      <a:pt x="3326" y="4719"/>
                    </a:cubicBezTo>
                    <a:cubicBezTo>
                      <a:pt x="2748" y="6846"/>
                      <a:pt x="3664" y="9293"/>
                      <a:pt x="4469" y="10276"/>
                    </a:cubicBezTo>
                    <a:cubicBezTo>
                      <a:pt x="5121" y="11075"/>
                      <a:pt x="5286" y="16681"/>
                      <a:pt x="4942" y="17695"/>
                    </a:cubicBezTo>
                    <a:cubicBezTo>
                      <a:pt x="4924" y="17744"/>
                      <a:pt x="4948" y="17794"/>
                      <a:pt x="4998" y="17812"/>
                    </a:cubicBezTo>
                    <a:cubicBezTo>
                      <a:pt x="5010" y="17818"/>
                      <a:pt x="5022" y="17818"/>
                      <a:pt x="5034" y="17818"/>
                    </a:cubicBezTo>
                    <a:cubicBezTo>
                      <a:pt x="5071" y="17818"/>
                      <a:pt x="5114" y="17794"/>
                      <a:pt x="5127" y="17757"/>
                    </a:cubicBezTo>
                    <a:cubicBezTo>
                      <a:pt x="5440" y="16828"/>
                      <a:pt x="5373" y="11069"/>
                      <a:pt x="4623" y="10153"/>
                    </a:cubicBezTo>
                    <a:cubicBezTo>
                      <a:pt x="4014" y="9416"/>
                      <a:pt x="2902" y="7031"/>
                      <a:pt x="3516" y="4769"/>
                    </a:cubicBezTo>
                    <a:cubicBezTo>
                      <a:pt x="3959" y="3158"/>
                      <a:pt x="3713" y="1247"/>
                      <a:pt x="2969" y="423"/>
                    </a:cubicBezTo>
                    <a:cubicBezTo>
                      <a:pt x="2717" y="145"/>
                      <a:pt x="2418" y="1"/>
                      <a:pt x="20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119;p74">
                <a:extLst>
                  <a:ext uri="{FF2B5EF4-FFF2-40B4-BE49-F238E27FC236}">
                    <a16:creationId xmlns:a16="http://schemas.microsoft.com/office/drawing/2014/main" id="{1223239E-4937-7E37-96ED-622E8697DA6C}"/>
                  </a:ext>
                </a:extLst>
              </p:cNvPr>
              <p:cNvSpPr>
                <a:spLocks/>
              </p:cNvSpPr>
              <p:nvPr/>
            </p:nvSpPr>
            <p:spPr>
              <a:xfrm>
                <a:off x="7004850" y="2187825"/>
                <a:ext cx="21700" cy="93300"/>
              </a:xfrm>
              <a:custGeom>
                <a:avLst/>
                <a:gdLst/>
                <a:ahLst/>
                <a:cxnLst/>
                <a:rect l="l" t="t" r="r" b="b"/>
                <a:pathLst>
                  <a:path w="868" h="3732" fill="none" extrusionOk="0">
                    <a:moveTo>
                      <a:pt x="1" y="0"/>
                    </a:moveTo>
                    <a:cubicBezTo>
                      <a:pt x="1" y="0"/>
                      <a:pt x="867" y="2010"/>
                      <a:pt x="628" y="3731"/>
                    </a:cubicBezTo>
                  </a:path>
                </a:pathLst>
              </a:custGeom>
              <a:noFill/>
              <a:ln w="3850" cap="rnd"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120;p74">
                <a:extLst>
                  <a:ext uri="{FF2B5EF4-FFF2-40B4-BE49-F238E27FC236}">
                    <a16:creationId xmlns:a16="http://schemas.microsoft.com/office/drawing/2014/main" id="{12D03B33-A17E-1DEE-9794-6436B3873DB4}"/>
                  </a:ext>
                </a:extLst>
              </p:cNvPr>
              <p:cNvSpPr>
                <a:spLocks/>
              </p:cNvSpPr>
              <p:nvPr/>
            </p:nvSpPr>
            <p:spPr>
              <a:xfrm>
                <a:off x="6733625" y="1928075"/>
                <a:ext cx="127575" cy="952650"/>
              </a:xfrm>
              <a:custGeom>
                <a:avLst/>
                <a:gdLst/>
                <a:ahLst/>
                <a:cxnLst/>
                <a:rect l="l" t="t" r="r" b="b"/>
                <a:pathLst>
                  <a:path w="5103" h="38106" extrusionOk="0">
                    <a:moveTo>
                      <a:pt x="2121" y="6782"/>
                    </a:moveTo>
                    <a:cubicBezTo>
                      <a:pt x="2638" y="6782"/>
                      <a:pt x="3283" y="7046"/>
                      <a:pt x="3418" y="7304"/>
                    </a:cubicBezTo>
                    <a:cubicBezTo>
                      <a:pt x="3517" y="7495"/>
                      <a:pt x="3412" y="7913"/>
                      <a:pt x="3197" y="8448"/>
                    </a:cubicBezTo>
                    <a:lnTo>
                      <a:pt x="3172" y="8448"/>
                    </a:lnTo>
                    <a:cubicBezTo>
                      <a:pt x="2392" y="8380"/>
                      <a:pt x="1531" y="7765"/>
                      <a:pt x="1494" y="7255"/>
                    </a:cubicBezTo>
                    <a:cubicBezTo>
                      <a:pt x="1476" y="7034"/>
                      <a:pt x="1586" y="6893"/>
                      <a:pt x="1814" y="6825"/>
                    </a:cubicBezTo>
                    <a:cubicBezTo>
                      <a:pt x="1918" y="6794"/>
                      <a:pt x="2017" y="6782"/>
                      <a:pt x="2121" y="6782"/>
                    </a:cubicBezTo>
                    <a:close/>
                    <a:moveTo>
                      <a:pt x="5004" y="1"/>
                    </a:moveTo>
                    <a:cubicBezTo>
                      <a:pt x="4957" y="1"/>
                      <a:pt x="4912" y="31"/>
                      <a:pt x="4912" y="94"/>
                    </a:cubicBezTo>
                    <a:cubicBezTo>
                      <a:pt x="4912" y="156"/>
                      <a:pt x="4740" y="6075"/>
                      <a:pt x="4316" y="7692"/>
                    </a:cubicBezTo>
                    <a:cubicBezTo>
                      <a:pt x="4162" y="8282"/>
                      <a:pt x="3738" y="8429"/>
                      <a:pt x="3400" y="8454"/>
                    </a:cubicBezTo>
                    <a:cubicBezTo>
                      <a:pt x="3627" y="7876"/>
                      <a:pt x="3707" y="7452"/>
                      <a:pt x="3584" y="7224"/>
                    </a:cubicBezTo>
                    <a:cubicBezTo>
                      <a:pt x="3399" y="6873"/>
                      <a:pt x="2697" y="6596"/>
                      <a:pt x="2121" y="6596"/>
                    </a:cubicBezTo>
                    <a:cubicBezTo>
                      <a:pt x="1992" y="6596"/>
                      <a:pt x="1868" y="6610"/>
                      <a:pt x="1759" y="6641"/>
                    </a:cubicBezTo>
                    <a:cubicBezTo>
                      <a:pt x="1439" y="6739"/>
                      <a:pt x="1279" y="6960"/>
                      <a:pt x="1298" y="7274"/>
                    </a:cubicBezTo>
                    <a:cubicBezTo>
                      <a:pt x="1347" y="7876"/>
                      <a:pt x="2238" y="8546"/>
                      <a:pt x="3117" y="8638"/>
                    </a:cubicBezTo>
                    <a:cubicBezTo>
                      <a:pt x="2779" y="9425"/>
                      <a:pt x="2250" y="10415"/>
                      <a:pt x="1783" y="11287"/>
                    </a:cubicBezTo>
                    <a:lnTo>
                      <a:pt x="1648" y="11546"/>
                    </a:lnTo>
                    <a:cubicBezTo>
                      <a:pt x="794" y="13131"/>
                      <a:pt x="1" y="15719"/>
                      <a:pt x="560" y="17778"/>
                    </a:cubicBezTo>
                    <a:cubicBezTo>
                      <a:pt x="1052" y="19573"/>
                      <a:pt x="1728" y="22026"/>
                      <a:pt x="1802" y="23968"/>
                    </a:cubicBezTo>
                    <a:cubicBezTo>
                      <a:pt x="1863" y="25536"/>
                      <a:pt x="1494" y="29568"/>
                      <a:pt x="1298" y="31725"/>
                    </a:cubicBezTo>
                    <a:cubicBezTo>
                      <a:pt x="1255" y="32149"/>
                      <a:pt x="1224" y="32500"/>
                      <a:pt x="1205" y="32746"/>
                    </a:cubicBezTo>
                    <a:cubicBezTo>
                      <a:pt x="1144" y="33422"/>
                      <a:pt x="1298" y="34190"/>
                      <a:pt x="1451" y="35002"/>
                    </a:cubicBezTo>
                    <a:cubicBezTo>
                      <a:pt x="1648" y="36003"/>
                      <a:pt x="1851" y="37036"/>
                      <a:pt x="1679" y="37995"/>
                    </a:cubicBezTo>
                    <a:cubicBezTo>
                      <a:pt x="1666" y="38044"/>
                      <a:pt x="1703" y="38093"/>
                      <a:pt x="1752" y="38106"/>
                    </a:cubicBezTo>
                    <a:lnTo>
                      <a:pt x="1771" y="38106"/>
                    </a:lnTo>
                    <a:cubicBezTo>
                      <a:pt x="1820" y="38106"/>
                      <a:pt x="1857" y="38069"/>
                      <a:pt x="1869" y="38026"/>
                    </a:cubicBezTo>
                    <a:cubicBezTo>
                      <a:pt x="2041" y="37036"/>
                      <a:pt x="1838" y="35985"/>
                      <a:pt x="1642" y="34965"/>
                    </a:cubicBezTo>
                    <a:cubicBezTo>
                      <a:pt x="1488" y="34166"/>
                      <a:pt x="1341" y="33416"/>
                      <a:pt x="1396" y="32758"/>
                    </a:cubicBezTo>
                    <a:cubicBezTo>
                      <a:pt x="1414" y="32512"/>
                      <a:pt x="1451" y="32168"/>
                      <a:pt x="1488" y="31744"/>
                    </a:cubicBezTo>
                    <a:cubicBezTo>
                      <a:pt x="1685" y="29580"/>
                      <a:pt x="2054" y="25542"/>
                      <a:pt x="1992" y="23956"/>
                    </a:cubicBezTo>
                    <a:cubicBezTo>
                      <a:pt x="1918" y="21995"/>
                      <a:pt x="1242" y="19530"/>
                      <a:pt x="750" y="17723"/>
                    </a:cubicBezTo>
                    <a:cubicBezTo>
                      <a:pt x="234" y="15848"/>
                      <a:pt x="910" y="13316"/>
                      <a:pt x="1814" y="11632"/>
                    </a:cubicBezTo>
                    <a:lnTo>
                      <a:pt x="1949" y="11380"/>
                    </a:lnTo>
                    <a:cubicBezTo>
                      <a:pt x="2545" y="10273"/>
                      <a:pt x="3025" y="9351"/>
                      <a:pt x="3326" y="8644"/>
                    </a:cubicBezTo>
                    <a:cubicBezTo>
                      <a:pt x="3922" y="8644"/>
                      <a:pt x="4346" y="8319"/>
                      <a:pt x="4500" y="7741"/>
                    </a:cubicBezTo>
                    <a:cubicBezTo>
                      <a:pt x="4930" y="6100"/>
                      <a:pt x="5096" y="346"/>
                      <a:pt x="5102" y="100"/>
                    </a:cubicBezTo>
                    <a:cubicBezTo>
                      <a:pt x="5102" y="34"/>
                      <a:pt x="5052" y="1"/>
                      <a:pt x="500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121;p74">
                <a:extLst>
                  <a:ext uri="{FF2B5EF4-FFF2-40B4-BE49-F238E27FC236}">
                    <a16:creationId xmlns:a16="http://schemas.microsoft.com/office/drawing/2014/main" id="{46D81E1A-FEF3-32EB-4EDF-E12E972509D8}"/>
                  </a:ext>
                </a:extLst>
              </p:cNvPr>
              <p:cNvSpPr>
                <a:spLocks/>
              </p:cNvSpPr>
              <p:nvPr/>
            </p:nvSpPr>
            <p:spPr>
              <a:xfrm>
                <a:off x="6840900" y="1921975"/>
                <a:ext cx="88525" cy="958750"/>
              </a:xfrm>
              <a:custGeom>
                <a:avLst/>
                <a:gdLst/>
                <a:ahLst/>
                <a:cxnLst/>
                <a:rect l="l" t="t" r="r" b="b"/>
                <a:pathLst>
                  <a:path w="3541" h="38350" extrusionOk="0">
                    <a:moveTo>
                      <a:pt x="2436" y="7239"/>
                    </a:moveTo>
                    <a:cubicBezTo>
                      <a:pt x="2780" y="7239"/>
                      <a:pt x="3073" y="7357"/>
                      <a:pt x="3190" y="7555"/>
                    </a:cubicBezTo>
                    <a:cubicBezTo>
                      <a:pt x="3301" y="7751"/>
                      <a:pt x="3073" y="8132"/>
                      <a:pt x="2680" y="8409"/>
                    </a:cubicBezTo>
                    <a:cubicBezTo>
                      <a:pt x="2438" y="8578"/>
                      <a:pt x="2126" y="8707"/>
                      <a:pt x="1817" y="8707"/>
                    </a:cubicBezTo>
                    <a:cubicBezTo>
                      <a:pt x="1608" y="8707"/>
                      <a:pt x="1401" y="8648"/>
                      <a:pt x="1217" y="8501"/>
                    </a:cubicBezTo>
                    <a:cubicBezTo>
                      <a:pt x="1260" y="8274"/>
                      <a:pt x="1322" y="8059"/>
                      <a:pt x="1383" y="7856"/>
                    </a:cubicBezTo>
                    <a:cubicBezTo>
                      <a:pt x="1506" y="7475"/>
                      <a:pt x="1918" y="7290"/>
                      <a:pt x="2274" y="7247"/>
                    </a:cubicBezTo>
                    <a:cubicBezTo>
                      <a:pt x="2329" y="7241"/>
                      <a:pt x="2383" y="7239"/>
                      <a:pt x="2436" y="7239"/>
                    </a:cubicBezTo>
                    <a:close/>
                    <a:moveTo>
                      <a:pt x="1085" y="1"/>
                    </a:moveTo>
                    <a:cubicBezTo>
                      <a:pt x="1042" y="1"/>
                      <a:pt x="998" y="28"/>
                      <a:pt x="990" y="86"/>
                    </a:cubicBezTo>
                    <a:cubicBezTo>
                      <a:pt x="953" y="381"/>
                      <a:pt x="0" y="7370"/>
                      <a:pt x="916" y="8470"/>
                    </a:cubicBezTo>
                    <a:cubicBezTo>
                      <a:pt x="940" y="8507"/>
                      <a:pt x="971" y="8538"/>
                      <a:pt x="1008" y="8575"/>
                    </a:cubicBezTo>
                    <a:cubicBezTo>
                      <a:pt x="867" y="9362"/>
                      <a:pt x="873" y="10345"/>
                      <a:pt x="1408" y="11753"/>
                    </a:cubicBezTo>
                    <a:cubicBezTo>
                      <a:pt x="1512" y="12036"/>
                      <a:pt x="1635" y="12331"/>
                      <a:pt x="1758" y="12644"/>
                    </a:cubicBezTo>
                    <a:cubicBezTo>
                      <a:pt x="2453" y="14390"/>
                      <a:pt x="3319" y="16566"/>
                      <a:pt x="3172" y="19043"/>
                    </a:cubicBezTo>
                    <a:cubicBezTo>
                      <a:pt x="3086" y="20493"/>
                      <a:pt x="2741" y="21471"/>
                      <a:pt x="2434" y="22337"/>
                    </a:cubicBezTo>
                    <a:cubicBezTo>
                      <a:pt x="2114" y="23235"/>
                      <a:pt x="1838" y="24015"/>
                      <a:pt x="1893" y="25103"/>
                    </a:cubicBezTo>
                    <a:cubicBezTo>
                      <a:pt x="1936" y="25909"/>
                      <a:pt x="2065" y="26972"/>
                      <a:pt x="2194" y="28103"/>
                    </a:cubicBezTo>
                    <a:cubicBezTo>
                      <a:pt x="2422" y="30002"/>
                      <a:pt x="2649" y="31969"/>
                      <a:pt x="2551" y="33113"/>
                    </a:cubicBezTo>
                    <a:cubicBezTo>
                      <a:pt x="2502" y="33684"/>
                      <a:pt x="2416" y="34262"/>
                      <a:pt x="2336" y="34815"/>
                    </a:cubicBezTo>
                    <a:cubicBezTo>
                      <a:pt x="2145" y="36088"/>
                      <a:pt x="1967" y="37286"/>
                      <a:pt x="2225" y="38276"/>
                    </a:cubicBezTo>
                    <a:cubicBezTo>
                      <a:pt x="2231" y="38319"/>
                      <a:pt x="2274" y="38343"/>
                      <a:pt x="2317" y="38350"/>
                    </a:cubicBezTo>
                    <a:lnTo>
                      <a:pt x="2336" y="38350"/>
                    </a:lnTo>
                    <a:cubicBezTo>
                      <a:pt x="2391" y="38331"/>
                      <a:pt x="2422" y="38282"/>
                      <a:pt x="2403" y="38233"/>
                    </a:cubicBezTo>
                    <a:cubicBezTo>
                      <a:pt x="2158" y="37280"/>
                      <a:pt x="2336" y="36100"/>
                      <a:pt x="2520" y="34852"/>
                    </a:cubicBezTo>
                    <a:cubicBezTo>
                      <a:pt x="2606" y="34287"/>
                      <a:pt x="2692" y="33709"/>
                      <a:pt x="2741" y="33137"/>
                    </a:cubicBezTo>
                    <a:cubicBezTo>
                      <a:pt x="2840" y="31969"/>
                      <a:pt x="2606" y="29996"/>
                      <a:pt x="2385" y="28085"/>
                    </a:cubicBezTo>
                    <a:cubicBezTo>
                      <a:pt x="2250" y="26960"/>
                      <a:pt x="2127" y="25896"/>
                      <a:pt x="2084" y="25097"/>
                    </a:cubicBezTo>
                    <a:cubicBezTo>
                      <a:pt x="2028" y="24046"/>
                      <a:pt x="2299" y="23272"/>
                      <a:pt x="2612" y="22399"/>
                    </a:cubicBezTo>
                    <a:cubicBezTo>
                      <a:pt x="2920" y="21520"/>
                      <a:pt x="3270" y="20530"/>
                      <a:pt x="3362" y="19055"/>
                    </a:cubicBezTo>
                    <a:cubicBezTo>
                      <a:pt x="3510" y="16535"/>
                      <a:pt x="2637" y="14341"/>
                      <a:pt x="1930" y="12570"/>
                    </a:cubicBezTo>
                    <a:cubicBezTo>
                      <a:pt x="1807" y="12263"/>
                      <a:pt x="1690" y="11968"/>
                      <a:pt x="1580" y="11685"/>
                    </a:cubicBezTo>
                    <a:cubicBezTo>
                      <a:pt x="1088" y="10382"/>
                      <a:pt x="1057" y="9454"/>
                      <a:pt x="1174" y="8716"/>
                    </a:cubicBezTo>
                    <a:lnTo>
                      <a:pt x="1174" y="8716"/>
                    </a:lnTo>
                    <a:cubicBezTo>
                      <a:pt x="1373" y="8850"/>
                      <a:pt x="1590" y="8905"/>
                      <a:pt x="1807" y="8905"/>
                    </a:cubicBezTo>
                    <a:cubicBezTo>
                      <a:pt x="2159" y="8905"/>
                      <a:pt x="2513" y="8759"/>
                      <a:pt x="2791" y="8569"/>
                    </a:cubicBezTo>
                    <a:cubicBezTo>
                      <a:pt x="3215" y="8268"/>
                      <a:pt x="3541" y="7794"/>
                      <a:pt x="3350" y="7462"/>
                    </a:cubicBezTo>
                    <a:cubicBezTo>
                      <a:pt x="3198" y="7205"/>
                      <a:pt x="2862" y="7056"/>
                      <a:pt x="2461" y="7056"/>
                    </a:cubicBezTo>
                    <a:cubicBezTo>
                      <a:pt x="2392" y="7056"/>
                      <a:pt x="2322" y="7060"/>
                      <a:pt x="2250" y="7069"/>
                    </a:cubicBezTo>
                    <a:cubicBezTo>
                      <a:pt x="1838" y="7118"/>
                      <a:pt x="1340" y="7333"/>
                      <a:pt x="1199" y="7807"/>
                    </a:cubicBezTo>
                    <a:cubicBezTo>
                      <a:pt x="1149" y="7979"/>
                      <a:pt x="1094" y="8157"/>
                      <a:pt x="1051" y="8341"/>
                    </a:cubicBezTo>
                    <a:cubicBezTo>
                      <a:pt x="375" y="7493"/>
                      <a:pt x="836" y="2588"/>
                      <a:pt x="1180" y="111"/>
                    </a:cubicBezTo>
                    <a:cubicBezTo>
                      <a:pt x="1190" y="40"/>
                      <a:pt x="1138" y="1"/>
                      <a:pt x="108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122;p74">
                <a:extLst>
                  <a:ext uri="{FF2B5EF4-FFF2-40B4-BE49-F238E27FC236}">
                    <a16:creationId xmlns:a16="http://schemas.microsoft.com/office/drawing/2014/main" id="{AD7C0E8F-13B7-C13F-A75E-37F1F25A02E3}"/>
                  </a:ext>
                </a:extLst>
              </p:cNvPr>
              <p:cNvSpPr>
                <a:spLocks/>
              </p:cNvSpPr>
              <p:nvPr/>
            </p:nvSpPr>
            <p:spPr>
              <a:xfrm>
                <a:off x="6782350" y="1682025"/>
                <a:ext cx="75150" cy="206625"/>
              </a:xfrm>
              <a:custGeom>
                <a:avLst/>
                <a:gdLst/>
                <a:ahLst/>
                <a:cxnLst/>
                <a:rect l="l" t="t" r="r" b="b"/>
                <a:pathLst>
                  <a:path w="3006" h="8265" extrusionOk="0">
                    <a:moveTo>
                      <a:pt x="790" y="1"/>
                    </a:moveTo>
                    <a:cubicBezTo>
                      <a:pt x="777" y="1"/>
                      <a:pt x="764" y="3"/>
                      <a:pt x="750" y="9"/>
                    </a:cubicBezTo>
                    <a:cubicBezTo>
                      <a:pt x="0" y="298"/>
                      <a:pt x="203" y="1060"/>
                      <a:pt x="314" y="1472"/>
                    </a:cubicBezTo>
                    <a:cubicBezTo>
                      <a:pt x="430" y="1915"/>
                      <a:pt x="676" y="2314"/>
                      <a:pt x="904" y="2695"/>
                    </a:cubicBezTo>
                    <a:cubicBezTo>
                      <a:pt x="947" y="2763"/>
                      <a:pt x="984" y="2825"/>
                      <a:pt x="1027" y="2892"/>
                    </a:cubicBezTo>
                    <a:cubicBezTo>
                      <a:pt x="1992" y="4503"/>
                      <a:pt x="2600" y="6310"/>
                      <a:pt x="2815" y="8178"/>
                    </a:cubicBezTo>
                    <a:cubicBezTo>
                      <a:pt x="2815" y="8228"/>
                      <a:pt x="2858" y="8258"/>
                      <a:pt x="2908" y="8264"/>
                    </a:cubicBezTo>
                    <a:lnTo>
                      <a:pt x="2920" y="8258"/>
                    </a:lnTo>
                    <a:cubicBezTo>
                      <a:pt x="2969" y="8252"/>
                      <a:pt x="3006" y="8209"/>
                      <a:pt x="3006" y="8154"/>
                    </a:cubicBezTo>
                    <a:cubicBezTo>
                      <a:pt x="2785" y="6261"/>
                      <a:pt x="2164" y="4429"/>
                      <a:pt x="1186" y="2794"/>
                    </a:cubicBezTo>
                    <a:cubicBezTo>
                      <a:pt x="1143" y="2726"/>
                      <a:pt x="1107" y="2659"/>
                      <a:pt x="1070" y="2597"/>
                    </a:cubicBezTo>
                    <a:cubicBezTo>
                      <a:pt x="842" y="2228"/>
                      <a:pt x="609" y="1841"/>
                      <a:pt x="498" y="1423"/>
                    </a:cubicBezTo>
                    <a:cubicBezTo>
                      <a:pt x="357" y="894"/>
                      <a:pt x="271" y="397"/>
                      <a:pt x="818" y="188"/>
                    </a:cubicBezTo>
                    <a:cubicBezTo>
                      <a:pt x="926" y="144"/>
                      <a:pt x="882" y="1"/>
                      <a:pt x="7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123;p74">
                <a:extLst>
                  <a:ext uri="{FF2B5EF4-FFF2-40B4-BE49-F238E27FC236}">
                    <a16:creationId xmlns:a16="http://schemas.microsoft.com/office/drawing/2014/main" id="{3A9F6155-7256-6B8E-DBBA-59271D8D93CA}"/>
                  </a:ext>
                </a:extLst>
              </p:cNvPr>
              <p:cNvSpPr>
                <a:spLocks/>
              </p:cNvSpPr>
              <p:nvPr/>
            </p:nvSpPr>
            <p:spPr>
              <a:xfrm>
                <a:off x="6843500" y="1674825"/>
                <a:ext cx="49650" cy="216425"/>
              </a:xfrm>
              <a:custGeom>
                <a:avLst/>
                <a:gdLst/>
                <a:ahLst/>
                <a:cxnLst/>
                <a:rect l="l" t="t" r="r" b="b"/>
                <a:pathLst>
                  <a:path w="1986" h="8657" extrusionOk="0">
                    <a:moveTo>
                      <a:pt x="1141" y="0"/>
                    </a:moveTo>
                    <a:cubicBezTo>
                      <a:pt x="1025" y="0"/>
                      <a:pt x="1016" y="187"/>
                      <a:pt x="1144" y="193"/>
                    </a:cubicBezTo>
                    <a:cubicBezTo>
                      <a:pt x="1402" y="224"/>
                      <a:pt x="1765" y="500"/>
                      <a:pt x="1783" y="746"/>
                    </a:cubicBezTo>
                    <a:cubicBezTo>
                      <a:pt x="1789" y="937"/>
                      <a:pt x="1691" y="1090"/>
                      <a:pt x="1574" y="1269"/>
                    </a:cubicBezTo>
                    <a:cubicBezTo>
                      <a:pt x="1525" y="1336"/>
                      <a:pt x="1482" y="1404"/>
                      <a:pt x="1445" y="1478"/>
                    </a:cubicBezTo>
                    <a:cubicBezTo>
                      <a:pt x="253" y="3653"/>
                      <a:pt x="1" y="6223"/>
                      <a:pt x="744" y="8589"/>
                    </a:cubicBezTo>
                    <a:cubicBezTo>
                      <a:pt x="757" y="8632"/>
                      <a:pt x="793" y="8657"/>
                      <a:pt x="836" y="8657"/>
                    </a:cubicBezTo>
                    <a:lnTo>
                      <a:pt x="861" y="8657"/>
                    </a:lnTo>
                    <a:cubicBezTo>
                      <a:pt x="916" y="8638"/>
                      <a:pt x="941" y="8583"/>
                      <a:pt x="923" y="8534"/>
                    </a:cubicBezTo>
                    <a:cubicBezTo>
                      <a:pt x="197" y="6217"/>
                      <a:pt x="443" y="3703"/>
                      <a:pt x="1611" y="1570"/>
                    </a:cubicBezTo>
                    <a:cubicBezTo>
                      <a:pt x="1648" y="1502"/>
                      <a:pt x="1691" y="1441"/>
                      <a:pt x="1734" y="1373"/>
                    </a:cubicBezTo>
                    <a:cubicBezTo>
                      <a:pt x="1857" y="1189"/>
                      <a:pt x="1986" y="992"/>
                      <a:pt x="1974" y="734"/>
                    </a:cubicBezTo>
                    <a:cubicBezTo>
                      <a:pt x="1955" y="383"/>
                      <a:pt x="1513" y="39"/>
                      <a:pt x="1162" y="2"/>
                    </a:cubicBezTo>
                    <a:cubicBezTo>
                      <a:pt x="1155" y="1"/>
                      <a:pt x="1148" y="0"/>
                      <a:pt x="114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124;p74">
                <a:extLst>
                  <a:ext uri="{FF2B5EF4-FFF2-40B4-BE49-F238E27FC236}">
                    <a16:creationId xmlns:a16="http://schemas.microsoft.com/office/drawing/2014/main" id="{F1722E33-09F8-BB6C-4C4B-C7983BFB52B8}"/>
                  </a:ext>
                </a:extLst>
              </p:cNvPr>
              <p:cNvSpPr>
                <a:spLocks/>
              </p:cNvSpPr>
              <p:nvPr/>
            </p:nvSpPr>
            <p:spPr>
              <a:xfrm>
                <a:off x="6663250" y="1824700"/>
                <a:ext cx="189850" cy="422925"/>
              </a:xfrm>
              <a:custGeom>
                <a:avLst/>
                <a:gdLst/>
                <a:ahLst/>
                <a:cxnLst/>
                <a:rect l="l" t="t" r="r" b="b"/>
                <a:pathLst>
                  <a:path w="7594" h="16917" extrusionOk="0">
                    <a:moveTo>
                      <a:pt x="3701" y="0"/>
                    </a:moveTo>
                    <a:cubicBezTo>
                      <a:pt x="3307" y="7"/>
                      <a:pt x="2939" y="185"/>
                      <a:pt x="2686" y="486"/>
                    </a:cubicBezTo>
                    <a:cubicBezTo>
                      <a:pt x="1697" y="1580"/>
                      <a:pt x="1660" y="4346"/>
                      <a:pt x="1789" y="5809"/>
                    </a:cubicBezTo>
                    <a:cubicBezTo>
                      <a:pt x="1949" y="7549"/>
                      <a:pt x="1949" y="9976"/>
                      <a:pt x="1039" y="11648"/>
                    </a:cubicBezTo>
                    <a:cubicBezTo>
                      <a:pt x="0" y="13554"/>
                      <a:pt x="117" y="16148"/>
                      <a:pt x="529" y="16867"/>
                    </a:cubicBezTo>
                    <a:cubicBezTo>
                      <a:pt x="547" y="16898"/>
                      <a:pt x="578" y="16916"/>
                      <a:pt x="609" y="16916"/>
                    </a:cubicBezTo>
                    <a:cubicBezTo>
                      <a:pt x="627" y="16916"/>
                      <a:pt x="646" y="16910"/>
                      <a:pt x="658" y="16904"/>
                    </a:cubicBezTo>
                    <a:cubicBezTo>
                      <a:pt x="701" y="16879"/>
                      <a:pt x="720" y="16818"/>
                      <a:pt x="695" y="16775"/>
                    </a:cubicBezTo>
                    <a:cubicBezTo>
                      <a:pt x="295" y="16068"/>
                      <a:pt x="240" y="13517"/>
                      <a:pt x="1205" y="11734"/>
                    </a:cubicBezTo>
                    <a:cubicBezTo>
                      <a:pt x="2133" y="10026"/>
                      <a:pt x="2139" y="7555"/>
                      <a:pt x="1980" y="5791"/>
                    </a:cubicBezTo>
                    <a:cubicBezTo>
                      <a:pt x="1851" y="4365"/>
                      <a:pt x="1881" y="1666"/>
                      <a:pt x="2828" y="615"/>
                    </a:cubicBezTo>
                    <a:cubicBezTo>
                      <a:pt x="3043" y="351"/>
                      <a:pt x="3363" y="197"/>
                      <a:pt x="3701" y="191"/>
                    </a:cubicBezTo>
                    <a:lnTo>
                      <a:pt x="3744" y="191"/>
                    </a:lnTo>
                    <a:cubicBezTo>
                      <a:pt x="5545" y="191"/>
                      <a:pt x="7370" y="2305"/>
                      <a:pt x="7389" y="2324"/>
                    </a:cubicBezTo>
                    <a:cubicBezTo>
                      <a:pt x="7410" y="2349"/>
                      <a:pt x="7435" y="2360"/>
                      <a:pt x="7459" y="2360"/>
                    </a:cubicBezTo>
                    <a:cubicBezTo>
                      <a:pt x="7530" y="2360"/>
                      <a:pt x="7594" y="2274"/>
                      <a:pt x="7530" y="2201"/>
                    </a:cubicBezTo>
                    <a:cubicBezTo>
                      <a:pt x="7456" y="2109"/>
                      <a:pt x="5631" y="0"/>
                      <a:pt x="37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125;p74">
                <a:extLst>
                  <a:ext uri="{FF2B5EF4-FFF2-40B4-BE49-F238E27FC236}">
                    <a16:creationId xmlns:a16="http://schemas.microsoft.com/office/drawing/2014/main" id="{91CEA90D-EF2C-A509-A454-110319936D80}"/>
                  </a:ext>
                </a:extLst>
              </p:cNvPr>
              <p:cNvSpPr>
                <a:spLocks/>
              </p:cNvSpPr>
              <p:nvPr/>
            </p:nvSpPr>
            <p:spPr>
              <a:xfrm>
                <a:off x="6649875" y="2188025"/>
                <a:ext cx="24350" cy="88625"/>
              </a:xfrm>
              <a:custGeom>
                <a:avLst/>
                <a:gdLst/>
                <a:ahLst/>
                <a:cxnLst/>
                <a:rect l="l" t="t" r="r" b="b"/>
                <a:pathLst>
                  <a:path w="974" h="3545" extrusionOk="0">
                    <a:moveTo>
                      <a:pt x="856" y="0"/>
                    </a:moveTo>
                    <a:cubicBezTo>
                      <a:pt x="824" y="0"/>
                      <a:pt x="793" y="16"/>
                      <a:pt x="775" y="54"/>
                    </a:cubicBezTo>
                    <a:cubicBezTo>
                      <a:pt x="738" y="133"/>
                      <a:pt x="1" y="2008"/>
                      <a:pt x="222" y="3465"/>
                    </a:cubicBezTo>
                    <a:cubicBezTo>
                      <a:pt x="228" y="3508"/>
                      <a:pt x="271" y="3545"/>
                      <a:pt x="320" y="3545"/>
                    </a:cubicBezTo>
                    <a:lnTo>
                      <a:pt x="339" y="3545"/>
                    </a:lnTo>
                    <a:cubicBezTo>
                      <a:pt x="388" y="3533"/>
                      <a:pt x="419" y="3483"/>
                      <a:pt x="412" y="3434"/>
                    </a:cubicBezTo>
                    <a:cubicBezTo>
                      <a:pt x="197" y="2033"/>
                      <a:pt x="941" y="146"/>
                      <a:pt x="953" y="127"/>
                    </a:cubicBezTo>
                    <a:cubicBezTo>
                      <a:pt x="973" y="52"/>
                      <a:pt x="914" y="0"/>
                      <a:pt x="85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126;p74">
                <a:extLst>
                  <a:ext uri="{FF2B5EF4-FFF2-40B4-BE49-F238E27FC236}">
                    <a16:creationId xmlns:a16="http://schemas.microsoft.com/office/drawing/2014/main" id="{DA8A1555-153F-DB17-3FC0-904D56241B45}"/>
                  </a:ext>
                </a:extLst>
              </p:cNvPr>
              <p:cNvSpPr>
                <a:spLocks/>
              </p:cNvSpPr>
              <p:nvPr/>
            </p:nvSpPr>
            <p:spPr>
              <a:xfrm>
                <a:off x="6750075" y="1931500"/>
                <a:ext cx="118350" cy="761450"/>
              </a:xfrm>
              <a:custGeom>
                <a:avLst/>
                <a:gdLst/>
                <a:ahLst/>
                <a:cxnLst/>
                <a:rect l="l" t="t" r="r" b="b"/>
                <a:pathLst>
                  <a:path w="4734" h="30458" extrusionOk="0">
                    <a:moveTo>
                      <a:pt x="1972" y="6287"/>
                    </a:moveTo>
                    <a:cubicBezTo>
                      <a:pt x="1993" y="6287"/>
                      <a:pt x="2014" y="6287"/>
                      <a:pt x="2035" y="6288"/>
                    </a:cubicBezTo>
                    <a:cubicBezTo>
                      <a:pt x="2490" y="6288"/>
                      <a:pt x="2994" y="6424"/>
                      <a:pt x="3252" y="6756"/>
                    </a:cubicBezTo>
                    <a:cubicBezTo>
                      <a:pt x="3363" y="6891"/>
                      <a:pt x="3418" y="7063"/>
                      <a:pt x="3424" y="7235"/>
                    </a:cubicBezTo>
                    <a:cubicBezTo>
                      <a:pt x="3210" y="7437"/>
                      <a:pt x="2865" y="7527"/>
                      <a:pt x="2500" y="7527"/>
                    </a:cubicBezTo>
                    <a:cubicBezTo>
                      <a:pt x="2142" y="7527"/>
                      <a:pt x="1765" y="7440"/>
                      <a:pt x="1476" y="7284"/>
                    </a:cubicBezTo>
                    <a:cubicBezTo>
                      <a:pt x="1291" y="7186"/>
                      <a:pt x="996" y="6977"/>
                      <a:pt x="1082" y="6688"/>
                    </a:cubicBezTo>
                    <a:cubicBezTo>
                      <a:pt x="1137" y="6516"/>
                      <a:pt x="1359" y="6381"/>
                      <a:pt x="1678" y="6319"/>
                    </a:cubicBezTo>
                    <a:cubicBezTo>
                      <a:pt x="1775" y="6299"/>
                      <a:pt x="1872" y="6287"/>
                      <a:pt x="1972" y="6287"/>
                    </a:cubicBezTo>
                    <a:close/>
                    <a:moveTo>
                      <a:pt x="4168" y="0"/>
                    </a:moveTo>
                    <a:cubicBezTo>
                      <a:pt x="4119" y="6"/>
                      <a:pt x="4076" y="50"/>
                      <a:pt x="4082" y="105"/>
                    </a:cubicBezTo>
                    <a:cubicBezTo>
                      <a:pt x="4088" y="160"/>
                      <a:pt x="4512" y="5495"/>
                      <a:pt x="3590" y="7020"/>
                    </a:cubicBezTo>
                    <a:cubicBezTo>
                      <a:pt x="3553" y="6879"/>
                      <a:pt x="3492" y="6743"/>
                      <a:pt x="3399" y="6633"/>
                    </a:cubicBezTo>
                    <a:cubicBezTo>
                      <a:pt x="3101" y="6257"/>
                      <a:pt x="2548" y="6092"/>
                      <a:pt x="2042" y="6092"/>
                    </a:cubicBezTo>
                    <a:cubicBezTo>
                      <a:pt x="1903" y="6092"/>
                      <a:pt x="1767" y="6105"/>
                      <a:pt x="1641" y="6129"/>
                    </a:cubicBezTo>
                    <a:cubicBezTo>
                      <a:pt x="1248" y="6202"/>
                      <a:pt x="978" y="6381"/>
                      <a:pt x="904" y="6626"/>
                    </a:cubicBezTo>
                    <a:cubicBezTo>
                      <a:pt x="806" y="6934"/>
                      <a:pt x="984" y="7235"/>
                      <a:pt x="1383" y="7450"/>
                    </a:cubicBezTo>
                    <a:cubicBezTo>
                      <a:pt x="1679" y="7608"/>
                      <a:pt x="2099" y="7713"/>
                      <a:pt x="2509" y="7713"/>
                    </a:cubicBezTo>
                    <a:cubicBezTo>
                      <a:pt x="2833" y="7713"/>
                      <a:pt x="3149" y="7648"/>
                      <a:pt x="3393" y="7493"/>
                    </a:cubicBezTo>
                    <a:lnTo>
                      <a:pt x="3393" y="7493"/>
                    </a:lnTo>
                    <a:cubicBezTo>
                      <a:pt x="3369" y="7598"/>
                      <a:pt x="3338" y="7702"/>
                      <a:pt x="3295" y="7794"/>
                    </a:cubicBezTo>
                    <a:cubicBezTo>
                      <a:pt x="3086" y="8268"/>
                      <a:pt x="2815" y="8747"/>
                      <a:pt x="2533" y="9257"/>
                    </a:cubicBezTo>
                    <a:cubicBezTo>
                      <a:pt x="1721" y="10720"/>
                      <a:pt x="793" y="12374"/>
                      <a:pt x="547" y="15047"/>
                    </a:cubicBezTo>
                    <a:cubicBezTo>
                      <a:pt x="344" y="17223"/>
                      <a:pt x="437" y="19977"/>
                      <a:pt x="510" y="22190"/>
                    </a:cubicBezTo>
                    <a:cubicBezTo>
                      <a:pt x="560" y="23634"/>
                      <a:pt x="603" y="24876"/>
                      <a:pt x="547" y="25534"/>
                    </a:cubicBezTo>
                    <a:cubicBezTo>
                      <a:pt x="498" y="26081"/>
                      <a:pt x="418" y="26634"/>
                      <a:pt x="332" y="27163"/>
                    </a:cubicBezTo>
                    <a:cubicBezTo>
                      <a:pt x="166" y="28294"/>
                      <a:pt x="0" y="29363"/>
                      <a:pt x="166" y="30377"/>
                    </a:cubicBezTo>
                    <a:cubicBezTo>
                      <a:pt x="172" y="30420"/>
                      <a:pt x="209" y="30457"/>
                      <a:pt x="258" y="30457"/>
                    </a:cubicBezTo>
                    <a:lnTo>
                      <a:pt x="277" y="30457"/>
                    </a:lnTo>
                    <a:cubicBezTo>
                      <a:pt x="326" y="30445"/>
                      <a:pt x="363" y="30396"/>
                      <a:pt x="351" y="30347"/>
                    </a:cubicBezTo>
                    <a:cubicBezTo>
                      <a:pt x="191" y="29363"/>
                      <a:pt x="357" y="28312"/>
                      <a:pt x="523" y="27200"/>
                    </a:cubicBezTo>
                    <a:cubicBezTo>
                      <a:pt x="603" y="26659"/>
                      <a:pt x="689" y="26105"/>
                      <a:pt x="738" y="25552"/>
                    </a:cubicBezTo>
                    <a:cubicBezTo>
                      <a:pt x="793" y="24882"/>
                      <a:pt x="750" y="23634"/>
                      <a:pt x="701" y="22190"/>
                    </a:cubicBezTo>
                    <a:cubicBezTo>
                      <a:pt x="627" y="19983"/>
                      <a:pt x="535" y="17236"/>
                      <a:pt x="738" y="15072"/>
                    </a:cubicBezTo>
                    <a:cubicBezTo>
                      <a:pt x="984" y="12435"/>
                      <a:pt x="1893" y="10800"/>
                      <a:pt x="2699" y="9356"/>
                    </a:cubicBezTo>
                    <a:cubicBezTo>
                      <a:pt x="2988" y="8845"/>
                      <a:pt x="3258" y="8360"/>
                      <a:pt x="3467" y="7874"/>
                    </a:cubicBezTo>
                    <a:cubicBezTo>
                      <a:pt x="3547" y="7696"/>
                      <a:pt x="3596" y="7512"/>
                      <a:pt x="3615" y="7315"/>
                    </a:cubicBezTo>
                    <a:lnTo>
                      <a:pt x="3633" y="7290"/>
                    </a:lnTo>
                    <a:cubicBezTo>
                      <a:pt x="4733" y="5944"/>
                      <a:pt x="4291" y="326"/>
                      <a:pt x="4272" y="93"/>
                    </a:cubicBezTo>
                    <a:cubicBezTo>
                      <a:pt x="4266" y="37"/>
                      <a:pt x="4223" y="0"/>
                      <a:pt x="416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127;p74">
                <a:extLst>
                  <a:ext uri="{FF2B5EF4-FFF2-40B4-BE49-F238E27FC236}">
                    <a16:creationId xmlns:a16="http://schemas.microsoft.com/office/drawing/2014/main" id="{9C438BF6-C07D-1B21-E41A-AC73FBBE0226}"/>
                  </a:ext>
                </a:extLst>
              </p:cNvPr>
              <p:cNvSpPr>
                <a:spLocks/>
              </p:cNvSpPr>
              <p:nvPr/>
            </p:nvSpPr>
            <p:spPr>
              <a:xfrm>
                <a:off x="6856000" y="1835150"/>
                <a:ext cx="157625" cy="414925"/>
              </a:xfrm>
              <a:custGeom>
                <a:avLst/>
                <a:gdLst/>
                <a:ahLst/>
                <a:cxnLst/>
                <a:rect l="l" t="t" r="r" b="b"/>
                <a:pathLst>
                  <a:path w="6305" h="16597" extrusionOk="0">
                    <a:moveTo>
                      <a:pt x="2683" y="1"/>
                    </a:moveTo>
                    <a:cubicBezTo>
                      <a:pt x="2626" y="1"/>
                      <a:pt x="2569" y="5"/>
                      <a:pt x="2512" y="13"/>
                    </a:cubicBezTo>
                    <a:cubicBezTo>
                      <a:pt x="269" y="289"/>
                      <a:pt x="23" y="1678"/>
                      <a:pt x="11" y="1740"/>
                    </a:cubicBezTo>
                    <a:cubicBezTo>
                      <a:pt x="0" y="1809"/>
                      <a:pt x="56" y="1849"/>
                      <a:pt x="110" y="1849"/>
                    </a:cubicBezTo>
                    <a:cubicBezTo>
                      <a:pt x="152" y="1849"/>
                      <a:pt x="193" y="1824"/>
                      <a:pt x="201" y="1771"/>
                    </a:cubicBezTo>
                    <a:cubicBezTo>
                      <a:pt x="207" y="1715"/>
                      <a:pt x="441" y="461"/>
                      <a:pt x="2537" y="203"/>
                    </a:cubicBezTo>
                    <a:cubicBezTo>
                      <a:pt x="2587" y="196"/>
                      <a:pt x="2636" y="192"/>
                      <a:pt x="2686" y="192"/>
                    </a:cubicBezTo>
                    <a:cubicBezTo>
                      <a:pt x="2933" y="192"/>
                      <a:pt x="3178" y="280"/>
                      <a:pt x="3367" y="449"/>
                    </a:cubicBezTo>
                    <a:cubicBezTo>
                      <a:pt x="4332" y="1297"/>
                      <a:pt x="4375" y="4076"/>
                      <a:pt x="4406" y="6110"/>
                    </a:cubicBezTo>
                    <a:cubicBezTo>
                      <a:pt x="4412" y="6534"/>
                      <a:pt x="4418" y="6934"/>
                      <a:pt x="4430" y="7284"/>
                    </a:cubicBezTo>
                    <a:cubicBezTo>
                      <a:pt x="4467" y="8188"/>
                      <a:pt x="4738" y="9233"/>
                      <a:pt x="5026" y="10333"/>
                    </a:cubicBezTo>
                    <a:cubicBezTo>
                      <a:pt x="5530" y="12263"/>
                      <a:pt x="6108" y="14451"/>
                      <a:pt x="5530" y="16474"/>
                    </a:cubicBezTo>
                    <a:cubicBezTo>
                      <a:pt x="5518" y="16523"/>
                      <a:pt x="5549" y="16578"/>
                      <a:pt x="5598" y="16590"/>
                    </a:cubicBezTo>
                    <a:cubicBezTo>
                      <a:pt x="5610" y="16590"/>
                      <a:pt x="5617" y="16596"/>
                      <a:pt x="5629" y="16596"/>
                    </a:cubicBezTo>
                    <a:cubicBezTo>
                      <a:pt x="5672" y="16596"/>
                      <a:pt x="5709" y="16566"/>
                      <a:pt x="5721" y="16523"/>
                    </a:cubicBezTo>
                    <a:cubicBezTo>
                      <a:pt x="6305" y="14451"/>
                      <a:pt x="5727" y="12238"/>
                      <a:pt x="5217" y="10284"/>
                    </a:cubicBezTo>
                    <a:cubicBezTo>
                      <a:pt x="4934" y="9196"/>
                      <a:pt x="4658" y="8157"/>
                      <a:pt x="4627" y="7272"/>
                    </a:cubicBezTo>
                    <a:cubicBezTo>
                      <a:pt x="4608" y="6928"/>
                      <a:pt x="4608" y="6528"/>
                      <a:pt x="4602" y="6104"/>
                    </a:cubicBezTo>
                    <a:cubicBezTo>
                      <a:pt x="4565" y="3922"/>
                      <a:pt x="4529" y="1205"/>
                      <a:pt x="3490" y="302"/>
                    </a:cubicBezTo>
                    <a:cubicBezTo>
                      <a:pt x="3268" y="106"/>
                      <a:pt x="2978" y="1"/>
                      <a:pt x="268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128;p74">
                <a:extLst>
                  <a:ext uri="{FF2B5EF4-FFF2-40B4-BE49-F238E27FC236}">
                    <a16:creationId xmlns:a16="http://schemas.microsoft.com/office/drawing/2014/main" id="{F395271C-5EF8-A6C1-220B-9D85BF110BA8}"/>
                  </a:ext>
                </a:extLst>
              </p:cNvPr>
              <p:cNvSpPr>
                <a:spLocks/>
              </p:cNvSpPr>
              <p:nvPr/>
            </p:nvSpPr>
            <p:spPr>
              <a:xfrm>
                <a:off x="7000550" y="2168750"/>
                <a:ext cx="21225" cy="92225"/>
              </a:xfrm>
              <a:custGeom>
                <a:avLst/>
                <a:gdLst/>
                <a:ahLst/>
                <a:cxnLst/>
                <a:rect l="l" t="t" r="r" b="b"/>
                <a:pathLst>
                  <a:path w="849" h="3689" fill="none" extrusionOk="0">
                    <a:moveTo>
                      <a:pt x="0" y="1"/>
                    </a:moveTo>
                    <a:cubicBezTo>
                      <a:pt x="0" y="1"/>
                      <a:pt x="849" y="1212"/>
                      <a:pt x="800" y="3689"/>
                    </a:cubicBezTo>
                  </a:path>
                </a:pathLst>
              </a:custGeom>
              <a:noFill/>
              <a:ln w="3850" cap="rnd"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129;p74">
                <a:extLst>
                  <a:ext uri="{FF2B5EF4-FFF2-40B4-BE49-F238E27FC236}">
                    <a16:creationId xmlns:a16="http://schemas.microsoft.com/office/drawing/2014/main" id="{86B20E18-C335-953D-B45B-0379CBD5B268}"/>
                  </a:ext>
                </a:extLst>
              </p:cNvPr>
              <p:cNvSpPr>
                <a:spLocks/>
              </p:cNvSpPr>
              <p:nvPr/>
            </p:nvSpPr>
            <p:spPr>
              <a:xfrm>
                <a:off x="6849800" y="1931475"/>
                <a:ext cx="75325" cy="745800"/>
              </a:xfrm>
              <a:custGeom>
                <a:avLst/>
                <a:gdLst/>
                <a:ahLst/>
                <a:cxnLst/>
                <a:rect l="l" t="t" r="r" b="b"/>
                <a:pathLst>
                  <a:path w="3013" h="29832" extrusionOk="0">
                    <a:moveTo>
                      <a:pt x="1882" y="6401"/>
                    </a:moveTo>
                    <a:cubicBezTo>
                      <a:pt x="2135" y="6401"/>
                      <a:pt x="2363" y="6476"/>
                      <a:pt x="2502" y="6621"/>
                    </a:cubicBezTo>
                    <a:cubicBezTo>
                      <a:pt x="2588" y="6714"/>
                      <a:pt x="2601" y="6836"/>
                      <a:pt x="2533" y="6984"/>
                    </a:cubicBezTo>
                    <a:cubicBezTo>
                      <a:pt x="2373" y="7321"/>
                      <a:pt x="1844" y="7686"/>
                      <a:pt x="1377" y="7686"/>
                    </a:cubicBezTo>
                    <a:cubicBezTo>
                      <a:pt x="1359" y="7686"/>
                      <a:pt x="1340" y="7686"/>
                      <a:pt x="1322" y="7685"/>
                    </a:cubicBezTo>
                    <a:cubicBezTo>
                      <a:pt x="1021" y="7666"/>
                      <a:pt x="806" y="7494"/>
                      <a:pt x="683" y="7168"/>
                    </a:cubicBezTo>
                    <a:lnTo>
                      <a:pt x="689" y="7168"/>
                    </a:lnTo>
                    <a:cubicBezTo>
                      <a:pt x="781" y="6910"/>
                      <a:pt x="972" y="6695"/>
                      <a:pt x="1224" y="6566"/>
                    </a:cubicBezTo>
                    <a:cubicBezTo>
                      <a:pt x="1433" y="6456"/>
                      <a:pt x="1667" y="6401"/>
                      <a:pt x="1882" y="6401"/>
                    </a:cubicBezTo>
                    <a:close/>
                    <a:moveTo>
                      <a:pt x="568" y="1"/>
                    </a:moveTo>
                    <a:cubicBezTo>
                      <a:pt x="518" y="1"/>
                      <a:pt x="480" y="41"/>
                      <a:pt x="474" y="87"/>
                    </a:cubicBezTo>
                    <a:cubicBezTo>
                      <a:pt x="455" y="315"/>
                      <a:pt x="1" y="5650"/>
                      <a:pt x="480" y="7156"/>
                    </a:cubicBezTo>
                    <a:lnTo>
                      <a:pt x="486" y="7175"/>
                    </a:lnTo>
                    <a:cubicBezTo>
                      <a:pt x="431" y="7384"/>
                      <a:pt x="431" y="7599"/>
                      <a:pt x="480" y="7802"/>
                    </a:cubicBezTo>
                    <a:cubicBezTo>
                      <a:pt x="560" y="8195"/>
                      <a:pt x="738" y="8717"/>
                      <a:pt x="947" y="9326"/>
                    </a:cubicBezTo>
                    <a:cubicBezTo>
                      <a:pt x="1457" y="10844"/>
                      <a:pt x="2164" y="12916"/>
                      <a:pt x="2195" y="15061"/>
                    </a:cubicBezTo>
                    <a:cubicBezTo>
                      <a:pt x="2213" y="16235"/>
                      <a:pt x="2183" y="18005"/>
                      <a:pt x="2152" y="19714"/>
                    </a:cubicBezTo>
                    <a:cubicBezTo>
                      <a:pt x="2097" y="22541"/>
                      <a:pt x="2047" y="25209"/>
                      <a:pt x="2195" y="25805"/>
                    </a:cubicBezTo>
                    <a:cubicBezTo>
                      <a:pt x="2441" y="26764"/>
                      <a:pt x="2730" y="28811"/>
                      <a:pt x="2816" y="29745"/>
                    </a:cubicBezTo>
                    <a:cubicBezTo>
                      <a:pt x="2822" y="29794"/>
                      <a:pt x="2865" y="29831"/>
                      <a:pt x="2914" y="29831"/>
                    </a:cubicBezTo>
                    <a:lnTo>
                      <a:pt x="2920" y="29831"/>
                    </a:lnTo>
                    <a:cubicBezTo>
                      <a:pt x="2969" y="29825"/>
                      <a:pt x="3012" y="29782"/>
                      <a:pt x="3006" y="29727"/>
                    </a:cubicBezTo>
                    <a:cubicBezTo>
                      <a:pt x="2920" y="28786"/>
                      <a:pt x="2625" y="26727"/>
                      <a:pt x="2379" y="25762"/>
                    </a:cubicBezTo>
                    <a:cubicBezTo>
                      <a:pt x="2238" y="25191"/>
                      <a:pt x="2287" y="22406"/>
                      <a:pt x="2336" y="19714"/>
                    </a:cubicBezTo>
                    <a:cubicBezTo>
                      <a:pt x="2373" y="18005"/>
                      <a:pt x="2404" y="16235"/>
                      <a:pt x="2385" y="15055"/>
                    </a:cubicBezTo>
                    <a:cubicBezTo>
                      <a:pt x="2355" y="12885"/>
                      <a:pt x="1642" y="10795"/>
                      <a:pt x="1125" y="9271"/>
                    </a:cubicBezTo>
                    <a:cubicBezTo>
                      <a:pt x="923" y="8662"/>
                      <a:pt x="744" y="8140"/>
                      <a:pt x="664" y="7765"/>
                    </a:cubicBezTo>
                    <a:cubicBezTo>
                      <a:pt x="646" y="7672"/>
                      <a:pt x="634" y="7580"/>
                      <a:pt x="634" y="7482"/>
                    </a:cubicBezTo>
                    <a:lnTo>
                      <a:pt x="634" y="7482"/>
                    </a:lnTo>
                    <a:cubicBezTo>
                      <a:pt x="781" y="7715"/>
                      <a:pt x="1033" y="7863"/>
                      <a:pt x="1310" y="7875"/>
                    </a:cubicBezTo>
                    <a:cubicBezTo>
                      <a:pt x="1336" y="7877"/>
                      <a:pt x="1362" y="7878"/>
                      <a:pt x="1389" y="7878"/>
                    </a:cubicBezTo>
                    <a:cubicBezTo>
                      <a:pt x="1939" y="7878"/>
                      <a:pt x="2523" y="7463"/>
                      <a:pt x="2705" y="7064"/>
                    </a:cubicBezTo>
                    <a:cubicBezTo>
                      <a:pt x="2810" y="6843"/>
                      <a:pt x="2791" y="6640"/>
                      <a:pt x="2644" y="6492"/>
                    </a:cubicBezTo>
                    <a:cubicBezTo>
                      <a:pt x="2467" y="6305"/>
                      <a:pt x="2188" y="6208"/>
                      <a:pt x="1883" y="6208"/>
                    </a:cubicBezTo>
                    <a:cubicBezTo>
                      <a:pt x="1638" y="6208"/>
                      <a:pt x="1376" y="6271"/>
                      <a:pt x="1138" y="6400"/>
                    </a:cubicBezTo>
                    <a:cubicBezTo>
                      <a:pt x="916" y="6511"/>
                      <a:pt x="732" y="6683"/>
                      <a:pt x="609" y="6892"/>
                    </a:cubicBezTo>
                    <a:cubicBezTo>
                      <a:pt x="234" y="5177"/>
                      <a:pt x="658" y="155"/>
                      <a:pt x="664" y="106"/>
                    </a:cubicBezTo>
                    <a:cubicBezTo>
                      <a:pt x="671" y="51"/>
                      <a:pt x="634" y="7"/>
                      <a:pt x="578" y="1"/>
                    </a:cubicBezTo>
                    <a:cubicBezTo>
                      <a:pt x="575" y="1"/>
                      <a:pt x="571" y="1"/>
                      <a:pt x="56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130;p74">
                <a:extLst>
                  <a:ext uri="{FF2B5EF4-FFF2-40B4-BE49-F238E27FC236}">
                    <a16:creationId xmlns:a16="http://schemas.microsoft.com/office/drawing/2014/main" id="{A45064F4-3489-28C5-8581-DB8C1BD8809D}"/>
                  </a:ext>
                </a:extLst>
              </p:cNvPr>
              <p:cNvSpPr>
                <a:spLocks/>
              </p:cNvSpPr>
              <p:nvPr/>
            </p:nvSpPr>
            <p:spPr>
              <a:xfrm>
                <a:off x="6780500" y="1666375"/>
                <a:ext cx="81150" cy="224275"/>
              </a:xfrm>
              <a:custGeom>
                <a:avLst/>
                <a:gdLst/>
                <a:ahLst/>
                <a:cxnLst/>
                <a:rect l="l" t="t" r="r" b="b"/>
                <a:pathLst>
                  <a:path w="3246" h="8971" extrusionOk="0">
                    <a:moveTo>
                      <a:pt x="823" y="1"/>
                    </a:moveTo>
                    <a:cubicBezTo>
                      <a:pt x="659" y="1"/>
                      <a:pt x="498" y="63"/>
                      <a:pt x="375" y="180"/>
                    </a:cubicBezTo>
                    <a:cubicBezTo>
                      <a:pt x="129" y="420"/>
                      <a:pt x="0" y="752"/>
                      <a:pt x="19" y="1096"/>
                    </a:cubicBezTo>
                    <a:cubicBezTo>
                      <a:pt x="43" y="1502"/>
                      <a:pt x="240" y="1772"/>
                      <a:pt x="455" y="2061"/>
                    </a:cubicBezTo>
                    <a:cubicBezTo>
                      <a:pt x="517" y="2141"/>
                      <a:pt x="578" y="2227"/>
                      <a:pt x="640" y="2320"/>
                    </a:cubicBezTo>
                    <a:cubicBezTo>
                      <a:pt x="1943" y="4287"/>
                      <a:pt x="2773" y="6536"/>
                      <a:pt x="3043" y="8884"/>
                    </a:cubicBezTo>
                    <a:cubicBezTo>
                      <a:pt x="3049" y="8927"/>
                      <a:pt x="3092" y="8964"/>
                      <a:pt x="3141" y="8964"/>
                    </a:cubicBezTo>
                    <a:lnTo>
                      <a:pt x="3154" y="8970"/>
                    </a:lnTo>
                    <a:cubicBezTo>
                      <a:pt x="3209" y="8964"/>
                      <a:pt x="3246" y="8915"/>
                      <a:pt x="3240" y="8866"/>
                    </a:cubicBezTo>
                    <a:cubicBezTo>
                      <a:pt x="2957" y="6487"/>
                      <a:pt x="2121" y="4207"/>
                      <a:pt x="793" y="2215"/>
                    </a:cubicBezTo>
                    <a:cubicBezTo>
                      <a:pt x="732" y="2123"/>
                      <a:pt x="670" y="2037"/>
                      <a:pt x="609" y="1951"/>
                    </a:cubicBezTo>
                    <a:cubicBezTo>
                      <a:pt x="406" y="1674"/>
                      <a:pt x="228" y="1441"/>
                      <a:pt x="209" y="1090"/>
                    </a:cubicBezTo>
                    <a:cubicBezTo>
                      <a:pt x="197" y="801"/>
                      <a:pt x="302" y="525"/>
                      <a:pt x="504" y="322"/>
                    </a:cubicBezTo>
                    <a:cubicBezTo>
                      <a:pt x="594" y="237"/>
                      <a:pt x="712" y="189"/>
                      <a:pt x="833" y="189"/>
                    </a:cubicBezTo>
                    <a:cubicBezTo>
                      <a:pt x="852" y="189"/>
                      <a:pt x="872" y="190"/>
                      <a:pt x="892" y="193"/>
                    </a:cubicBezTo>
                    <a:cubicBezTo>
                      <a:pt x="902" y="196"/>
                      <a:pt x="912" y="197"/>
                      <a:pt x="922" y="197"/>
                    </a:cubicBezTo>
                    <a:cubicBezTo>
                      <a:pt x="1032" y="197"/>
                      <a:pt x="1053" y="14"/>
                      <a:pt x="922" y="8"/>
                    </a:cubicBezTo>
                    <a:cubicBezTo>
                      <a:pt x="889" y="3"/>
                      <a:pt x="856" y="1"/>
                      <a:pt x="8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131;p74">
                <a:extLst>
                  <a:ext uri="{FF2B5EF4-FFF2-40B4-BE49-F238E27FC236}">
                    <a16:creationId xmlns:a16="http://schemas.microsoft.com/office/drawing/2014/main" id="{46240DC5-2A12-09AD-4824-6EC064D7D072}"/>
                  </a:ext>
                </a:extLst>
              </p:cNvPr>
              <p:cNvSpPr>
                <a:spLocks/>
              </p:cNvSpPr>
              <p:nvPr/>
            </p:nvSpPr>
            <p:spPr>
              <a:xfrm>
                <a:off x="6844425" y="1661800"/>
                <a:ext cx="48275" cy="231150"/>
              </a:xfrm>
              <a:custGeom>
                <a:avLst/>
                <a:gdLst/>
                <a:ahLst/>
                <a:cxnLst/>
                <a:rect l="l" t="t" r="r" b="b"/>
                <a:pathLst>
                  <a:path w="1931" h="9246" extrusionOk="0">
                    <a:moveTo>
                      <a:pt x="1076" y="0"/>
                    </a:moveTo>
                    <a:cubicBezTo>
                      <a:pt x="1026" y="0"/>
                      <a:pt x="983" y="36"/>
                      <a:pt x="978" y="87"/>
                    </a:cubicBezTo>
                    <a:cubicBezTo>
                      <a:pt x="972" y="136"/>
                      <a:pt x="1008" y="185"/>
                      <a:pt x="1064" y="191"/>
                    </a:cubicBezTo>
                    <a:cubicBezTo>
                      <a:pt x="1488" y="253"/>
                      <a:pt x="1746" y="529"/>
                      <a:pt x="1746" y="941"/>
                    </a:cubicBezTo>
                    <a:cubicBezTo>
                      <a:pt x="1746" y="1304"/>
                      <a:pt x="1568" y="1654"/>
                      <a:pt x="1396" y="1986"/>
                    </a:cubicBezTo>
                    <a:lnTo>
                      <a:pt x="1334" y="2103"/>
                    </a:lnTo>
                    <a:cubicBezTo>
                      <a:pt x="240" y="4291"/>
                      <a:pt x="0" y="6818"/>
                      <a:pt x="664" y="9178"/>
                    </a:cubicBezTo>
                    <a:cubicBezTo>
                      <a:pt x="677" y="9221"/>
                      <a:pt x="713" y="9246"/>
                      <a:pt x="756" y="9246"/>
                    </a:cubicBezTo>
                    <a:lnTo>
                      <a:pt x="781" y="9246"/>
                    </a:lnTo>
                    <a:cubicBezTo>
                      <a:pt x="830" y="9227"/>
                      <a:pt x="861" y="9178"/>
                      <a:pt x="849" y="9129"/>
                    </a:cubicBezTo>
                    <a:cubicBezTo>
                      <a:pt x="191" y="6811"/>
                      <a:pt x="431" y="4334"/>
                      <a:pt x="1506" y="2189"/>
                    </a:cubicBezTo>
                    <a:lnTo>
                      <a:pt x="1562" y="2072"/>
                    </a:lnTo>
                    <a:cubicBezTo>
                      <a:pt x="1746" y="1716"/>
                      <a:pt x="1930" y="1353"/>
                      <a:pt x="1930" y="941"/>
                    </a:cubicBezTo>
                    <a:cubicBezTo>
                      <a:pt x="1930" y="431"/>
                      <a:pt x="1611" y="75"/>
                      <a:pt x="1088" y="1"/>
                    </a:cubicBezTo>
                    <a:cubicBezTo>
                      <a:pt x="1084" y="0"/>
                      <a:pt x="1080" y="0"/>
                      <a:pt x="107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7132;p74">
                <a:extLst>
                  <a:ext uri="{FF2B5EF4-FFF2-40B4-BE49-F238E27FC236}">
                    <a16:creationId xmlns:a16="http://schemas.microsoft.com/office/drawing/2014/main" id="{E9A8209B-A0DE-33BB-1F8C-FCAA284F91A1}"/>
                  </a:ext>
                </a:extLst>
              </p:cNvPr>
              <p:cNvGrpSpPr>
                <a:grpSpLocks/>
              </p:cNvGrpSpPr>
              <p:nvPr/>
            </p:nvGrpSpPr>
            <p:grpSpPr>
              <a:xfrm>
                <a:off x="6814150" y="1867175"/>
                <a:ext cx="117025" cy="84325"/>
                <a:chOff x="6814150" y="1867175"/>
                <a:chExt cx="117025" cy="84325"/>
              </a:xfrm>
            </p:grpSpPr>
            <p:sp>
              <p:nvSpPr>
                <p:cNvPr id="491" name="Google Shape;7133;p74">
                  <a:extLst>
                    <a:ext uri="{FF2B5EF4-FFF2-40B4-BE49-F238E27FC236}">
                      <a16:creationId xmlns:a16="http://schemas.microsoft.com/office/drawing/2014/main" id="{59C43212-00ED-24C7-3B58-3A4411444297}"/>
                    </a:ext>
                  </a:extLst>
                </p:cNvPr>
                <p:cNvSpPr>
                  <a:spLocks/>
                </p:cNvSpPr>
                <p:nvPr/>
              </p:nvSpPr>
              <p:spPr>
                <a:xfrm>
                  <a:off x="6828600" y="1867175"/>
                  <a:ext cx="102575" cy="78800"/>
                </a:xfrm>
                <a:custGeom>
                  <a:avLst/>
                  <a:gdLst/>
                  <a:ahLst/>
                  <a:cxnLst/>
                  <a:rect l="l" t="t" r="r" b="b"/>
                  <a:pathLst>
                    <a:path w="4103" h="3152" extrusionOk="0">
                      <a:moveTo>
                        <a:pt x="1691" y="0"/>
                      </a:moveTo>
                      <a:cubicBezTo>
                        <a:pt x="1536" y="0"/>
                        <a:pt x="1364" y="13"/>
                        <a:pt x="1174" y="41"/>
                      </a:cubicBezTo>
                      <a:cubicBezTo>
                        <a:pt x="0" y="207"/>
                        <a:pt x="879" y="3120"/>
                        <a:pt x="1691" y="3151"/>
                      </a:cubicBezTo>
                      <a:cubicBezTo>
                        <a:pt x="1693" y="3151"/>
                        <a:pt x="1696" y="3151"/>
                        <a:pt x="1699" y="3151"/>
                      </a:cubicBezTo>
                      <a:cubicBezTo>
                        <a:pt x="2465" y="3151"/>
                        <a:pt x="4102" y="0"/>
                        <a:pt x="16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134;p74">
                  <a:extLst>
                    <a:ext uri="{FF2B5EF4-FFF2-40B4-BE49-F238E27FC236}">
                      <a16:creationId xmlns:a16="http://schemas.microsoft.com/office/drawing/2014/main" id="{283545DB-B3C3-CD96-D383-6D4D09A430B0}"/>
                    </a:ext>
                  </a:extLst>
                </p:cNvPr>
                <p:cNvSpPr>
                  <a:spLocks/>
                </p:cNvSpPr>
                <p:nvPr/>
              </p:nvSpPr>
              <p:spPr>
                <a:xfrm>
                  <a:off x="6814150" y="1872700"/>
                  <a:ext cx="102425" cy="78800"/>
                </a:xfrm>
                <a:custGeom>
                  <a:avLst/>
                  <a:gdLst/>
                  <a:ahLst/>
                  <a:cxnLst/>
                  <a:rect l="l" t="t" r="r" b="b"/>
                  <a:pathLst>
                    <a:path w="4097" h="3152" extrusionOk="0">
                      <a:moveTo>
                        <a:pt x="1685" y="0"/>
                      </a:moveTo>
                      <a:cubicBezTo>
                        <a:pt x="1530" y="0"/>
                        <a:pt x="1358" y="13"/>
                        <a:pt x="1168" y="41"/>
                      </a:cubicBezTo>
                      <a:cubicBezTo>
                        <a:pt x="0" y="213"/>
                        <a:pt x="873" y="3127"/>
                        <a:pt x="1685" y="3151"/>
                      </a:cubicBezTo>
                      <a:cubicBezTo>
                        <a:pt x="1687" y="3151"/>
                        <a:pt x="1690" y="3152"/>
                        <a:pt x="1693" y="3152"/>
                      </a:cubicBezTo>
                      <a:cubicBezTo>
                        <a:pt x="2459" y="3152"/>
                        <a:pt x="4097" y="0"/>
                        <a:pt x="168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2" name="Google Shape;7135;p74">
              <a:extLst>
                <a:ext uri="{FF2B5EF4-FFF2-40B4-BE49-F238E27FC236}">
                  <a16:creationId xmlns:a16="http://schemas.microsoft.com/office/drawing/2014/main" id="{C59A3729-38D6-0BA4-EC03-8CDE304C5584}"/>
                </a:ext>
              </a:extLst>
            </p:cNvPr>
            <p:cNvSpPr>
              <a:spLocks/>
            </p:cNvSpPr>
            <p:nvPr/>
          </p:nvSpPr>
          <p:spPr>
            <a:xfrm>
              <a:off x="6733325" y="1548975"/>
              <a:ext cx="193800" cy="222875"/>
            </a:xfrm>
            <a:custGeom>
              <a:avLst/>
              <a:gdLst/>
              <a:ahLst/>
              <a:cxnLst/>
              <a:rect l="l" t="t" r="r" b="b"/>
              <a:pathLst>
                <a:path w="7752" h="8915" extrusionOk="0">
                  <a:moveTo>
                    <a:pt x="3746" y="0"/>
                  </a:moveTo>
                  <a:cubicBezTo>
                    <a:pt x="3376" y="0"/>
                    <a:pt x="2959" y="59"/>
                    <a:pt x="2502" y="217"/>
                  </a:cubicBezTo>
                  <a:cubicBezTo>
                    <a:pt x="670" y="850"/>
                    <a:pt x="0" y="3457"/>
                    <a:pt x="738" y="5885"/>
                  </a:cubicBezTo>
                  <a:cubicBezTo>
                    <a:pt x="1482" y="8319"/>
                    <a:pt x="2889" y="8915"/>
                    <a:pt x="2889" y="8915"/>
                  </a:cubicBezTo>
                  <a:cubicBezTo>
                    <a:pt x="1869" y="7612"/>
                    <a:pt x="1832" y="5522"/>
                    <a:pt x="1832" y="5522"/>
                  </a:cubicBezTo>
                  <a:lnTo>
                    <a:pt x="1832" y="5522"/>
                  </a:lnTo>
                  <a:cubicBezTo>
                    <a:pt x="2047" y="6456"/>
                    <a:pt x="2643" y="6905"/>
                    <a:pt x="2643" y="6905"/>
                  </a:cubicBezTo>
                  <a:cubicBezTo>
                    <a:pt x="2182" y="6413"/>
                    <a:pt x="2115" y="4932"/>
                    <a:pt x="2643" y="4686"/>
                  </a:cubicBezTo>
                  <a:cubicBezTo>
                    <a:pt x="3172" y="4440"/>
                    <a:pt x="4229" y="3770"/>
                    <a:pt x="4229" y="3770"/>
                  </a:cubicBezTo>
                  <a:lnTo>
                    <a:pt x="4229" y="3770"/>
                  </a:lnTo>
                  <a:cubicBezTo>
                    <a:pt x="3946" y="4299"/>
                    <a:pt x="3277" y="4618"/>
                    <a:pt x="3277" y="4618"/>
                  </a:cubicBezTo>
                  <a:cubicBezTo>
                    <a:pt x="4832" y="4372"/>
                    <a:pt x="5286" y="3457"/>
                    <a:pt x="5286" y="3457"/>
                  </a:cubicBezTo>
                  <a:cubicBezTo>
                    <a:pt x="5286" y="3457"/>
                    <a:pt x="6374" y="4372"/>
                    <a:pt x="5987" y="6487"/>
                  </a:cubicBezTo>
                  <a:cubicBezTo>
                    <a:pt x="6264" y="6100"/>
                    <a:pt x="6436" y="5651"/>
                    <a:pt x="6479" y="5178"/>
                  </a:cubicBezTo>
                  <a:cubicBezTo>
                    <a:pt x="6479" y="5129"/>
                    <a:pt x="6479" y="5085"/>
                    <a:pt x="6479" y="5036"/>
                  </a:cubicBezTo>
                  <a:cubicBezTo>
                    <a:pt x="6479" y="4952"/>
                    <a:pt x="6482" y="4913"/>
                    <a:pt x="6487" y="4913"/>
                  </a:cubicBezTo>
                  <a:lnTo>
                    <a:pt x="6487" y="4913"/>
                  </a:lnTo>
                  <a:cubicBezTo>
                    <a:pt x="6529" y="4913"/>
                    <a:pt x="6670" y="7775"/>
                    <a:pt x="5563" y="8915"/>
                  </a:cubicBezTo>
                  <a:cubicBezTo>
                    <a:pt x="5563" y="8915"/>
                    <a:pt x="7610" y="7716"/>
                    <a:pt x="7678" y="5036"/>
                  </a:cubicBezTo>
                  <a:cubicBezTo>
                    <a:pt x="7751" y="2362"/>
                    <a:pt x="7186" y="605"/>
                    <a:pt x="5532" y="537"/>
                  </a:cubicBezTo>
                  <a:cubicBezTo>
                    <a:pt x="5532" y="537"/>
                    <a:pt x="4857" y="0"/>
                    <a:pt x="3746"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125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Thalassemia severity and Age </a:t>
            </a:r>
          </a:p>
        </p:txBody>
      </p:sp>
      <p:sp>
        <p:nvSpPr>
          <p:cNvPr id="459" name="Google Shape;459;p36"/>
          <p:cNvSpPr txBox="1">
            <a:spLocks noGrp="1"/>
          </p:cNvSpPr>
          <p:nvPr>
            <p:ph type="body" idx="1"/>
          </p:nvPr>
        </p:nvSpPr>
        <p:spPr>
          <a:xfrm>
            <a:off x="376280" y="1059878"/>
            <a:ext cx="5096539" cy="3185019"/>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ea typeface="Lato" panose="020F0502020204030203" pitchFamily="34" charset="0"/>
                <a:cs typeface="Lato" panose="020F0502020204030203" pitchFamily="34" charset="0"/>
              </a:rPr>
              <a:t>The analysis also shed light on a potential relationship between age and Thalassemia severity.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ea typeface="Lato" panose="020F0502020204030203" pitchFamily="34" charset="0"/>
                <a:cs typeface="Lato" panose="020F0502020204030203" pitchFamily="34" charset="0"/>
              </a:rPr>
              <a:t> The data indicated that the prevalence of Thalassemia with a reversible defect (category 2) increased with age, particularly noticeable in individuals above 50 years old.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ea typeface="Lato" panose="020F0502020204030203" pitchFamily="34" charset="0"/>
                <a:cs typeface="Lato" panose="020F0502020204030203" pitchFamily="34" charset="0"/>
              </a:rPr>
              <a:t>This trend may suggest a heightened risk of developing more severe Thalassemia forms in older individuals.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mj-lt"/>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chemeClr val="tx1"/>
                </a:solidFill>
                <a:effectLst/>
                <a:latin typeface="+mj-lt"/>
                <a:ea typeface="Lato" panose="020F0502020204030203" pitchFamily="34" charset="0"/>
                <a:cs typeface="Lato" panose="020F0502020204030203" pitchFamily="34" charset="0"/>
              </a:rPr>
              <a:t>This finding underscores the importance of implementing age-specific screening and preventive measures to address this potential risk.</a:t>
            </a:r>
            <a:endParaRPr kumimoji="0" lang="en-US" altLang="en-US" sz="1200" i="0" u="none" strike="noStrike" cap="none" normalizeH="0" baseline="0" dirty="0">
              <a:ln>
                <a:noFill/>
              </a:ln>
              <a:solidFill>
                <a:schemeClr val="tx1"/>
              </a:solidFill>
              <a:effectLst/>
              <a:latin typeface="+mj-lt"/>
              <a:ea typeface="Lato" panose="020F0502020204030203" pitchFamily="34" charset="0"/>
              <a:cs typeface="Lato" panose="020F0502020204030203" pitchFamily="34" charset="0"/>
            </a:endParaRPr>
          </a:p>
        </p:txBody>
      </p:sp>
      <p:pic>
        <p:nvPicPr>
          <p:cNvPr id="3074" name="Picture 2" descr="thalassemia">
            <a:extLst>
              <a:ext uri="{FF2B5EF4-FFF2-40B4-BE49-F238E27FC236}">
                <a16:creationId xmlns:a16="http://schemas.microsoft.com/office/drawing/2014/main" id="{1160ED08-0C93-3E80-2CB6-4941F9D1E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999" y="1174242"/>
            <a:ext cx="20764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4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E8D33-0972-F160-73AF-B0E6168ADEF1}"/>
              </a:ext>
            </a:extLst>
          </p:cNvPr>
          <p:cNvSpPr>
            <a:spLocks noGrp="1"/>
          </p:cNvSpPr>
          <p:nvPr>
            <p:ph type="title"/>
          </p:nvPr>
        </p:nvSpPr>
        <p:spPr/>
        <p:txBody>
          <a:bodyPr/>
          <a:lstStyle/>
          <a:p>
            <a:r>
              <a:rPr lang="en-IN" dirty="0"/>
              <a:t>Data Visualizations </a:t>
            </a:r>
          </a:p>
        </p:txBody>
      </p:sp>
      <p:pic>
        <p:nvPicPr>
          <p:cNvPr id="1026" name="Picture 2">
            <a:extLst>
              <a:ext uri="{FF2B5EF4-FFF2-40B4-BE49-F238E27FC236}">
                <a16:creationId xmlns:a16="http://schemas.microsoft.com/office/drawing/2014/main" id="{716505A1-22B3-E39D-667D-E799DD3CE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4" y="1065522"/>
            <a:ext cx="3397404" cy="29043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EA5AFF-1F16-EB4A-1D01-AA518A45D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78" y="1065523"/>
            <a:ext cx="4058864" cy="290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20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E8D33-0972-F160-73AF-B0E6168ADEF1}"/>
              </a:ext>
            </a:extLst>
          </p:cNvPr>
          <p:cNvSpPr>
            <a:spLocks noGrp="1"/>
          </p:cNvSpPr>
          <p:nvPr>
            <p:ph type="title"/>
          </p:nvPr>
        </p:nvSpPr>
        <p:spPr/>
        <p:txBody>
          <a:bodyPr/>
          <a:lstStyle/>
          <a:p>
            <a:r>
              <a:rPr lang="en-IN" dirty="0"/>
              <a:t>Data Visualizations </a:t>
            </a:r>
          </a:p>
        </p:txBody>
      </p:sp>
      <p:pic>
        <p:nvPicPr>
          <p:cNvPr id="1034" name="Picture 10">
            <a:extLst>
              <a:ext uri="{FF2B5EF4-FFF2-40B4-BE49-F238E27FC236}">
                <a16:creationId xmlns:a16="http://schemas.microsoft.com/office/drawing/2014/main" id="{8B4B39BD-9A0F-AD76-3589-864C64F2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71" y="1141372"/>
            <a:ext cx="3338850" cy="29474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a:extLst>
              <a:ext uri="{FF2B5EF4-FFF2-40B4-BE49-F238E27FC236}">
                <a16:creationId xmlns:a16="http://schemas.microsoft.com/office/drawing/2014/main" id="{5EAA49A1-F457-F130-76D5-66F8B918B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706" y="1141372"/>
            <a:ext cx="3820382" cy="304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10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E8D33-0972-F160-73AF-B0E6168ADEF1}"/>
              </a:ext>
            </a:extLst>
          </p:cNvPr>
          <p:cNvSpPr>
            <a:spLocks noGrp="1"/>
          </p:cNvSpPr>
          <p:nvPr>
            <p:ph type="title"/>
          </p:nvPr>
        </p:nvSpPr>
        <p:spPr/>
        <p:txBody>
          <a:bodyPr/>
          <a:lstStyle/>
          <a:p>
            <a:r>
              <a:rPr lang="en-IN" dirty="0"/>
              <a:t>Data Visualizations </a:t>
            </a:r>
          </a:p>
        </p:txBody>
      </p:sp>
      <p:pic>
        <p:nvPicPr>
          <p:cNvPr id="2050" name="Picture 2">
            <a:extLst>
              <a:ext uri="{FF2B5EF4-FFF2-40B4-BE49-F238E27FC236}">
                <a16:creationId xmlns:a16="http://schemas.microsoft.com/office/drawing/2014/main" id="{834DE35B-1C8B-196E-45E5-9F247C6B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78" y="1191806"/>
            <a:ext cx="3545228" cy="28449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1C8FB4-FE9B-55B6-E059-1D359EFF2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008" y="1191806"/>
            <a:ext cx="3647535" cy="295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34891"/>
      </p:ext>
    </p:extLst>
  </p:cSld>
  <p:clrMapOvr>
    <a:masterClrMapping/>
  </p:clrMapOvr>
</p:sld>
</file>

<file path=ppt/theme/theme1.xml><?xml version="1.0" encoding="utf-8"?>
<a:theme xmlns:a="http://schemas.openxmlformats.org/drawingml/2006/main"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646</Words>
  <Application>Microsoft Office PowerPoint</Application>
  <PresentationFormat>On-screen Show (16:9)</PresentationFormat>
  <Paragraphs>61</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Convergence</vt:lpstr>
      <vt:lpstr>Lato</vt:lpstr>
      <vt:lpstr>Roboto Condensed Light</vt:lpstr>
      <vt:lpstr>Arial</vt:lpstr>
      <vt:lpstr>Lato Black</vt:lpstr>
      <vt:lpstr>Fredoka One</vt:lpstr>
      <vt:lpstr>Coronary Heart Disease by Slidesgo</vt:lpstr>
      <vt:lpstr> Unveiling Heart Disease Insights: A Data Analysis Exploration</vt:lpstr>
      <vt:lpstr>Unveiling Heart Disease Insights</vt:lpstr>
      <vt:lpstr>Age Distribution in the Data</vt:lpstr>
      <vt:lpstr>Exploring Correlations</vt:lpstr>
      <vt:lpstr>Age and Coloured Vessels</vt:lpstr>
      <vt:lpstr>Thalassemia severity and Age </vt:lpstr>
      <vt:lpstr>Data Visualizations </vt:lpstr>
      <vt:lpstr>Data Visualizations </vt:lpstr>
      <vt:lpstr>Data Visualizations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Unveiling Heart Disease Insights: A Data Analysis Exploration</dc:title>
  <cp:lastModifiedBy>ANIERUTH SRIDHAR</cp:lastModifiedBy>
  <cp:revision>3</cp:revision>
  <dcterms:modified xsi:type="dcterms:W3CDTF">2024-06-17T09:10:50Z</dcterms:modified>
</cp:coreProperties>
</file>