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4" r:id="rId2"/>
  </p:sldMasterIdLst>
  <p:notesMasterIdLst>
    <p:notesMasterId r:id="rId16"/>
  </p:notesMasterIdLst>
  <p:handoutMasterIdLst>
    <p:handoutMasterId r:id="rId17"/>
  </p:handoutMasterIdLst>
  <p:sldIdLst>
    <p:sldId id="264" r:id="rId3"/>
    <p:sldId id="265" r:id="rId4"/>
    <p:sldId id="266" r:id="rId5"/>
    <p:sldId id="267" r:id="rId6"/>
    <p:sldId id="268" r:id="rId7"/>
    <p:sldId id="269" r:id="rId8"/>
    <p:sldId id="274" r:id="rId9"/>
    <p:sldId id="270" r:id="rId10"/>
    <p:sldId id="271" r:id="rId11"/>
    <p:sldId id="275" r:id="rId12"/>
    <p:sldId id="272" r:id="rId13"/>
    <p:sldId id="276" r:id="rId14"/>
    <p:sldId id="273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756" y="-90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45FFC-326E-4E44-8545-4C40A61EF57D}" type="doc">
      <dgm:prSet loTypeId="urn:microsoft.com/office/officeart/2005/8/layout/StepDown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D89ECE85-82B9-4EB2-81C0-948D929ACFCA}">
      <dgm:prSet phldrT="[Texto]"/>
      <dgm:spPr/>
      <dgm:t>
        <a:bodyPr/>
        <a:lstStyle/>
        <a:p>
          <a:r>
            <a:rPr lang="es-CO" dirty="0" smtClean="0">
              <a:solidFill>
                <a:schemeClr val="tx2"/>
              </a:solidFill>
            </a:rPr>
            <a:t>Identificación del mercado</a:t>
          </a:r>
          <a:endParaRPr lang="es-CO" dirty="0">
            <a:solidFill>
              <a:schemeClr val="tx2"/>
            </a:solidFill>
          </a:endParaRPr>
        </a:p>
      </dgm:t>
    </dgm:pt>
    <dgm:pt modelId="{F3538112-E892-4FF2-9420-93CABCF29C8E}" type="parTrans" cxnId="{886904E3-D2D6-40AF-A1E1-81752A38A9F5}">
      <dgm:prSet/>
      <dgm:spPr/>
      <dgm:t>
        <a:bodyPr/>
        <a:lstStyle/>
        <a:p>
          <a:endParaRPr lang="es-CO"/>
        </a:p>
      </dgm:t>
    </dgm:pt>
    <dgm:pt modelId="{C89DA342-8883-4892-BCFE-A65A9B1E95C9}" type="sibTrans" cxnId="{886904E3-D2D6-40AF-A1E1-81752A38A9F5}">
      <dgm:prSet/>
      <dgm:spPr/>
      <dgm:t>
        <a:bodyPr/>
        <a:lstStyle/>
        <a:p>
          <a:endParaRPr lang="es-CO"/>
        </a:p>
      </dgm:t>
    </dgm:pt>
    <dgm:pt modelId="{39CFF0FD-DB31-4740-8528-D5C936C77884}">
      <dgm:prSet phldrT="[Texto]"/>
      <dgm:spPr/>
      <dgm:t>
        <a:bodyPr/>
        <a:lstStyle/>
        <a:p>
          <a:r>
            <a:rPr lang="es-CO" dirty="0" smtClean="0"/>
            <a:t>Modelo a seguir </a:t>
          </a:r>
          <a:endParaRPr lang="es-CO" dirty="0"/>
        </a:p>
      </dgm:t>
    </dgm:pt>
    <dgm:pt modelId="{6B7CE362-7A42-40FA-BF5E-62887BC72811}" type="parTrans" cxnId="{11454D8F-1BFC-40CC-BDBE-6F8B5895E3AB}">
      <dgm:prSet/>
      <dgm:spPr/>
      <dgm:t>
        <a:bodyPr/>
        <a:lstStyle/>
        <a:p>
          <a:endParaRPr lang="es-CO"/>
        </a:p>
      </dgm:t>
    </dgm:pt>
    <dgm:pt modelId="{BD4BE2ED-7F93-4D0D-973C-E19F2A56B0C0}" type="sibTrans" cxnId="{11454D8F-1BFC-40CC-BDBE-6F8B5895E3AB}">
      <dgm:prSet/>
      <dgm:spPr/>
      <dgm:t>
        <a:bodyPr/>
        <a:lstStyle/>
        <a:p>
          <a:endParaRPr lang="es-CO"/>
        </a:p>
      </dgm:t>
    </dgm:pt>
    <dgm:pt modelId="{9345C9F8-F26D-4BC3-ACA1-743E32A99A2B}">
      <dgm:prSet phldrT="[Texto]"/>
      <dgm:spPr/>
      <dgm:t>
        <a:bodyPr/>
        <a:lstStyle/>
        <a:p>
          <a:r>
            <a:rPr lang="es-CO" dirty="0" smtClean="0">
              <a:solidFill>
                <a:schemeClr val="tx2"/>
              </a:solidFill>
            </a:rPr>
            <a:t>¿Qué es?</a:t>
          </a:r>
          <a:endParaRPr lang="es-CO" dirty="0">
            <a:solidFill>
              <a:schemeClr val="tx2"/>
            </a:solidFill>
          </a:endParaRPr>
        </a:p>
      </dgm:t>
    </dgm:pt>
    <dgm:pt modelId="{D590AE87-E9F5-43EB-B005-76853F7F95E3}" type="parTrans" cxnId="{5253F1A6-BF58-4EA8-8267-C2D78CD97BC0}">
      <dgm:prSet/>
      <dgm:spPr/>
      <dgm:t>
        <a:bodyPr/>
        <a:lstStyle/>
        <a:p>
          <a:endParaRPr lang="es-CO"/>
        </a:p>
      </dgm:t>
    </dgm:pt>
    <dgm:pt modelId="{C2DDEE94-7F49-4BF1-8C01-5E38F370FA8A}" type="sibTrans" cxnId="{5253F1A6-BF58-4EA8-8267-C2D78CD97BC0}">
      <dgm:prSet/>
      <dgm:spPr/>
      <dgm:t>
        <a:bodyPr/>
        <a:lstStyle/>
        <a:p>
          <a:endParaRPr lang="es-CO"/>
        </a:p>
      </dgm:t>
    </dgm:pt>
    <dgm:pt modelId="{872D3A0E-2E5F-47BE-9313-E0501491BCFD}">
      <dgm:prSet phldrT="[Texto]"/>
      <dgm:spPr/>
      <dgm:t>
        <a:bodyPr/>
        <a:lstStyle/>
        <a:p>
          <a:r>
            <a:rPr lang="es-CO" dirty="0" smtClean="0"/>
            <a:t>Materia prima</a:t>
          </a:r>
          <a:endParaRPr lang="es-CO" dirty="0"/>
        </a:p>
      </dgm:t>
    </dgm:pt>
    <dgm:pt modelId="{E8ADC575-2A38-4A76-B5B6-1DEC62E85900}" type="parTrans" cxnId="{69C7FE78-088B-402D-B19C-A7FEAF8CCCC6}">
      <dgm:prSet/>
      <dgm:spPr/>
      <dgm:t>
        <a:bodyPr/>
        <a:lstStyle/>
        <a:p>
          <a:endParaRPr lang="es-CO"/>
        </a:p>
      </dgm:t>
    </dgm:pt>
    <dgm:pt modelId="{BF041987-BD1E-4D62-A425-D556A7721F6D}" type="sibTrans" cxnId="{69C7FE78-088B-402D-B19C-A7FEAF8CCCC6}">
      <dgm:prSet/>
      <dgm:spPr/>
      <dgm:t>
        <a:bodyPr/>
        <a:lstStyle/>
        <a:p>
          <a:endParaRPr lang="es-CO"/>
        </a:p>
      </dgm:t>
    </dgm:pt>
    <dgm:pt modelId="{FDAC6931-ED51-4F21-AE25-E863BC1B955F}">
      <dgm:prSet phldrT="[Texto]"/>
      <dgm:spPr/>
      <dgm:t>
        <a:bodyPr/>
        <a:lstStyle/>
        <a:p>
          <a:r>
            <a:rPr lang="es-CO" dirty="0" smtClean="0">
              <a:solidFill>
                <a:schemeClr val="tx2"/>
              </a:solidFill>
            </a:rPr>
            <a:t>Cualidades del producto</a:t>
          </a:r>
          <a:endParaRPr lang="es-CO" dirty="0">
            <a:solidFill>
              <a:schemeClr val="tx2"/>
            </a:solidFill>
          </a:endParaRPr>
        </a:p>
      </dgm:t>
    </dgm:pt>
    <dgm:pt modelId="{FABBAB38-E78B-4651-88C8-1B3609A9503B}" type="parTrans" cxnId="{4C1F13EB-9831-41D6-91A0-5FA5D3EFB18F}">
      <dgm:prSet/>
      <dgm:spPr/>
      <dgm:t>
        <a:bodyPr/>
        <a:lstStyle/>
        <a:p>
          <a:endParaRPr lang="es-CO"/>
        </a:p>
      </dgm:t>
    </dgm:pt>
    <dgm:pt modelId="{6017F63B-FCDB-4B76-8B4E-59F7E0541A31}" type="sibTrans" cxnId="{4C1F13EB-9831-41D6-91A0-5FA5D3EFB18F}">
      <dgm:prSet/>
      <dgm:spPr/>
      <dgm:t>
        <a:bodyPr/>
        <a:lstStyle/>
        <a:p>
          <a:endParaRPr lang="es-CO"/>
        </a:p>
      </dgm:t>
    </dgm:pt>
    <dgm:pt modelId="{3D3A89C3-F9E1-4508-84F4-5804765719AD}">
      <dgm:prSet phldrT="[Texto]"/>
      <dgm:spPr/>
      <dgm:t>
        <a:bodyPr/>
        <a:lstStyle/>
        <a:p>
          <a:r>
            <a:rPr lang="es-CO" dirty="0" smtClean="0"/>
            <a:t>Características </a:t>
          </a:r>
          <a:endParaRPr lang="es-CO" dirty="0"/>
        </a:p>
      </dgm:t>
    </dgm:pt>
    <dgm:pt modelId="{C9F9D154-3AB3-4614-9C2B-02FAB100160C}" type="sibTrans" cxnId="{A887B9F6-D886-46DF-9D56-96AB72BB98D8}">
      <dgm:prSet/>
      <dgm:spPr/>
      <dgm:t>
        <a:bodyPr/>
        <a:lstStyle/>
        <a:p>
          <a:endParaRPr lang="es-CO"/>
        </a:p>
      </dgm:t>
    </dgm:pt>
    <dgm:pt modelId="{63999A36-C21E-4B1B-A26D-ADDB64279BAB}" type="parTrans" cxnId="{A887B9F6-D886-46DF-9D56-96AB72BB98D8}">
      <dgm:prSet/>
      <dgm:spPr/>
      <dgm:t>
        <a:bodyPr/>
        <a:lstStyle/>
        <a:p>
          <a:endParaRPr lang="es-CO"/>
        </a:p>
      </dgm:t>
    </dgm:pt>
    <dgm:pt modelId="{C9F4F38C-A718-4DD0-BC85-C8FEE3B859C3}" type="pres">
      <dgm:prSet presAssocID="{89345FFC-326E-4E44-8545-4C40A61EF57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97327FA4-5C55-4895-9DA2-89AE48B27BB8}" type="pres">
      <dgm:prSet presAssocID="{D89ECE85-82B9-4EB2-81C0-948D929ACFCA}" presName="composite" presStyleCnt="0"/>
      <dgm:spPr/>
    </dgm:pt>
    <dgm:pt modelId="{61A78E4F-7E09-4DCC-B3F9-21A354D59060}" type="pres">
      <dgm:prSet presAssocID="{D89ECE85-82B9-4EB2-81C0-948D929ACFCA}" presName="bentUpArrow1" presStyleLbl="alignImgPlace1" presStyleIdx="0" presStyleCnt="2"/>
      <dgm:spPr/>
    </dgm:pt>
    <dgm:pt modelId="{CA62A37D-39E1-4058-80F8-D0044CFB78C0}" type="pres">
      <dgm:prSet presAssocID="{D89ECE85-82B9-4EB2-81C0-948D929ACFC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BADFC3F-49BF-47D2-9675-C2B02013DB77}" type="pres">
      <dgm:prSet presAssocID="{D89ECE85-82B9-4EB2-81C0-948D929ACFC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027EE86-FDBA-4A84-8821-F9F914378777}" type="pres">
      <dgm:prSet presAssocID="{C89DA342-8883-4892-BCFE-A65A9B1E95C9}" presName="sibTrans" presStyleCnt="0"/>
      <dgm:spPr/>
    </dgm:pt>
    <dgm:pt modelId="{9BEF8101-A5B1-4389-8404-05BA0761BA4F}" type="pres">
      <dgm:prSet presAssocID="{9345C9F8-F26D-4BC3-ACA1-743E32A99A2B}" presName="composite" presStyleCnt="0"/>
      <dgm:spPr/>
    </dgm:pt>
    <dgm:pt modelId="{2B0B78F8-E629-44EB-92B0-572F01AF0F60}" type="pres">
      <dgm:prSet presAssocID="{9345C9F8-F26D-4BC3-ACA1-743E32A99A2B}" presName="bentUpArrow1" presStyleLbl="alignImgPlace1" presStyleIdx="1" presStyleCnt="2"/>
      <dgm:spPr/>
    </dgm:pt>
    <dgm:pt modelId="{9EC0CF62-E02E-488B-8802-D8DB950C2EAB}" type="pres">
      <dgm:prSet presAssocID="{9345C9F8-F26D-4BC3-ACA1-743E32A99A2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DF6B750-563C-4E00-BE1B-CC969FFD6B72}" type="pres">
      <dgm:prSet presAssocID="{9345C9F8-F26D-4BC3-ACA1-743E32A99A2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5EBB2EE-31A4-4C64-99EC-9DCCCA9FD487}" type="pres">
      <dgm:prSet presAssocID="{C2DDEE94-7F49-4BF1-8C01-5E38F370FA8A}" presName="sibTrans" presStyleCnt="0"/>
      <dgm:spPr/>
    </dgm:pt>
    <dgm:pt modelId="{A7EA7982-9B72-48AE-9DAF-F82444063A5F}" type="pres">
      <dgm:prSet presAssocID="{FDAC6931-ED51-4F21-AE25-E863BC1B955F}" presName="composite" presStyleCnt="0"/>
      <dgm:spPr/>
    </dgm:pt>
    <dgm:pt modelId="{F9C1624C-0592-49ED-BDD2-6F9E132E9A82}" type="pres">
      <dgm:prSet presAssocID="{FDAC6931-ED51-4F21-AE25-E863BC1B955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1240B39-29A6-4486-AAA7-DCE39B6D87BE}" type="pres">
      <dgm:prSet presAssocID="{FDAC6931-ED51-4F21-AE25-E863BC1B955F}" presName="FinalChildText" presStyleLbl="revTx" presStyleIdx="2" presStyleCnt="3" custScaleX="1157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1454D8F-1BFC-40CC-BDBE-6F8B5895E3AB}" srcId="{D89ECE85-82B9-4EB2-81C0-948D929ACFCA}" destId="{39CFF0FD-DB31-4740-8528-D5C936C77884}" srcOrd="0" destOrd="0" parTransId="{6B7CE362-7A42-40FA-BF5E-62887BC72811}" sibTransId="{BD4BE2ED-7F93-4D0D-973C-E19F2A56B0C0}"/>
    <dgm:cxn modelId="{5253F1A6-BF58-4EA8-8267-C2D78CD97BC0}" srcId="{89345FFC-326E-4E44-8545-4C40A61EF57D}" destId="{9345C9F8-F26D-4BC3-ACA1-743E32A99A2B}" srcOrd="1" destOrd="0" parTransId="{D590AE87-E9F5-43EB-B005-76853F7F95E3}" sibTransId="{C2DDEE94-7F49-4BF1-8C01-5E38F370FA8A}"/>
    <dgm:cxn modelId="{0E98DAF6-5FA5-42E3-B828-8785BF384625}" type="presOf" srcId="{FDAC6931-ED51-4F21-AE25-E863BC1B955F}" destId="{F9C1624C-0592-49ED-BDD2-6F9E132E9A82}" srcOrd="0" destOrd="0" presId="urn:microsoft.com/office/officeart/2005/8/layout/StepDownProcess"/>
    <dgm:cxn modelId="{709650FF-D04E-4C49-BDD8-694FD86CB156}" type="presOf" srcId="{9345C9F8-F26D-4BC3-ACA1-743E32A99A2B}" destId="{9EC0CF62-E02E-488B-8802-D8DB950C2EAB}" srcOrd="0" destOrd="0" presId="urn:microsoft.com/office/officeart/2005/8/layout/StepDownProcess"/>
    <dgm:cxn modelId="{4C1F13EB-9831-41D6-91A0-5FA5D3EFB18F}" srcId="{89345FFC-326E-4E44-8545-4C40A61EF57D}" destId="{FDAC6931-ED51-4F21-AE25-E863BC1B955F}" srcOrd="2" destOrd="0" parTransId="{FABBAB38-E78B-4651-88C8-1B3609A9503B}" sibTransId="{6017F63B-FCDB-4B76-8B4E-59F7E0541A31}"/>
    <dgm:cxn modelId="{A887B9F6-D886-46DF-9D56-96AB72BB98D8}" srcId="{FDAC6931-ED51-4F21-AE25-E863BC1B955F}" destId="{3D3A89C3-F9E1-4508-84F4-5804765719AD}" srcOrd="0" destOrd="0" parTransId="{63999A36-C21E-4B1B-A26D-ADDB64279BAB}" sibTransId="{C9F9D154-3AB3-4614-9C2B-02FAB100160C}"/>
    <dgm:cxn modelId="{886904E3-D2D6-40AF-A1E1-81752A38A9F5}" srcId="{89345FFC-326E-4E44-8545-4C40A61EF57D}" destId="{D89ECE85-82B9-4EB2-81C0-948D929ACFCA}" srcOrd="0" destOrd="0" parTransId="{F3538112-E892-4FF2-9420-93CABCF29C8E}" sibTransId="{C89DA342-8883-4892-BCFE-A65A9B1E95C9}"/>
    <dgm:cxn modelId="{C8A7BB57-C661-41D0-8C9A-74EA91D8E684}" type="presOf" srcId="{89345FFC-326E-4E44-8545-4C40A61EF57D}" destId="{C9F4F38C-A718-4DD0-BC85-C8FEE3B859C3}" srcOrd="0" destOrd="0" presId="urn:microsoft.com/office/officeart/2005/8/layout/StepDownProcess"/>
    <dgm:cxn modelId="{6343F815-395D-4A9A-8B5E-1B7FA61F8114}" type="presOf" srcId="{D89ECE85-82B9-4EB2-81C0-948D929ACFCA}" destId="{CA62A37D-39E1-4058-80F8-D0044CFB78C0}" srcOrd="0" destOrd="0" presId="urn:microsoft.com/office/officeart/2005/8/layout/StepDownProcess"/>
    <dgm:cxn modelId="{3307136B-98A2-4C6F-8FBA-426C929AF1B6}" type="presOf" srcId="{39CFF0FD-DB31-4740-8528-D5C936C77884}" destId="{7BADFC3F-49BF-47D2-9675-C2B02013DB77}" srcOrd="0" destOrd="0" presId="urn:microsoft.com/office/officeart/2005/8/layout/StepDownProcess"/>
    <dgm:cxn modelId="{3C717174-5CD8-47B9-A478-913E15462776}" type="presOf" srcId="{872D3A0E-2E5F-47BE-9313-E0501491BCFD}" destId="{0DF6B750-563C-4E00-BE1B-CC969FFD6B72}" srcOrd="0" destOrd="0" presId="urn:microsoft.com/office/officeart/2005/8/layout/StepDownProcess"/>
    <dgm:cxn modelId="{76BB7E34-F8F9-4F87-8B2E-454E122F2273}" type="presOf" srcId="{3D3A89C3-F9E1-4508-84F4-5804765719AD}" destId="{F1240B39-29A6-4486-AAA7-DCE39B6D87BE}" srcOrd="0" destOrd="0" presId="urn:microsoft.com/office/officeart/2005/8/layout/StepDownProcess"/>
    <dgm:cxn modelId="{69C7FE78-088B-402D-B19C-A7FEAF8CCCC6}" srcId="{9345C9F8-F26D-4BC3-ACA1-743E32A99A2B}" destId="{872D3A0E-2E5F-47BE-9313-E0501491BCFD}" srcOrd="0" destOrd="0" parTransId="{E8ADC575-2A38-4A76-B5B6-1DEC62E85900}" sibTransId="{BF041987-BD1E-4D62-A425-D556A7721F6D}"/>
    <dgm:cxn modelId="{7F852D4C-F87A-4A1B-B3D5-EB0CAB7C76A0}" type="presParOf" srcId="{C9F4F38C-A718-4DD0-BC85-C8FEE3B859C3}" destId="{97327FA4-5C55-4895-9DA2-89AE48B27BB8}" srcOrd="0" destOrd="0" presId="urn:microsoft.com/office/officeart/2005/8/layout/StepDownProcess"/>
    <dgm:cxn modelId="{04EBECE1-F9E1-4A3A-8B98-1D256485B2E5}" type="presParOf" srcId="{97327FA4-5C55-4895-9DA2-89AE48B27BB8}" destId="{61A78E4F-7E09-4DCC-B3F9-21A354D59060}" srcOrd="0" destOrd="0" presId="urn:microsoft.com/office/officeart/2005/8/layout/StepDownProcess"/>
    <dgm:cxn modelId="{6DBC69BD-D527-4B56-BCE0-931B9AC52FA7}" type="presParOf" srcId="{97327FA4-5C55-4895-9DA2-89AE48B27BB8}" destId="{CA62A37D-39E1-4058-80F8-D0044CFB78C0}" srcOrd="1" destOrd="0" presId="urn:microsoft.com/office/officeart/2005/8/layout/StepDownProcess"/>
    <dgm:cxn modelId="{75F2DE7E-7A1D-413A-9A90-B97FA2B04724}" type="presParOf" srcId="{97327FA4-5C55-4895-9DA2-89AE48B27BB8}" destId="{7BADFC3F-49BF-47D2-9675-C2B02013DB77}" srcOrd="2" destOrd="0" presId="urn:microsoft.com/office/officeart/2005/8/layout/StepDownProcess"/>
    <dgm:cxn modelId="{E074968D-53DB-479A-A776-694F934F77C7}" type="presParOf" srcId="{C9F4F38C-A718-4DD0-BC85-C8FEE3B859C3}" destId="{5027EE86-FDBA-4A84-8821-F9F914378777}" srcOrd="1" destOrd="0" presId="urn:microsoft.com/office/officeart/2005/8/layout/StepDownProcess"/>
    <dgm:cxn modelId="{243793F5-EA12-4647-B00B-28DF730723FC}" type="presParOf" srcId="{C9F4F38C-A718-4DD0-BC85-C8FEE3B859C3}" destId="{9BEF8101-A5B1-4389-8404-05BA0761BA4F}" srcOrd="2" destOrd="0" presId="urn:microsoft.com/office/officeart/2005/8/layout/StepDownProcess"/>
    <dgm:cxn modelId="{E3485CD8-D02D-4765-8F1E-7A24973B7371}" type="presParOf" srcId="{9BEF8101-A5B1-4389-8404-05BA0761BA4F}" destId="{2B0B78F8-E629-44EB-92B0-572F01AF0F60}" srcOrd="0" destOrd="0" presId="urn:microsoft.com/office/officeart/2005/8/layout/StepDownProcess"/>
    <dgm:cxn modelId="{509699E2-FD9C-4214-8517-4DDA4EE74840}" type="presParOf" srcId="{9BEF8101-A5B1-4389-8404-05BA0761BA4F}" destId="{9EC0CF62-E02E-488B-8802-D8DB950C2EAB}" srcOrd="1" destOrd="0" presId="urn:microsoft.com/office/officeart/2005/8/layout/StepDownProcess"/>
    <dgm:cxn modelId="{ECFAB8A5-FB95-4F97-90B0-B278521CEBDE}" type="presParOf" srcId="{9BEF8101-A5B1-4389-8404-05BA0761BA4F}" destId="{0DF6B750-563C-4E00-BE1B-CC969FFD6B72}" srcOrd="2" destOrd="0" presId="urn:microsoft.com/office/officeart/2005/8/layout/StepDownProcess"/>
    <dgm:cxn modelId="{6ADC13B6-45C7-4B62-B5A6-301E82510F99}" type="presParOf" srcId="{C9F4F38C-A718-4DD0-BC85-C8FEE3B859C3}" destId="{15EBB2EE-31A4-4C64-99EC-9DCCCA9FD487}" srcOrd="3" destOrd="0" presId="urn:microsoft.com/office/officeart/2005/8/layout/StepDownProcess"/>
    <dgm:cxn modelId="{45336AC1-E77E-44C7-BE1E-93667A63080B}" type="presParOf" srcId="{C9F4F38C-A718-4DD0-BC85-C8FEE3B859C3}" destId="{A7EA7982-9B72-48AE-9DAF-F82444063A5F}" srcOrd="4" destOrd="0" presId="urn:microsoft.com/office/officeart/2005/8/layout/StepDownProcess"/>
    <dgm:cxn modelId="{F5C9543C-AE92-45D5-84FF-713FC4F7D102}" type="presParOf" srcId="{A7EA7982-9B72-48AE-9DAF-F82444063A5F}" destId="{F9C1624C-0592-49ED-BDD2-6F9E132E9A82}" srcOrd="0" destOrd="0" presId="urn:microsoft.com/office/officeart/2005/8/layout/StepDownProcess"/>
    <dgm:cxn modelId="{A675B379-2FBF-4C00-B07E-AA2F4B5A9AEB}" type="presParOf" srcId="{A7EA7982-9B72-48AE-9DAF-F82444063A5F}" destId="{F1240B39-29A6-4486-AAA7-DCE39B6D87B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6605EB-EDB4-4838-80DE-3115CEF4670E}" type="doc">
      <dgm:prSet loTypeId="urn:microsoft.com/office/officeart/2005/8/layout/arrow2" loCatId="process" qsTypeId="urn:microsoft.com/office/officeart/2005/8/quickstyle/simple1" qsCatId="simple" csTypeId="urn:microsoft.com/office/officeart/2005/8/colors/accent3_4" csCatId="accent3" phldr="1"/>
      <dgm:spPr/>
    </dgm:pt>
    <dgm:pt modelId="{869261EE-BC8F-4D9F-8524-85E21B13B8D5}">
      <dgm:prSet phldrT="[Texto]"/>
      <dgm:spPr/>
      <dgm:t>
        <a:bodyPr/>
        <a:lstStyle/>
        <a:p>
          <a:r>
            <a:rPr lang="es-CO" b="1" dirty="0" smtClean="0">
              <a:solidFill>
                <a:schemeClr val="tx2"/>
              </a:solidFill>
            </a:rPr>
            <a:t>BASE DEL PRODUCTO</a:t>
          </a:r>
          <a:endParaRPr lang="es-CO" b="1" dirty="0">
            <a:solidFill>
              <a:schemeClr val="tx2"/>
            </a:solidFill>
          </a:endParaRPr>
        </a:p>
      </dgm:t>
    </dgm:pt>
    <dgm:pt modelId="{9BCA3E96-598A-4EF8-86E4-4C138DB6CD51}" type="parTrans" cxnId="{2726C33C-09C7-4621-AE92-B8F902CB490F}">
      <dgm:prSet/>
      <dgm:spPr/>
      <dgm:t>
        <a:bodyPr/>
        <a:lstStyle/>
        <a:p>
          <a:endParaRPr lang="es-CO"/>
        </a:p>
      </dgm:t>
    </dgm:pt>
    <dgm:pt modelId="{B8350E75-36BA-4B6B-BBCB-51FBE0476AA5}" type="sibTrans" cxnId="{2726C33C-09C7-4621-AE92-B8F902CB490F}">
      <dgm:prSet/>
      <dgm:spPr/>
      <dgm:t>
        <a:bodyPr/>
        <a:lstStyle/>
        <a:p>
          <a:endParaRPr lang="es-CO"/>
        </a:p>
      </dgm:t>
    </dgm:pt>
    <dgm:pt modelId="{DD2AF706-C97B-4E7D-BC8E-C103464DE111}">
      <dgm:prSet phldrT="[Texto]"/>
      <dgm:spPr/>
      <dgm:t>
        <a:bodyPr/>
        <a:lstStyle/>
        <a:p>
          <a:r>
            <a:rPr lang="es-CO" b="1" dirty="0" smtClean="0">
              <a:solidFill>
                <a:schemeClr val="tx2"/>
              </a:solidFill>
            </a:rPr>
            <a:t>TIPOS DE PRODUCTOS </a:t>
          </a:r>
          <a:endParaRPr lang="es-CO" b="1" dirty="0">
            <a:solidFill>
              <a:schemeClr val="tx2"/>
            </a:solidFill>
          </a:endParaRPr>
        </a:p>
      </dgm:t>
    </dgm:pt>
    <dgm:pt modelId="{0A53C38D-876C-42B4-90EE-691FA12B5FFE}" type="parTrans" cxnId="{CDE8A7DD-E257-4776-BD50-248007F521A2}">
      <dgm:prSet/>
      <dgm:spPr/>
      <dgm:t>
        <a:bodyPr/>
        <a:lstStyle/>
        <a:p>
          <a:endParaRPr lang="es-CO"/>
        </a:p>
      </dgm:t>
    </dgm:pt>
    <dgm:pt modelId="{6965B454-BEDB-4E08-AD85-9365D756F062}" type="sibTrans" cxnId="{CDE8A7DD-E257-4776-BD50-248007F521A2}">
      <dgm:prSet/>
      <dgm:spPr/>
      <dgm:t>
        <a:bodyPr/>
        <a:lstStyle/>
        <a:p>
          <a:endParaRPr lang="es-CO"/>
        </a:p>
      </dgm:t>
    </dgm:pt>
    <dgm:pt modelId="{F020BFFD-24FF-4753-93B0-63FB8DB2184E}">
      <dgm:prSet phldrT="[Texto]"/>
      <dgm:spPr/>
      <dgm:t>
        <a:bodyPr/>
        <a:lstStyle/>
        <a:p>
          <a:r>
            <a:rPr lang="es-CO" b="1" dirty="0" smtClean="0">
              <a:solidFill>
                <a:schemeClr val="tx2"/>
              </a:solidFill>
            </a:rPr>
            <a:t>CLASIFICACION</a:t>
          </a:r>
          <a:endParaRPr lang="es-CO" b="1" dirty="0">
            <a:solidFill>
              <a:schemeClr val="tx2"/>
            </a:solidFill>
          </a:endParaRPr>
        </a:p>
      </dgm:t>
    </dgm:pt>
    <dgm:pt modelId="{BC00C497-2935-45E6-8F33-74B52330441B}" type="parTrans" cxnId="{6A1453F2-FDDC-47D0-93DF-A405B4DF5DA2}">
      <dgm:prSet/>
      <dgm:spPr/>
      <dgm:t>
        <a:bodyPr/>
        <a:lstStyle/>
        <a:p>
          <a:endParaRPr lang="es-CO"/>
        </a:p>
      </dgm:t>
    </dgm:pt>
    <dgm:pt modelId="{F8E05D29-B010-40FA-BCDC-7B7AD76AA188}" type="sibTrans" cxnId="{6A1453F2-FDDC-47D0-93DF-A405B4DF5DA2}">
      <dgm:prSet/>
      <dgm:spPr/>
      <dgm:t>
        <a:bodyPr/>
        <a:lstStyle/>
        <a:p>
          <a:endParaRPr lang="es-CO"/>
        </a:p>
      </dgm:t>
    </dgm:pt>
    <dgm:pt modelId="{EEB255D7-E8D8-4FE1-AC8F-9720018B3FFA}" type="pres">
      <dgm:prSet presAssocID="{376605EB-EDB4-4838-80DE-3115CEF4670E}" presName="arrowDiagram" presStyleCnt="0">
        <dgm:presLayoutVars>
          <dgm:chMax val="5"/>
          <dgm:dir/>
          <dgm:resizeHandles val="exact"/>
        </dgm:presLayoutVars>
      </dgm:prSet>
      <dgm:spPr/>
    </dgm:pt>
    <dgm:pt modelId="{508B7E0F-E3CB-494D-B428-374B03FFD0C9}" type="pres">
      <dgm:prSet presAssocID="{376605EB-EDB4-4838-80DE-3115CEF4670E}" presName="arrow" presStyleLbl="bgShp" presStyleIdx="0" presStyleCnt="1"/>
      <dgm:spPr/>
    </dgm:pt>
    <dgm:pt modelId="{0DF522CA-1B51-4921-899B-C7F9DA669A71}" type="pres">
      <dgm:prSet presAssocID="{376605EB-EDB4-4838-80DE-3115CEF4670E}" presName="arrowDiagram3" presStyleCnt="0"/>
      <dgm:spPr/>
    </dgm:pt>
    <dgm:pt modelId="{1391AA55-8358-4C10-8DBB-A943985E179E}" type="pres">
      <dgm:prSet presAssocID="{869261EE-BC8F-4D9F-8524-85E21B13B8D5}" presName="bullet3a" presStyleLbl="node1" presStyleIdx="0" presStyleCnt="3"/>
      <dgm:spPr/>
    </dgm:pt>
    <dgm:pt modelId="{BE853DF7-70F0-4AF0-B512-75EEB0CBCB7B}" type="pres">
      <dgm:prSet presAssocID="{869261EE-BC8F-4D9F-8524-85E21B13B8D5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7C7650D-1FFD-47EC-812E-32FB7FC20794}" type="pres">
      <dgm:prSet presAssocID="{DD2AF706-C97B-4E7D-BC8E-C103464DE111}" presName="bullet3b" presStyleLbl="node1" presStyleIdx="1" presStyleCnt="3"/>
      <dgm:spPr/>
    </dgm:pt>
    <dgm:pt modelId="{E6C049EA-5618-4760-B883-F2A63BCCB5A3}" type="pres">
      <dgm:prSet presAssocID="{DD2AF706-C97B-4E7D-BC8E-C103464DE111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FF5C338-E845-4DEE-A26A-F42D91C44B00}" type="pres">
      <dgm:prSet presAssocID="{F020BFFD-24FF-4753-93B0-63FB8DB2184E}" presName="bullet3c" presStyleLbl="node1" presStyleIdx="2" presStyleCnt="3"/>
      <dgm:spPr/>
    </dgm:pt>
    <dgm:pt modelId="{001C03B5-2AA3-4E64-B911-8B670B2CD608}" type="pres">
      <dgm:prSet presAssocID="{F020BFFD-24FF-4753-93B0-63FB8DB2184E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726C33C-09C7-4621-AE92-B8F902CB490F}" srcId="{376605EB-EDB4-4838-80DE-3115CEF4670E}" destId="{869261EE-BC8F-4D9F-8524-85E21B13B8D5}" srcOrd="0" destOrd="0" parTransId="{9BCA3E96-598A-4EF8-86E4-4C138DB6CD51}" sibTransId="{B8350E75-36BA-4B6B-BBCB-51FBE0476AA5}"/>
    <dgm:cxn modelId="{CDE8A7DD-E257-4776-BD50-248007F521A2}" srcId="{376605EB-EDB4-4838-80DE-3115CEF4670E}" destId="{DD2AF706-C97B-4E7D-BC8E-C103464DE111}" srcOrd="1" destOrd="0" parTransId="{0A53C38D-876C-42B4-90EE-691FA12B5FFE}" sibTransId="{6965B454-BEDB-4E08-AD85-9365D756F062}"/>
    <dgm:cxn modelId="{D70F12EE-7554-4510-B6EF-4BF7BF3EACA5}" type="presOf" srcId="{F020BFFD-24FF-4753-93B0-63FB8DB2184E}" destId="{001C03B5-2AA3-4E64-B911-8B670B2CD608}" srcOrd="0" destOrd="0" presId="urn:microsoft.com/office/officeart/2005/8/layout/arrow2"/>
    <dgm:cxn modelId="{C1E7B9CB-0DFF-434F-BAE7-7C010F69E594}" type="presOf" srcId="{869261EE-BC8F-4D9F-8524-85E21B13B8D5}" destId="{BE853DF7-70F0-4AF0-B512-75EEB0CBCB7B}" srcOrd="0" destOrd="0" presId="urn:microsoft.com/office/officeart/2005/8/layout/arrow2"/>
    <dgm:cxn modelId="{6A1453F2-FDDC-47D0-93DF-A405B4DF5DA2}" srcId="{376605EB-EDB4-4838-80DE-3115CEF4670E}" destId="{F020BFFD-24FF-4753-93B0-63FB8DB2184E}" srcOrd="2" destOrd="0" parTransId="{BC00C497-2935-45E6-8F33-74B52330441B}" sibTransId="{F8E05D29-B010-40FA-BCDC-7B7AD76AA188}"/>
    <dgm:cxn modelId="{5BE3C9A6-5948-484B-B036-A559F63CF54A}" type="presOf" srcId="{376605EB-EDB4-4838-80DE-3115CEF4670E}" destId="{EEB255D7-E8D8-4FE1-AC8F-9720018B3FFA}" srcOrd="0" destOrd="0" presId="urn:microsoft.com/office/officeart/2005/8/layout/arrow2"/>
    <dgm:cxn modelId="{0A3C2357-15E6-4B80-B25D-32A8142743FB}" type="presOf" srcId="{DD2AF706-C97B-4E7D-BC8E-C103464DE111}" destId="{E6C049EA-5618-4760-B883-F2A63BCCB5A3}" srcOrd="0" destOrd="0" presId="urn:microsoft.com/office/officeart/2005/8/layout/arrow2"/>
    <dgm:cxn modelId="{14D3B8B8-0A91-4C53-9095-54354501A107}" type="presParOf" srcId="{EEB255D7-E8D8-4FE1-AC8F-9720018B3FFA}" destId="{508B7E0F-E3CB-494D-B428-374B03FFD0C9}" srcOrd="0" destOrd="0" presId="urn:microsoft.com/office/officeart/2005/8/layout/arrow2"/>
    <dgm:cxn modelId="{04920C92-81A9-497E-8FC0-AFCAF081D3C9}" type="presParOf" srcId="{EEB255D7-E8D8-4FE1-AC8F-9720018B3FFA}" destId="{0DF522CA-1B51-4921-899B-C7F9DA669A71}" srcOrd="1" destOrd="0" presId="urn:microsoft.com/office/officeart/2005/8/layout/arrow2"/>
    <dgm:cxn modelId="{FDCC5DC4-2CCC-44E2-BC36-89E6FD85AFB8}" type="presParOf" srcId="{0DF522CA-1B51-4921-899B-C7F9DA669A71}" destId="{1391AA55-8358-4C10-8DBB-A943985E179E}" srcOrd="0" destOrd="0" presId="urn:microsoft.com/office/officeart/2005/8/layout/arrow2"/>
    <dgm:cxn modelId="{4FE9F1A9-37C0-4972-801C-78B292E759C1}" type="presParOf" srcId="{0DF522CA-1B51-4921-899B-C7F9DA669A71}" destId="{BE853DF7-70F0-4AF0-B512-75EEB0CBCB7B}" srcOrd="1" destOrd="0" presId="urn:microsoft.com/office/officeart/2005/8/layout/arrow2"/>
    <dgm:cxn modelId="{0DF55DBA-716D-4C53-BE2A-F1C1D1FB4314}" type="presParOf" srcId="{0DF522CA-1B51-4921-899B-C7F9DA669A71}" destId="{D7C7650D-1FFD-47EC-812E-32FB7FC20794}" srcOrd="2" destOrd="0" presId="urn:microsoft.com/office/officeart/2005/8/layout/arrow2"/>
    <dgm:cxn modelId="{71FB4A67-32B3-4789-A2E6-8AADDA176BB3}" type="presParOf" srcId="{0DF522CA-1B51-4921-899B-C7F9DA669A71}" destId="{E6C049EA-5618-4760-B883-F2A63BCCB5A3}" srcOrd="3" destOrd="0" presId="urn:microsoft.com/office/officeart/2005/8/layout/arrow2"/>
    <dgm:cxn modelId="{888DC122-ACA4-4525-8D17-EA0B2B36274C}" type="presParOf" srcId="{0DF522CA-1B51-4921-899B-C7F9DA669A71}" destId="{BFF5C338-E845-4DEE-A26A-F42D91C44B00}" srcOrd="4" destOrd="0" presId="urn:microsoft.com/office/officeart/2005/8/layout/arrow2"/>
    <dgm:cxn modelId="{4FB5EA07-F0D8-4239-B203-C35677BC59B6}" type="presParOf" srcId="{0DF522CA-1B51-4921-899B-C7F9DA669A71}" destId="{001C03B5-2AA3-4E64-B911-8B670B2CD60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7AC2B0-0865-4C8A-83D4-3203310E3DF9}" type="doc">
      <dgm:prSet loTypeId="urn:microsoft.com/office/officeart/2005/8/layout/gear1" loCatId="process" qsTypeId="urn:microsoft.com/office/officeart/2005/8/quickstyle/simple3" qsCatId="simple" csTypeId="urn:microsoft.com/office/officeart/2005/8/colors/colorful4" csCatId="colorful" phldr="1"/>
      <dgm:spPr/>
    </dgm:pt>
    <dgm:pt modelId="{9DFA91BF-D4B7-4D6B-9E1A-054894EF84B8}">
      <dgm:prSet phldrT="[Texto]"/>
      <dgm:spPr/>
      <dgm:t>
        <a:bodyPr/>
        <a:lstStyle/>
        <a:p>
          <a:r>
            <a:rPr lang="es-CO" b="1" dirty="0" smtClean="0">
              <a:solidFill>
                <a:schemeClr val="tx2"/>
              </a:solidFill>
            </a:rPr>
            <a:t>NECESIDADES DE LOS CLIENTES </a:t>
          </a:r>
          <a:endParaRPr lang="es-CO" b="1" dirty="0">
            <a:solidFill>
              <a:schemeClr val="tx2"/>
            </a:solidFill>
          </a:endParaRPr>
        </a:p>
      </dgm:t>
    </dgm:pt>
    <dgm:pt modelId="{B4E8720F-DCC5-4E15-95B8-49097F70F416}" type="parTrans" cxnId="{0F479DBE-85EE-477A-A8B3-C00350C9B618}">
      <dgm:prSet/>
      <dgm:spPr/>
      <dgm:t>
        <a:bodyPr/>
        <a:lstStyle/>
        <a:p>
          <a:endParaRPr lang="es-CO"/>
        </a:p>
      </dgm:t>
    </dgm:pt>
    <dgm:pt modelId="{D0615B70-D597-4A5F-871A-21461277A090}" type="sibTrans" cxnId="{0F479DBE-85EE-477A-A8B3-C00350C9B618}">
      <dgm:prSet/>
      <dgm:spPr/>
      <dgm:t>
        <a:bodyPr/>
        <a:lstStyle/>
        <a:p>
          <a:endParaRPr lang="es-CO"/>
        </a:p>
      </dgm:t>
    </dgm:pt>
    <dgm:pt modelId="{039C0D4C-0AC7-4604-8F79-EB172A02D423}">
      <dgm:prSet phldrT="[Texto]"/>
      <dgm:spPr/>
      <dgm:t>
        <a:bodyPr/>
        <a:lstStyle/>
        <a:p>
          <a:r>
            <a:rPr lang="es-CO" b="1" dirty="0" smtClean="0">
              <a:solidFill>
                <a:schemeClr val="tx2"/>
              </a:solidFill>
            </a:rPr>
            <a:t>UBICACIÓN DE LA POBLACIÓN</a:t>
          </a:r>
          <a:endParaRPr lang="es-CO" b="1" dirty="0">
            <a:solidFill>
              <a:schemeClr val="tx2"/>
            </a:solidFill>
          </a:endParaRPr>
        </a:p>
      </dgm:t>
    </dgm:pt>
    <dgm:pt modelId="{5DAAAF96-7C10-4346-A005-1C174AB5EB46}" type="parTrans" cxnId="{AED91264-662E-4927-81B9-26045BF7D4BC}">
      <dgm:prSet/>
      <dgm:spPr/>
      <dgm:t>
        <a:bodyPr/>
        <a:lstStyle/>
        <a:p>
          <a:endParaRPr lang="es-CO"/>
        </a:p>
      </dgm:t>
    </dgm:pt>
    <dgm:pt modelId="{71996951-B01A-430A-B1C9-234C50818A15}" type="sibTrans" cxnId="{AED91264-662E-4927-81B9-26045BF7D4BC}">
      <dgm:prSet/>
      <dgm:spPr/>
      <dgm:t>
        <a:bodyPr/>
        <a:lstStyle/>
        <a:p>
          <a:endParaRPr lang="es-CO"/>
        </a:p>
      </dgm:t>
    </dgm:pt>
    <dgm:pt modelId="{4419963B-F7AD-4A9C-A09A-FFFB04C8DFB0}">
      <dgm:prSet phldrT="[Texto]"/>
      <dgm:spPr/>
      <dgm:t>
        <a:bodyPr/>
        <a:lstStyle/>
        <a:p>
          <a:r>
            <a:rPr lang="es-CO" b="1" dirty="0" smtClean="0">
              <a:solidFill>
                <a:schemeClr val="tx2"/>
              </a:solidFill>
            </a:rPr>
            <a:t>IDENTIFICACION DE LA POBLACION</a:t>
          </a:r>
          <a:endParaRPr lang="es-CO" b="1" dirty="0">
            <a:solidFill>
              <a:schemeClr val="tx2"/>
            </a:solidFill>
          </a:endParaRPr>
        </a:p>
      </dgm:t>
    </dgm:pt>
    <dgm:pt modelId="{72CA01E9-7859-40A6-BB4F-2B982DC8FE2F}" type="parTrans" cxnId="{D3F17A46-5830-47F0-9AFE-6495F42F0B9D}">
      <dgm:prSet/>
      <dgm:spPr/>
      <dgm:t>
        <a:bodyPr/>
        <a:lstStyle/>
        <a:p>
          <a:endParaRPr lang="es-CO"/>
        </a:p>
      </dgm:t>
    </dgm:pt>
    <dgm:pt modelId="{5F6744AF-2212-4C58-B677-5E07A438BD44}" type="sibTrans" cxnId="{D3F17A46-5830-47F0-9AFE-6495F42F0B9D}">
      <dgm:prSet/>
      <dgm:spPr/>
      <dgm:t>
        <a:bodyPr/>
        <a:lstStyle/>
        <a:p>
          <a:endParaRPr lang="es-CO"/>
        </a:p>
      </dgm:t>
    </dgm:pt>
    <dgm:pt modelId="{3E51B143-F90A-4D33-8351-E444E69C9397}" type="pres">
      <dgm:prSet presAssocID="{777AC2B0-0865-4C8A-83D4-3203310E3DF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ADD8460-ACC1-44F0-932C-3947BA29FCD8}" type="pres">
      <dgm:prSet presAssocID="{9DFA91BF-D4B7-4D6B-9E1A-054894EF84B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F672A67-2065-4F63-8970-2B96E1B8941D}" type="pres">
      <dgm:prSet presAssocID="{9DFA91BF-D4B7-4D6B-9E1A-054894EF84B8}" presName="gear1srcNode" presStyleLbl="node1" presStyleIdx="0" presStyleCnt="3"/>
      <dgm:spPr/>
      <dgm:t>
        <a:bodyPr/>
        <a:lstStyle/>
        <a:p>
          <a:endParaRPr lang="es-CO"/>
        </a:p>
      </dgm:t>
    </dgm:pt>
    <dgm:pt modelId="{1CB6DB72-0E07-471A-8074-6260081DA163}" type="pres">
      <dgm:prSet presAssocID="{9DFA91BF-D4B7-4D6B-9E1A-054894EF84B8}" presName="gear1dstNode" presStyleLbl="node1" presStyleIdx="0" presStyleCnt="3"/>
      <dgm:spPr/>
      <dgm:t>
        <a:bodyPr/>
        <a:lstStyle/>
        <a:p>
          <a:endParaRPr lang="es-CO"/>
        </a:p>
      </dgm:t>
    </dgm:pt>
    <dgm:pt modelId="{FBB4EED1-F3F9-48C6-AB0B-F730F644336E}" type="pres">
      <dgm:prSet presAssocID="{039C0D4C-0AC7-4604-8F79-EB172A02D42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F7FF5E6-110F-4DC1-9B27-98C5A41A8262}" type="pres">
      <dgm:prSet presAssocID="{039C0D4C-0AC7-4604-8F79-EB172A02D423}" presName="gear2srcNode" presStyleLbl="node1" presStyleIdx="1" presStyleCnt="3"/>
      <dgm:spPr/>
      <dgm:t>
        <a:bodyPr/>
        <a:lstStyle/>
        <a:p>
          <a:endParaRPr lang="es-CO"/>
        </a:p>
      </dgm:t>
    </dgm:pt>
    <dgm:pt modelId="{3E29F2D3-9D3B-430A-B1B5-3BE489DBA0CB}" type="pres">
      <dgm:prSet presAssocID="{039C0D4C-0AC7-4604-8F79-EB172A02D423}" presName="gear2dstNode" presStyleLbl="node1" presStyleIdx="1" presStyleCnt="3"/>
      <dgm:spPr/>
      <dgm:t>
        <a:bodyPr/>
        <a:lstStyle/>
        <a:p>
          <a:endParaRPr lang="es-CO"/>
        </a:p>
      </dgm:t>
    </dgm:pt>
    <dgm:pt modelId="{1E1307B3-2D55-4CCE-84F9-4D88EEDEC0CA}" type="pres">
      <dgm:prSet presAssocID="{4419963B-F7AD-4A9C-A09A-FFFB04C8DFB0}" presName="gear3" presStyleLbl="node1" presStyleIdx="2" presStyleCnt="3"/>
      <dgm:spPr/>
      <dgm:t>
        <a:bodyPr/>
        <a:lstStyle/>
        <a:p>
          <a:endParaRPr lang="es-CO"/>
        </a:p>
      </dgm:t>
    </dgm:pt>
    <dgm:pt modelId="{3E3231DB-4481-4A8A-80D6-FDA7FC3A6055}" type="pres">
      <dgm:prSet presAssocID="{4419963B-F7AD-4A9C-A09A-FFFB04C8DFB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BA8C66B-C21D-40B9-B4D4-E0870EB584B5}" type="pres">
      <dgm:prSet presAssocID="{4419963B-F7AD-4A9C-A09A-FFFB04C8DFB0}" presName="gear3srcNode" presStyleLbl="node1" presStyleIdx="2" presStyleCnt="3"/>
      <dgm:spPr/>
      <dgm:t>
        <a:bodyPr/>
        <a:lstStyle/>
        <a:p>
          <a:endParaRPr lang="es-CO"/>
        </a:p>
      </dgm:t>
    </dgm:pt>
    <dgm:pt modelId="{EF208272-05B8-4D0D-B945-BA0EC0AC7771}" type="pres">
      <dgm:prSet presAssocID="{4419963B-F7AD-4A9C-A09A-FFFB04C8DFB0}" presName="gear3dstNode" presStyleLbl="node1" presStyleIdx="2" presStyleCnt="3"/>
      <dgm:spPr/>
      <dgm:t>
        <a:bodyPr/>
        <a:lstStyle/>
        <a:p>
          <a:endParaRPr lang="es-CO"/>
        </a:p>
      </dgm:t>
    </dgm:pt>
    <dgm:pt modelId="{8CCA0D4B-AD74-41C0-A41F-57832D79D114}" type="pres">
      <dgm:prSet presAssocID="{D0615B70-D597-4A5F-871A-21461277A090}" presName="connector1" presStyleLbl="sibTrans2D1" presStyleIdx="0" presStyleCnt="3"/>
      <dgm:spPr/>
      <dgm:t>
        <a:bodyPr/>
        <a:lstStyle/>
        <a:p>
          <a:endParaRPr lang="es-CO"/>
        </a:p>
      </dgm:t>
    </dgm:pt>
    <dgm:pt modelId="{BC1358A0-7731-414E-B669-49BAFAA29023}" type="pres">
      <dgm:prSet presAssocID="{71996951-B01A-430A-B1C9-234C50818A15}" presName="connector2" presStyleLbl="sibTrans2D1" presStyleIdx="1" presStyleCnt="3"/>
      <dgm:spPr/>
      <dgm:t>
        <a:bodyPr/>
        <a:lstStyle/>
        <a:p>
          <a:endParaRPr lang="es-CO"/>
        </a:p>
      </dgm:t>
    </dgm:pt>
    <dgm:pt modelId="{6C318CD2-4EF5-40ED-BD79-AA59A8DB0B8A}" type="pres">
      <dgm:prSet presAssocID="{5F6744AF-2212-4C58-B677-5E07A438BD44}" presName="connector3" presStyleLbl="sibTrans2D1" presStyleIdx="2" presStyleCnt="3"/>
      <dgm:spPr/>
      <dgm:t>
        <a:bodyPr/>
        <a:lstStyle/>
        <a:p>
          <a:endParaRPr lang="es-CO"/>
        </a:p>
      </dgm:t>
    </dgm:pt>
  </dgm:ptLst>
  <dgm:cxnLst>
    <dgm:cxn modelId="{3A936E0B-E17B-42DB-B3BF-7A76A9349517}" type="presOf" srcId="{5F6744AF-2212-4C58-B677-5E07A438BD44}" destId="{6C318CD2-4EF5-40ED-BD79-AA59A8DB0B8A}" srcOrd="0" destOrd="0" presId="urn:microsoft.com/office/officeart/2005/8/layout/gear1"/>
    <dgm:cxn modelId="{E8BFE459-2C92-458E-B6A3-4303FEB61233}" type="presOf" srcId="{9DFA91BF-D4B7-4D6B-9E1A-054894EF84B8}" destId="{1CB6DB72-0E07-471A-8074-6260081DA163}" srcOrd="2" destOrd="0" presId="urn:microsoft.com/office/officeart/2005/8/layout/gear1"/>
    <dgm:cxn modelId="{73A7C506-24FE-4507-A65F-A7D36A6389EA}" type="presOf" srcId="{777AC2B0-0865-4C8A-83D4-3203310E3DF9}" destId="{3E51B143-F90A-4D33-8351-E444E69C9397}" srcOrd="0" destOrd="0" presId="urn:microsoft.com/office/officeart/2005/8/layout/gear1"/>
    <dgm:cxn modelId="{D3F17A46-5830-47F0-9AFE-6495F42F0B9D}" srcId="{777AC2B0-0865-4C8A-83D4-3203310E3DF9}" destId="{4419963B-F7AD-4A9C-A09A-FFFB04C8DFB0}" srcOrd="2" destOrd="0" parTransId="{72CA01E9-7859-40A6-BB4F-2B982DC8FE2F}" sibTransId="{5F6744AF-2212-4C58-B677-5E07A438BD44}"/>
    <dgm:cxn modelId="{E0818D3C-D566-40AD-ABBA-7CCC516F7C65}" type="presOf" srcId="{71996951-B01A-430A-B1C9-234C50818A15}" destId="{BC1358A0-7731-414E-B669-49BAFAA29023}" srcOrd="0" destOrd="0" presId="urn:microsoft.com/office/officeart/2005/8/layout/gear1"/>
    <dgm:cxn modelId="{68EE4FAF-2F69-4125-A35B-817DE96B4458}" type="presOf" srcId="{039C0D4C-0AC7-4604-8F79-EB172A02D423}" destId="{4F7FF5E6-110F-4DC1-9B27-98C5A41A8262}" srcOrd="1" destOrd="0" presId="urn:microsoft.com/office/officeart/2005/8/layout/gear1"/>
    <dgm:cxn modelId="{2CA82BCC-3EDD-4A55-8359-4FAF8C60F89A}" type="presOf" srcId="{9DFA91BF-D4B7-4D6B-9E1A-054894EF84B8}" destId="{2ADD8460-ACC1-44F0-932C-3947BA29FCD8}" srcOrd="0" destOrd="0" presId="urn:microsoft.com/office/officeart/2005/8/layout/gear1"/>
    <dgm:cxn modelId="{AED91264-662E-4927-81B9-26045BF7D4BC}" srcId="{777AC2B0-0865-4C8A-83D4-3203310E3DF9}" destId="{039C0D4C-0AC7-4604-8F79-EB172A02D423}" srcOrd="1" destOrd="0" parTransId="{5DAAAF96-7C10-4346-A005-1C174AB5EB46}" sibTransId="{71996951-B01A-430A-B1C9-234C50818A15}"/>
    <dgm:cxn modelId="{52B3773F-FC72-43D2-9222-A2A1F9B09D51}" type="presOf" srcId="{D0615B70-D597-4A5F-871A-21461277A090}" destId="{8CCA0D4B-AD74-41C0-A41F-57832D79D114}" srcOrd="0" destOrd="0" presId="urn:microsoft.com/office/officeart/2005/8/layout/gear1"/>
    <dgm:cxn modelId="{7D775267-1FBA-4274-86EE-34D4B9F19274}" type="presOf" srcId="{9DFA91BF-D4B7-4D6B-9E1A-054894EF84B8}" destId="{7F672A67-2065-4F63-8970-2B96E1B8941D}" srcOrd="1" destOrd="0" presId="urn:microsoft.com/office/officeart/2005/8/layout/gear1"/>
    <dgm:cxn modelId="{EE00DDB8-E3D9-40AD-B8E1-7D40AC0450A3}" type="presOf" srcId="{4419963B-F7AD-4A9C-A09A-FFFB04C8DFB0}" destId="{EF208272-05B8-4D0D-B945-BA0EC0AC7771}" srcOrd="3" destOrd="0" presId="urn:microsoft.com/office/officeart/2005/8/layout/gear1"/>
    <dgm:cxn modelId="{6E28795B-37BD-40A1-A175-2CE221AFB3F2}" type="presOf" srcId="{039C0D4C-0AC7-4604-8F79-EB172A02D423}" destId="{3E29F2D3-9D3B-430A-B1B5-3BE489DBA0CB}" srcOrd="2" destOrd="0" presId="urn:microsoft.com/office/officeart/2005/8/layout/gear1"/>
    <dgm:cxn modelId="{89F1A163-848A-4781-BAA1-2F8C73B9FDBD}" type="presOf" srcId="{4419963B-F7AD-4A9C-A09A-FFFB04C8DFB0}" destId="{3E3231DB-4481-4A8A-80D6-FDA7FC3A6055}" srcOrd="1" destOrd="0" presId="urn:microsoft.com/office/officeart/2005/8/layout/gear1"/>
    <dgm:cxn modelId="{E1F0023C-1698-4E37-9800-9D45D44201FD}" type="presOf" srcId="{4419963B-F7AD-4A9C-A09A-FFFB04C8DFB0}" destId="{ABA8C66B-C21D-40B9-B4D4-E0870EB584B5}" srcOrd="2" destOrd="0" presId="urn:microsoft.com/office/officeart/2005/8/layout/gear1"/>
    <dgm:cxn modelId="{23043E7A-2572-40CD-8843-5D731ECBA9CF}" type="presOf" srcId="{039C0D4C-0AC7-4604-8F79-EB172A02D423}" destId="{FBB4EED1-F3F9-48C6-AB0B-F730F644336E}" srcOrd="0" destOrd="0" presId="urn:microsoft.com/office/officeart/2005/8/layout/gear1"/>
    <dgm:cxn modelId="{0F479DBE-85EE-477A-A8B3-C00350C9B618}" srcId="{777AC2B0-0865-4C8A-83D4-3203310E3DF9}" destId="{9DFA91BF-D4B7-4D6B-9E1A-054894EF84B8}" srcOrd="0" destOrd="0" parTransId="{B4E8720F-DCC5-4E15-95B8-49097F70F416}" sibTransId="{D0615B70-D597-4A5F-871A-21461277A090}"/>
    <dgm:cxn modelId="{B5A7F719-1411-4FF9-8C5C-C529ABE703E4}" type="presOf" srcId="{4419963B-F7AD-4A9C-A09A-FFFB04C8DFB0}" destId="{1E1307B3-2D55-4CCE-84F9-4D88EEDEC0CA}" srcOrd="0" destOrd="0" presId="urn:microsoft.com/office/officeart/2005/8/layout/gear1"/>
    <dgm:cxn modelId="{697F93A9-B0F3-431D-98AB-B744DB223782}" type="presParOf" srcId="{3E51B143-F90A-4D33-8351-E444E69C9397}" destId="{2ADD8460-ACC1-44F0-932C-3947BA29FCD8}" srcOrd="0" destOrd="0" presId="urn:microsoft.com/office/officeart/2005/8/layout/gear1"/>
    <dgm:cxn modelId="{3C01AC34-50A0-4B44-A8C2-E970E9B6DC10}" type="presParOf" srcId="{3E51B143-F90A-4D33-8351-E444E69C9397}" destId="{7F672A67-2065-4F63-8970-2B96E1B8941D}" srcOrd="1" destOrd="0" presId="urn:microsoft.com/office/officeart/2005/8/layout/gear1"/>
    <dgm:cxn modelId="{DB651FEE-D088-4188-97E2-801EE99F5605}" type="presParOf" srcId="{3E51B143-F90A-4D33-8351-E444E69C9397}" destId="{1CB6DB72-0E07-471A-8074-6260081DA163}" srcOrd="2" destOrd="0" presId="urn:microsoft.com/office/officeart/2005/8/layout/gear1"/>
    <dgm:cxn modelId="{2E65C153-EE1F-44EB-881D-045314BE6C4C}" type="presParOf" srcId="{3E51B143-F90A-4D33-8351-E444E69C9397}" destId="{FBB4EED1-F3F9-48C6-AB0B-F730F644336E}" srcOrd="3" destOrd="0" presId="urn:microsoft.com/office/officeart/2005/8/layout/gear1"/>
    <dgm:cxn modelId="{131C13B0-6513-4E95-B45B-B6296DCCE1FC}" type="presParOf" srcId="{3E51B143-F90A-4D33-8351-E444E69C9397}" destId="{4F7FF5E6-110F-4DC1-9B27-98C5A41A8262}" srcOrd="4" destOrd="0" presId="urn:microsoft.com/office/officeart/2005/8/layout/gear1"/>
    <dgm:cxn modelId="{68AB43D6-F06E-4FB5-B2BD-D8C0CAB9E7E1}" type="presParOf" srcId="{3E51B143-F90A-4D33-8351-E444E69C9397}" destId="{3E29F2D3-9D3B-430A-B1B5-3BE489DBA0CB}" srcOrd="5" destOrd="0" presId="urn:microsoft.com/office/officeart/2005/8/layout/gear1"/>
    <dgm:cxn modelId="{F0B7C2EB-A234-47A8-BA88-4ADE2C86CA19}" type="presParOf" srcId="{3E51B143-F90A-4D33-8351-E444E69C9397}" destId="{1E1307B3-2D55-4CCE-84F9-4D88EEDEC0CA}" srcOrd="6" destOrd="0" presId="urn:microsoft.com/office/officeart/2005/8/layout/gear1"/>
    <dgm:cxn modelId="{4735C444-DE95-428A-964B-5E43121C0666}" type="presParOf" srcId="{3E51B143-F90A-4D33-8351-E444E69C9397}" destId="{3E3231DB-4481-4A8A-80D6-FDA7FC3A6055}" srcOrd="7" destOrd="0" presId="urn:microsoft.com/office/officeart/2005/8/layout/gear1"/>
    <dgm:cxn modelId="{72B94CD7-1B06-4FC9-8D12-E09730EAFE60}" type="presParOf" srcId="{3E51B143-F90A-4D33-8351-E444E69C9397}" destId="{ABA8C66B-C21D-40B9-B4D4-E0870EB584B5}" srcOrd="8" destOrd="0" presId="urn:microsoft.com/office/officeart/2005/8/layout/gear1"/>
    <dgm:cxn modelId="{5D94D3C6-4330-4100-A4D3-8C2FBDB2C9A4}" type="presParOf" srcId="{3E51B143-F90A-4D33-8351-E444E69C9397}" destId="{EF208272-05B8-4D0D-B945-BA0EC0AC7771}" srcOrd="9" destOrd="0" presId="urn:microsoft.com/office/officeart/2005/8/layout/gear1"/>
    <dgm:cxn modelId="{249E257B-77C3-40EF-AB7A-F78BF833CB0B}" type="presParOf" srcId="{3E51B143-F90A-4D33-8351-E444E69C9397}" destId="{8CCA0D4B-AD74-41C0-A41F-57832D79D114}" srcOrd="10" destOrd="0" presId="urn:microsoft.com/office/officeart/2005/8/layout/gear1"/>
    <dgm:cxn modelId="{B72E981C-6CC8-4DEC-BAA4-C39878A45174}" type="presParOf" srcId="{3E51B143-F90A-4D33-8351-E444E69C9397}" destId="{BC1358A0-7731-414E-B669-49BAFAA29023}" srcOrd="11" destOrd="0" presId="urn:microsoft.com/office/officeart/2005/8/layout/gear1"/>
    <dgm:cxn modelId="{5B5AF4A8-036F-44D8-A587-03C2E50FF2AA}" type="presParOf" srcId="{3E51B143-F90A-4D33-8351-E444E69C9397}" destId="{6C318CD2-4EF5-40ED-BD79-AA59A8DB0B8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FE412E-373F-4D5E-9A8F-ED9BA08D7EEF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CA51856-83DB-4B3E-8780-D3F6C3EA17D4}">
      <dgm:prSet phldrT="[Texto]"/>
      <dgm:spPr/>
      <dgm:t>
        <a:bodyPr/>
        <a:lstStyle/>
        <a:p>
          <a:r>
            <a:rPr lang="es-CO" dirty="0" smtClean="0"/>
            <a:t>DARNOS A CONOCER </a:t>
          </a:r>
          <a:endParaRPr lang="es-CO" dirty="0"/>
        </a:p>
      </dgm:t>
    </dgm:pt>
    <dgm:pt modelId="{1C31CFA1-4B21-4687-8B22-F669DC1A3478}" type="parTrans" cxnId="{F24D08FE-1B16-4DB2-A907-E9E745B38251}">
      <dgm:prSet/>
      <dgm:spPr/>
      <dgm:t>
        <a:bodyPr/>
        <a:lstStyle/>
        <a:p>
          <a:endParaRPr lang="es-CO"/>
        </a:p>
      </dgm:t>
    </dgm:pt>
    <dgm:pt modelId="{68A374D0-0F72-43FF-9AD7-C16924023C35}" type="sibTrans" cxnId="{F24D08FE-1B16-4DB2-A907-E9E745B38251}">
      <dgm:prSet/>
      <dgm:spPr/>
      <dgm:t>
        <a:bodyPr/>
        <a:lstStyle/>
        <a:p>
          <a:endParaRPr lang="es-CO"/>
        </a:p>
      </dgm:t>
    </dgm:pt>
    <dgm:pt modelId="{A2DCA718-4F5B-4842-8E2F-5B639E644DCA}">
      <dgm:prSet phldrT="[Texto]"/>
      <dgm:spPr/>
      <dgm:t>
        <a:bodyPr/>
        <a:lstStyle/>
        <a:p>
          <a:r>
            <a:rPr lang="es-CO" dirty="0" smtClean="0"/>
            <a:t>UBICAR EL MERCADO </a:t>
          </a:r>
          <a:endParaRPr lang="es-CO" dirty="0"/>
        </a:p>
      </dgm:t>
    </dgm:pt>
    <dgm:pt modelId="{BED37DAD-B376-467B-95D5-EA5A41953BA0}" type="parTrans" cxnId="{C89D9D13-2B38-4FFC-94F4-FF931D440260}">
      <dgm:prSet/>
      <dgm:spPr/>
      <dgm:t>
        <a:bodyPr/>
        <a:lstStyle/>
        <a:p>
          <a:endParaRPr lang="es-CO"/>
        </a:p>
      </dgm:t>
    </dgm:pt>
    <dgm:pt modelId="{80390626-B319-45E5-90F2-7126EBFEDF36}" type="sibTrans" cxnId="{C89D9D13-2B38-4FFC-94F4-FF931D440260}">
      <dgm:prSet/>
      <dgm:spPr/>
      <dgm:t>
        <a:bodyPr/>
        <a:lstStyle/>
        <a:p>
          <a:endParaRPr lang="es-CO"/>
        </a:p>
      </dgm:t>
    </dgm:pt>
    <dgm:pt modelId="{FF0C1936-4DEF-4186-8F3C-ADE4B9B45450}">
      <dgm:prSet phldrT="[Texto]"/>
      <dgm:spPr/>
      <dgm:t>
        <a:bodyPr/>
        <a:lstStyle/>
        <a:p>
          <a:r>
            <a:rPr lang="es-CO" dirty="0" smtClean="0"/>
            <a:t>SEDUCIR  EL CLIENTE </a:t>
          </a:r>
          <a:endParaRPr lang="es-CO" dirty="0"/>
        </a:p>
      </dgm:t>
    </dgm:pt>
    <dgm:pt modelId="{1B4FBEED-8B20-48C0-9659-44E2D0462FB4}" type="parTrans" cxnId="{274B8004-E045-44C5-8A87-237E564522FC}">
      <dgm:prSet/>
      <dgm:spPr/>
      <dgm:t>
        <a:bodyPr/>
        <a:lstStyle/>
        <a:p>
          <a:endParaRPr lang="es-CO"/>
        </a:p>
      </dgm:t>
    </dgm:pt>
    <dgm:pt modelId="{867C8288-8D1E-4298-BEF9-8AEFDF05FE4D}" type="sibTrans" cxnId="{274B8004-E045-44C5-8A87-237E564522FC}">
      <dgm:prSet/>
      <dgm:spPr/>
      <dgm:t>
        <a:bodyPr/>
        <a:lstStyle/>
        <a:p>
          <a:endParaRPr lang="es-CO"/>
        </a:p>
      </dgm:t>
    </dgm:pt>
    <dgm:pt modelId="{BBEEC0E9-E395-4DFC-8E5D-8E79D7DCE6C4}">
      <dgm:prSet phldrT="[Texto]"/>
      <dgm:spPr/>
      <dgm:t>
        <a:bodyPr/>
        <a:lstStyle/>
        <a:p>
          <a:r>
            <a:rPr lang="es-CO" dirty="0" smtClean="0"/>
            <a:t>BUSCAR AMPLIARSE </a:t>
          </a:r>
          <a:endParaRPr lang="es-CO" dirty="0"/>
        </a:p>
      </dgm:t>
    </dgm:pt>
    <dgm:pt modelId="{A3DD8F95-51AE-449F-9F8C-CF4849527A65}" type="parTrans" cxnId="{86D6A5D0-EB96-428D-8A73-C99C0575FE06}">
      <dgm:prSet/>
      <dgm:spPr/>
      <dgm:t>
        <a:bodyPr/>
        <a:lstStyle/>
        <a:p>
          <a:endParaRPr lang="es-CO"/>
        </a:p>
      </dgm:t>
    </dgm:pt>
    <dgm:pt modelId="{4FEFF2B0-F562-47BB-AF70-03EE33B8F0AC}" type="sibTrans" cxnId="{86D6A5D0-EB96-428D-8A73-C99C0575FE06}">
      <dgm:prSet/>
      <dgm:spPr/>
      <dgm:t>
        <a:bodyPr/>
        <a:lstStyle/>
        <a:p>
          <a:endParaRPr lang="es-CO"/>
        </a:p>
      </dgm:t>
    </dgm:pt>
    <dgm:pt modelId="{A4DB7B36-D98C-49DE-88B3-1B6501CA54B8}" type="pres">
      <dgm:prSet presAssocID="{99FE412E-373F-4D5E-9A8F-ED9BA08D7EE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51921D61-99DC-4E9C-82D3-A674C8AEEE15}" type="pres">
      <dgm:prSet presAssocID="{0CA51856-83DB-4B3E-8780-D3F6C3EA17D4}" presName="compNode" presStyleCnt="0"/>
      <dgm:spPr/>
    </dgm:pt>
    <dgm:pt modelId="{299E24EB-4452-48AC-B809-61AF70509144}" type="pres">
      <dgm:prSet presAssocID="{0CA51856-83DB-4B3E-8780-D3F6C3EA17D4}" presName="pictRect" presStyleLbl="node1" presStyleIdx="0" presStyleCnt="4" custScaleY="11543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7C27590B-EB33-4CF0-8105-684767AB13A0}" type="pres">
      <dgm:prSet presAssocID="{0CA51856-83DB-4B3E-8780-D3F6C3EA17D4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795491-6589-4B54-A2D1-6C6A1FE661FE}" type="pres">
      <dgm:prSet presAssocID="{68A374D0-0F72-43FF-9AD7-C16924023C35}" presName="sibTrans" presStyleLbl="sibTrans2D1" presStyleIdx="0" presStyleCnt="0"/>
      <dgm:spPr/>
      <dgm:t>
        <a:bodyPr/>
        <a:lstStyle/>
        <a:p>
          <a:endParaRPr lang="es-CO"/>
        </a:p>
      </dgm:t>
    </dgm:pt>
    <dgm:pt modelId="{C5175E04-A898-4B26-9FA8-C10E9B90502D}" type="pres">
      <dgm:prSet presAssocID="{A2DCA718-4F5B-4842-8E2F-5B639E644DCA}" presName="compNode" presStyleCnt="0"/>
      <dgm:spPr/>
    </dgm:pt>
    <dgm:pt modelId="{3199B9C1-D326-4911-8E15-82755327D11E}" type="pres">
      <dgm:prSet presAssocID="{A2DCA718-4F5B-4842-8E2F-5B639E644DCA}" presName="pictRect" presStyleLbl="node1" presStyleIdx="1" presStyleCnt="4" custScaleY="11857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7CC8697-99F3-41B9-B310-C0400BF0EAFE}" type="pres">
      <dgm:prSet presAssocID="{A2DCA718-4F5B-4842-8E2F-5B639E644DCA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4A4FB7A-C454-4265-8704-949E4330E188}" type="pres">
      <dgm:prSet presAssocID="{80390626-B319-45E5-90F2-7126EBFEDF36}" presName="sibTrans" presStyleLbl="sibTrans2D1" presStyleIdx="0" presStyleCnt="0"/>
      <dgm:spPr/>
      <dgm:t>
        <a:bodyPr/>
        <a:lstStyle/>
        <a:p>
          <a:endParaRPr lang="es-CO"/>
        </a:p>
      </dgm:t>
    </dgm:pt>
    <dgm:pt modelId="{12F42DAD-4159-4978-B025-FC14895E8A98}" type="pres">
      <dgm:prSet presAssocID="{FF0C1936-4DEF-4186-8F3C-ADE4B9B45450}" presName="compNode" presStyleCnt="0"/>
      <dgm:spPr/>
    </dgm:pt>
    <dgm:pt modelId="{B9FD126E-3D95-4E42-AF8F-850EB2E3B08A}" type="pres">
      <dgm:prSet presAssocID="{FF0C1936-4DEF-4186-8F3C-ADE4B9B45450}" presName="pictRect" presStyleLbl="node1" presStyleIdx="2" presStyleCnt="4" custScaleY="120759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4FF035BA-7EC9-4896-9ECB-DFFEB443EFCD}" type="pres">
      <dgm:prSet presAssocID="{FF0C1936-4DEF-4186-8F3C-ADE4B9B45450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435C845-39FD-4906-920F-53D4C726BE7C}" type="pres">
      <dgm:prSet presAssocID="{867C8288-8D1E-4298-BEF9-8AEFDF05FE4D}" presName="sibTrans" presStyleLbl="sibTrans2D1" presStyleIdx="0" presStyleCnt="0"/>
      <dgm:spPr/>
      <dgm:t>
        <a:bodyPr/>
        <a:lstStyle/>
        <a:p>
          <a:endParaRPr lang="es-CO"/>
        </a:p>
      </dgm:t>
    </dgm:pt>
    <dgm:pt modelId="{73421FFE-D876-4D81-B4E3-32EE9E6A9938}" type="pres">
      <dgm:prSet presAssocID="{BBEEC0E9-E395-4DFC-8E5D-8E79D7DCE6C4}" presName="compNode" presStyleCnt="0"/>
      <dgm:spPr/>
    </dgm:pt>
    <dgm:pt modelId="{4270B6D7-A620-47D3-AFA1-E739742E4F74}" type="pres">
      <dgm:prSet presAssocID="{BBEEC0E9-E395-4DFC-8E5D-8E79D7DCE6C4}" presName="pictRect" presStyleLbl="node1" presStyleIdx="3" presStyleCnt="4" custScaleY="120975" custLinFactNeighborX="235" custLinFactNeighborY="-2902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2F671AD8-BF6E-4C0C-B5EF-7DC5EFDA383C}" type="pres">
      <dgm:prSet presAssocID="{BBEEC0E9-E395-4DFC-8E5D-8E79D7DCE6C4}" presName="textRect" presStyleLbl="revTx" presStyleIdx="3" presStyleCnt="4" custScaleY="9646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D96A3F8-481B-423A-8964-D9869EC46B79}" type="presOf" srcId="{80390626-B319-45E5-90F2-7126EBFEDF36}" destId="{64A4FB7A-C454-4265-8704-949E4330E188}" srcOrd="0" destOrd="0" presId="urn:microsoft.com/office/officeart/2005/8/layout/pList1"/>
    <dgm:cxn modelId="{ED149635-788A-42C5-BDD3-93C7CC84A040}" type="presOf" srcId="{68A374D0-0F72-43FF-9AD7-C16924023C35}" destId="{22795491-6589-4B54-A2D1-6C6A1FE661FE}" srcOrd="0" destOrd="0" presId="urn:microsoft.com/office/officeart/2005/8/layout/pList1"/>
    <dgm:cxn modelId="{8F349612-93B9-481E-A09C-BD31B0D42565}" type="presOf" srcId="{A2DCA718-4F5B-4842-8E2F-5B639E644DCA}" destId="{37CC8697-99F3-41B9-B310-C0400BF0EAFE}" srcOrd="0" destOrd="0" presId="urn:microsoft.com/office/officeart/2005/8/layout/pList1"/>
    <dgm:cxn modelId="{AAF5E186-D0D1-44AE-BE20-DD696A24C399}" type="presOf" srcId="{FF0C1936-4DEF-4186-8F3C-ADE4B9B45450}" destId="{4FF035BA-7EC9-4896-9ECB-DFFEB443EFCD}" srcOrd="0" destOrd="0" presId="urn:microsoft.com/office/officeart/2005/8/layout/pList1"/>
    <dgm:cxn modelId="{605AEADA-5372-4E69-A847-9144C5BEA0AB}" type="presOf" srcId="{99FE412E-373F-4D5E-9A8F-ED9BA08D7EEF}" destId="{A4DB7B36-D98C-49DE-88B3-1B6501CA54B8}" srcOrd="0" destOrd="0" presId="urn:microsoft.com/office/officeart/2005/8/layout/pList1"/>
    <dgm:cxn modelId="{F24D08FE-1B16-4DB2-A907-E9E745B38251}" srcId="{99FE412E-373F-4D5E-9A8F-ED9BA08D7EEF}" destId="{0CA51856-83DB-4B3E-8780-D3F6C3EA17D4}" srcOrd="0" destOrd="0" parTransId="{1C31CFA1-4B21-4687-8B22-F669DC1A3478}" sibTransId="{68A374D0-0F72-43FF-9AD7-C16924023C35}"/>
    <dgm:cxn modelId="{274B8004-E045-44C5-8A87-237E564522FC}" srcId="{99FE412E-373F-4D5E-9A8F-ED9BA08D7EEF}" destId="{FF0C1936-4DEF-4186-8F3C-ADE4B9B45450}" srcOrd="2" destOrd="0" parTransId="{1B4FBEED-8B20-48C0-9659-44E2D0462FB4}" sibTransId="{867C8288-8D1E-4298-BEF9-8AEFDF05FE4D}"/>
    <dgm:cxn modelId="{FA4D2AC3-EF77-4152-9961-82FECCF05B78}" type="presOf" srcId="{867C8288-8D1E-4298-BEF9-8AEFDF05FE4D}" destId="{8435C845-39FD-4906-920F-53D4C726BE7C}" srcOrd="0" destOrd="0" presId="urn:microsoft.com/office/officeart/2005/8/layout/pList1"/>
    <dgm:cxn modelId="{0B949A31-55AF-444C-B9A3-13C2DC6D3435}" type="presOf" srcId="{0CA51856-83DB-4B3E-8780-D3F6C3EA17D4}" destId="{7C27590B-EB33-4CF0-8105-684767AB13A0}" srcOrd="0" destOrd="0" presId="urn:microsoft.com/office/officeart/2005/8/layout/pList1"/>
    <dgm:cxn modelId="{C89D9D13-2B38-4FFC-94F4-FF931D440260}" srcId="{99FE412E-373F-4D5E-9A8F-ED9BA08D7EEF}" destId="{A2DCA718-4F5B-4842-8E2F-5B639E644DCA}" srcOrd="1" destOrd="0" parTransId="{BED37DAD-B376-467B-95D5-EA5A41953BA0}" sibTransId="{80390626-B319-45E5-90F2-7126EBFEDF36}"/>
    <dgm:cxn modelId="{996DCD17-0EB3-478E-AE58-5281EDAA7E56}" type="presOf" srcId="{BBEEC0E9-E395-4DFC-8E5D-8E79D7DCE6C4}" destId="{2F671AD8-BF6E-4C0C-B5EF-7DC5EFDA383C}" srcOrd="0" destOrd="0" presId="urn:microsoft.com/office/officeart/2005/8/layout/pList1"/>
    <dgm:cxn modelId="{86D6A5D0-EB96-428D-8A73-C99C0575FE06}" srcId="{99FE412E-373F-4D5E-9A8F-ED9BA08D7EEF}" destId="{BBEEC0E9-E395-4DFC-8E5D-8E79D7DCE6C4}" srcOrd="3" destOrd="0" parTransId="{A3DD8F95-51AE-449F-9F8C-CF4849527A65}" sibTransId="{4FEFF2B0-F562-47BB-AF70-03EE33B8F0AC}"/>
    <dgm:cxn modelId="{8FFE4869-58D1-408F-8A33-AA1AECD24E17}" type="presParOf" srcId="{A4DB7B36-D98C-49DE-88B3-1B6501CA54B8}" destId="{51921D61-99DC-4E9C-82D3-A674C8AEEE15}" srcOrd="0" destOrd="0" presId="urn:microsoft.com/office/officeart/2005/8/layout/pList1"/>
    <dgm:cxn modelId="{5F56125D-6B95-4A76-8E60-E6F3B18B9F82}" type="presParOf" srcId="{51921D61-99DC-4E9C-82D3-A674C8AEEE15}" destId="{299E24EB-4452-48AC-B809-61AF70509144}" srcOrd="0" destOrd="0" presId="urn:microsoft.com/office/officeart/2005/8/layout/pList1"/>
    <dgm:cxn modelId="{0E450FDB-C564-4B11-BC17-B278DC7813F9}" type="presParOf" srcId="{51921D61-99DC-4E9C-82D3-A674C8AEEE15}" destId="{7C27590B-EB33-4CF0-8105-684767AB13A0}" srcOrd="1" destOrd="0" presId="urn:microsoft.com/office/officeart/2005/8/layout/pList1"/>
    <dgm:cxn modelId="{6342FC4A-810B-43E8-9167-B4B9CC17DCEB}" type="presParOf" srcId="{A4DB7B36-D98C-49DE-88B3-1B6501CA54B8}" destId="{22795491-6589-4B54-A2D1-6C6A1FE661FE}" srcOrd="1" destOrd="0" presId="urn:microsoft.com/office/officeart/2005/8/layout/pList1"/>
    <dgm:cxn modelId="{2DB0B8A2-3880-4D21-970E-F7DAC64AF6F3}" type="presParOf" srcId="{A4DB7B36-D98C-49DE-88B3-1B6501CA54B8}" destId="{C5175E04-A898-4B26-9FA8-C10E9B90502D}" srcOrd="2" destOrd="0" presId="urn:microsoft.com/office/officeart/2005/8/layout/pList1"/>
    <dgm:cxn modelId="{652DF5F5-0371-48F3-8EA8-996E671E84E2}" type="presParOf" srcId="{C5175E04-A898-4B26-9FA8-C10E9B90502D}" destId="{3199B9C1-D326-4911-8E15-82755327D11E}" srcOrd="0" destOrd="0" presId="urn:microsoft.com/office/officeart/2005/8/layout/pList1"/>
    <dgm:cxn modelId="{43659631-6E16-4515-8858-DB3795891A00}" type="presParOf" srcId="{C5175E04-A898-4B26-9FA8-C10E9B90502D}" destId="{37CC8697-99F3-41B9-B310-C0400BF0EAFE}" srcOrd="1" destOrd="0" presId="urn:microsoft.com/office/officeart/2005/8/layout/pList1"/>
    <dgm:cxn modelId="{401BD2CC-6570-4594-B86F-842468C79F41}" type="presParOf" srcId="{A4DB7B36-D98C-49DE-88B3-1B6501CA54B8}" destId="{64A4FB7A-C454-4265-8704-949E4330E188}" srcOrd="3" destOrd="0" presId="urn:microsoft.com/office/officeart/2005/8/layout/pList1"/>
    <dgm:cxn modelId="{8375F2AC-F88D-41DF-9155-3B0DF9393F98}" type="presParOf" srcId="{A4DB7B36-D98C-49DE-88B3-1B6501CA54B8}" destId="{12F42DAD-4159-4978-B025-FC14895E8A98}" srcOrd="4" destOrd="0" presId="urn:microsoft.com/office/officeart/2005/8/layout/pList1"/>
    <dgm:cxn modelId="{77589272-76D9-4827-9B8C-A8141B32D88B}" type="presParOf" srcId="{12F42DAD-4159-4978-B025-FC14895E8A98}" destId="{B9FD126E-3D95-4E42-AF8F-850EB2E3B08A}" srcOrd="0" destOrd="0" presId="urn:microsoft.com/office/officeart/2005/8/layout/pList1"/>
    <dgm:cxn modelId="{9A526B83-E4A4-403B-ACC8-00DA92ECE885}" type="presParOf" srcId="{12F42DAD-4159-4978-B025-FC14895E8A98}" destId="{4FF035BA-7EC9-4896-9ECB-DFFEB443EFCD}" srcOrd="1" destOrd="0" presId="urn:microsoft.com/office/officeart/2005/8/layout/pList1"/>
    <dgm:cxn modelId="{C757C74A-F533-422F-920E-879D58CFC5EF}" type="presParOf" srcId="{A4DB7B36-D98C-49DE-88B3-1B6501CA54B8}" destId="{8435C845-39FD-4906-920F-53D4C726BE7C}" srcOrd="5" destOrd="0" presId="urn:microsoft.com/office/officeart/2005/8/layout/pList1"/>
    <dgm:cxn modelId="{E104C337-E2CE-4C66-9DA4-752E2ABC714C}" type="presParOf" srcId="{A4DB7B36-D98C-49DE-88B3-1B6501CA54B8}" destId="{73421FFE-D876-4D81-B4E3-32EE9E6A9938}" srcOrd="6" destOrd="0" presId="urn:microsoft.com/office/officeart/2005/8/layout/pList1"/>
    <dgm:cxn modelId="{41E8FC78-77BA-469A-BDDC-DE97BD9DEEA5}" type="presParOf" srcId="{73421FFE-D876-4D81-B4E3-32EE9E6A9938}" destId="{4270B6D7-A620-47D3-AFA1-E739742E4F74}" srcOrd="0" destOrd="0" presId="urn:microsoft.com/office/officeart/2005/8/layout/pList1"/>
    <dgm:cxn modelId="{6112D297-29C4-4C36-8397-D7CAD5E3B3A6}" type="presParOf" srcId="{73421FFE-D876-4D81-B4E3-32EE9E6A9938}" destId="{2F671AD8-BF6E-4C0C-B5EF-7DC5EFDA383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210E9E-4147-47DD-8C44-4AB00B77CBDE}" type="doc">
      <dgm:prSet loTypeId="urn:microsoft.com/office/officeart/2005/8/layout/hierarchy1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CO"/>
        </a:p>
      </dgm:t>
    </dgm:pt>
    <dgm:pt modelId="{C4C4AC46-7CFD-4962-974B-006A0FDA10C0}">
      <dgm:prSet phldrT="[Texto]"/>
      <dgm:spPr/>
      <dgm:t>
        <a:bodyPr/>
        <a:lstStyle/>
        <a:p>
          <a:r>
            <a:rPr lang="es-CO" dirty="0" smtClean="0"/>
            <a:t>TREBOL HOUSE</a:t>
          </a:r>
          <a:endParaRPr lang="es-CO" dirty="0"/>
        </a:p>
      </dgm:t>
    </dgm:pt>
    <dgm:pt modelId="{68517EAD-CCCD-4A90-B7EB-0DF0792036D5}" type="parTrans" cxnId="{B539B1F7-7B9D-4A3E-8DAB-F181C87DDB80}">
      <dgm:prSet/>
      <dgm:spPr/>
      <dgm:t>
        <a:bodyPr/>
        <a:lstStyle/>
        <a:p>
          <a:endParaRPr lang="es-CO"/>
        </a:p>
      </dgm:t>
    </dgm:pt>
    <dgm:pt modelId="{4CCE7DBC-07D9-4E90-8960-AEB9326C4B65}" type="sibTrans" cxnId="{B539B1F7-7B9D-4A3E-8DAB-F181C87DDB80}">
      <dgm:prSet/>
      <dgm:spPr/>
      <dgm:t>
        <a:bodyPr/>
        <a:lstStyle/>
        <a:p>
          <a:endParaRPr lang="es-CO"/>
        </a:p>
      </dgm:t>
    </dgm:pt>
    <dgm:pt modelId="{2518ED77-DAA1-44D4-96EA-C8CB0F5150C3}">
      <dgm:prSet phldrT="[Texto]"/>
      <dgm:spPr/>
      <dgm:t>
        <a:bodyPr/>
        <a:lstStyle/>
        <a:p>
          <a:r>
            <a:rPr lang="es-CO" dirty="0" smtClean="0"/>
            <a:t>FABRICA DE PRODUCCION </a:t>
          </a:r>
          <a:endParaRPr lang="es-CO" dirty="0"/>
        </a:p>
      </dgm:t>
    </dgm:pt>
    <dgm:pt modelId="{EB15ABA0-BE6A-44CA-AA42-A14A7103B147}" type="parTrans" cxnId="{5C69585A-570D-4495-B553-C6BD675A401B}">
      <dgm:prSet/>
      <dgm:spPr/>
      <dgm:t>
        <a:bodyPr/>
        <a:lstStyle/>
        <a:p>
          <a:endParaRPr lang="es-CO"/>
        </a:p>
      </dgm:t>
    </dgm:pt>
    <dgm:pt modelId="{5413B3C9-8691-4837-8DEF-A52AB0DD6F5B}" type="sibTrans" cxnId="{5C69585A-570D-4495-B553-C6BD675A401B}">
      <dgm:prSet/>
      <dgm:spPr/>
      <dgm:t>
        <a:bodyPr/>
        <a:lstStyle/>
        <a:p>
          <a:endParaRPr lang="es-CO"/>
        </a:p>
      </dgm:t>
    </dgm:pt>
    <dgm:pt modelId="{B5D1AFBE-670F-44B8-A3A0-70FF9238E2AC}">
      <dgm:prSet phldrT="[Texto]"/>
      <dgm:spPr/>
      <dgm:t>
        <a:bodyPr/>
        <a:lstStyle/>
        <a:p>
          <a:r>
            <a:rPr lang="es-CO" dirty="0" smtClean="0"/>
            <a:t>PUNTO DE VENTA</a:t>
          </a:r>
          <a:endParaRPr lang="es-CO" dirty="0"/>
        </a:p>
      </dgm:t>
    </dgm:pt>
    <dgm:pt modelId="{DB62A73C-E6EA-4BE1-B97A-45D45C5D1DD8}" type="parTrans" cxnId="{D2A80F25-D7BE-4ED6-B241-7EA241133DDB}">
      <dgm:prSet/>
      <dgm:spPr/>
      <dgm:t>
        <a:bodyPr/>
        <a:lstStyle/>
        <a:p>
          <a:endParaRPr lang="es-CO"/>
        </a:p>
      </dgm:t>
    </dgm:pt>
    <dgm:pt modelId="{783BDC8E-9D70-40AB-82BF-D7150468C27D}" type="sibTrans" cxnId="{D2A80F25-D7BE-4ED6-B241-7EA241133DDB}">
      <dgm:prSet/>
      <dgm:spPr/>
      <dgm:t>
        <a:bodyPr/>
        <a:lstStyle/>
        <a:p>
          <a:endParaRPr lang="es-CO"/>
        </a:p>
      </dgm:t>
    </dgm:pt>
    <dgm:pt modelId="{63E0E46D-8C86-4592-8A85-B4CC325ED977}" type="pres">
      <dgm:prSet presAssocID="{D7210E9E-4147-47DD-8C44-4AB00B77CB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324322A1-13D3-4598-8C67-5AEAEFA55BBF}" type="pres">
      <dgm:prSet presAssocID="{C4C4AC46-7CFD-4962-974B-006A0FDA10C0}" presName="hierRoot1" presStyleCnt="0"/>
      <dgm:spPr/>
    </dgm:pt>
    <dgm:pt modelId="{F92B5C8B-04E5-47B0-9074-6018C9EF1250}" type="pres">
      <dgm:prSet presAssocID="{C4C4AC46-7CFD-4962-974B-006A0FDA10C0}" presName="composite" presStyleCnt="0"/>
      <dgm:spPr/>
    </dgm:pt>
    <dgm:pt modelId="{5529504F-6F2D-4309-867C-462269A04562}" type="pres">
      <dgm:prSet presAssocID="{C4C4AC46-7CFD-4962-974B-006A0FDA10C0}" presName="background" presStyleLbl="node0" presStyleIdx="0" presStyleCnt="1"/>
      <dgm:spPr/>
    </dgm:pt>
    <dgm:pt modelId="{3A7499FE-7437-42B6-B4A7-D129B568F1C9}" type="pres">
      <dgm:prSet presAssocID="{C4C4AC46-7CFD-4962-974B-006A0FDA10C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9147E97-2893-4114-AFC0-0972C8047D97}" type="pres">
      <dgm:prSet presAssocID="{C4C4AC46-7CFD-4962-974B-006A0FDA10C0}" presName="hierChild2" presStyleCnt="0"/>
      <dgm:spPr/>
    </dgm:pt>
    <dgm:pt modelId="{18B80C24-EDBD-400E-A7CB-9C1D2A3EB3AD}" type="pres">
      <dgm:prSet presAssocID="{EB15ABA0-BE6A-44CA-AA42-A14A7103B147}" presName="Name10" presStyleLbl="parChTrans1D2" presStyleIdx="0" presStyleCnt="2"/>
      <dgm:spPr/>
      <dgm:t>
        <a:bodyPr/>
        <a:lstStyle/>
        <a:p>
          <a:endParaRPr lang="es-CO"/>
        </a:p>
      </dgm:t>
    </dgm:pt>
    <dgm:pt modelId="{C02B3BB2-2979-40CB-920B-A628EE0BEB85}" type="pres">
      <dgm:prSet presAssocID="{2518ED77-DAA1-44D4-96EA-C8CB0F5150C3}" presName="hierRoot2" presStyleCnt="0"/>
      <dgm:spPr/>
    </dgm:pt>
    <dgm:pt modelId="{D111E200-3045-4636-9779-26E1E1407C18}" type="pres">
      <dgm:prSet presAssocID="{2518ED77-DAA1-44D4-96EA-C8CB0F5150C3}" presName="composite2" presStyleCnt="0"/>
      <dgm:spPr/>
    </dgm:pt>
    <dgm:pt modelId="{09DB8F25-E157-4249-9002-8B07C2929F7D}" type="pres">
      <dgm:prSet presAssocID="{2518ED77-DAA1-44D4-96EA-C8CB0F5150C3}" presName="background2" presStyleLbl="node2" presStyleIdx="0" presStyleCnt="2"/>
      <dgm:spPr/>
    </dgm:pt>
    <dgm:pt modelId="{C43BC081-D435-4339-B9E9-437F8AA999E2}" type="pres">
      <dgm:prSet presAssocID="{2518ED77-DAA1-44D4-96EA-C8CB0F5150C3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CCD70B3-B300-4972-9966-1BC2C358888D}" type="pres">
      <dgm:prSet presAssocID="{2518ED77-DAA1-44D4-96EA-C8CB0F5150C3}" presName="hierChild3" presStyleCnt="0"/>
      <dgm:spPr/>
    </dgm:pt>
    <dgm:pt modelId="{C5D2122E-9D12-4044-8A52-0AD4F2826401}" type="pres">
      <dgm:prSet presAssocID="{DB62A73C-E6EA-4BE1-B97A-45D45C5D1DD8}" presName="Name10" presStyleLbl="parChTrans1D2" presStyleIdx="1" presStyleCnt="2"/>
      <dgm:spPr/>
      <dgm:t>
        <a:bodyPr/>
        <a:lstStyle/>
        <a:p>
          <a:endParaRPr lang="es-CO"/>
        </a:p>
      </dgm:t>
    </dgm:pt>
    <dgm:pt modelId="{E0DD753C-C717-496C-9FBD-1910BECC9A88}" type="pres">
      <dgm:prSet presAssocID="{B5D1AFBE-670F-44B8-A3A0-70FF9238E2AC}" presName="hierRoot2" presStyleCnt="0"/>
      <dgm:spPr/>
    </dgm:pt>
    <dgm:pt modelId="{35382697-294D-4C4C-85B7-7306E0A2488A}" type="pres">
      <dgm:prSet presAssocID="{B5D1AFBE-670F-44B8-A3A0-70FF9238E2AC}" presName="composite2" presStyleCnt="0"/>
      <dgm:spPr/>
    </dgm:pt>
    <dgm:pt modelId="{2BB08CFC-16E9-4AD2-926B-E8A544C20E60}" type="pres">
      <dgm:prSet presAssocID="{B5D1AFBE-670F-44B8-A3A0-70FF9238E2AC}" presName="background2" presStyleLbl="node2" presStyleIdx="1" presStyleCnt="2"/>
      <dgm:spPr/>
    </dgm:pt>
    <dgm:pt modelId="{2E11B0E8-11B9-4497-A5FB-5803B64742DD}" type="pres">
      <dgm:prSet presAssocID="{B5D1AFBE-670F-44B8-A3A0-70FF9238E2A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8B3AB70-78D3-4449-91D7-CB1991DCFDBA}" type="pres">
      <dgm:prSet presAssocID="{B5D1AFBE-670F-44B8-A3A0-70FF9238E2AC}" presName="hierChild3" presStyleCnt="0"/>
      <dgm:spPr/>
    </dgm:pt>
  </dgm:ptLst>
  <dgm:cxnLst>
    <dgm:cxn modelId="{E7153772-B43D-45B6-91C4-92026A4D69C8}" type="presOf" srcId="{EB15ABA0-BE6A-44CA-AA42-A14A7103B147}" destId="{18B80C24-EDBD-400E-A7CB-9C1D2A3EB3AD}" srcOrd="0" destOrd="0" presId="urn:microsoft.com/office/officeart/2005/8/layout/hierarchy1"/>
    <dgm:cxn modelId="{B539B1F7-7B9D-4A3E-8DAB-F181C87DDB80}" srcId="{D7210E9E-4147-47DD-8C44-4AB00B77CBDE}" destId="{C4C4AC46-7CFD-4962-974B-006A0FDA10C0}" srcOrd="0" destOrd="0" parTransId="{68517EAD-CCCD-4A90-B7EB-0DF0792036D5}" sibTransId="{4CCE7DBC-07D9-4E90-8960-AEB9326C4B65}"/>
    <dgm:cxn modelId="{CF8CA840-42B1-45FE-85A3-B140018D8CA8}" type="presOf" srcId="{C4C4AC46-7CFD-4962-974B-006A0FDA10C0}" destId="{3A7499FE-7437-42B6-B4A7-D129B568F1C9}" srcOrd="0" destOrd="0" presId="urn:microsoft.com/office/officeart/2005/8/layout/hierarchy1"/>
    <dgm:cxn modelId="{C3C4FB2E-8155-4A9F-8AAE-BEFCBD0337F0}" type="presOf" srcId="{D7210E9E-4147-47DD-8C44-4AB00B77CBDE}" destId="{63E0E46D-8C86-4592-8A85-B4CC325ED977}" srcOrd="0" destOrd="0" presId="urn:microsoft.com/office/officeart/2005/8/layout/hierarchy1"/>
    <dgm:cxn modelId="{2D13EFB6-6A6A-42ED-9E96-4BBF0B93F97A}" type="presOf" srcId="{DB62A73C-E6EA-4BE1-B97A-45D45C5D1DD8}" destId="{C5D2122E-9D12-4044-8A52-0AD4F2826401}" srcOrd="0" destOrd="0" presId="urn:microsoft.com/office/officeart/2005/8/layout/hierarchy1"/>
    <dgm:cxn modelId="{1FF62255-5A41-45BD-AEB8-FEAE2DD68FE8}" type="presOf" srcId="{2518ED77-DAA1-44D4-96EA-C8CB0F5150C3}" destId="{C43BC081-D435-4339-B9E9-437F8AA999E2}" srcOrd="0" destOrd="0" presId="urn:microsoft.com/office/officeart/2005/8/layout/hierarchy1"/>
    <dgm:cxn modelId="{0EAD8792-2D09-4B12-B28E-83B3E65EF447}" type="presOf" srcId="{B5D1AFBE-670F-44B8-A3A0-70FF9238E2AC}" destId="{2E11B0E8-11B9-4497-A5FB-5803B64742DD}" srcOrd="0" destOrd="0" presId="urn:microsoft.com/office/officeart/2005/8/layout/hierarchy1"/>
    <dgm:cxn modelId="{5C69585A-570D-4495-B553-C6BD675A401B}" srcId="{C4C4AC46-7CFD-4962-974B-006A0FDA10C0}" destId="{2518ED77-DAA1-44D4-96EA-C8CB0F5150C3}" srcOrd="0" destOrd="0" parTransId="{EB15ABA0-BE6A-44CA-AA42-A14A7103B147}" sibTransId="{5413B3C9-8691-4837-8DEF-A52AB0DD6F5B}"/>
    <dgm:cxn modelId="{D2A80F25-D7BE-4ED6-B241-7EA241133DDB}" srcId="{C4C4AC46-7CFD-4962-974B-006A0FDA10C0}" destId="{B5D1AFBE-670F-44B8-A3A0-70FF9238E2AC}" srcOrd="1" destOrd="0" parTransId="{DB62A73C-E6EA-4BE1-B97A-45D45C5D1DD8}" sibTransId="{783BDC8E-9D70-40AB-82BF-D7150468C27D}"/>
    <dgm:cxn modelId="{0060D19C-42E9-4A65-A8F8-441940D0D822}" type="presParOf" srcId="{63E0E46D-8C86-4592-8A85-B4CC325ED977}" destId="{324322A1-13D3-4598-8C67-5AEAEFA55BBF}" srcOrd="0" destOrd="0" presId="urn:microsoft.com/office/officeart/2005/8/layout/hierarchy1"/>
    <dgm:cxn modelId="{25817986-5977-4182-9360-F0F8965A601F}" type="presParOf" srcId="{324322A1-13D3-4598-8C67-5AEAEFA55BBF}" destId="{F92B5C8B-04E5-47B0-9074-6018C9EF1250}" srcOrd="0" destOrd="0" presId="urn:microsoft.com/office/officeart/2005/8/layout/hierarchy1"/>
    <dgm:cxn modelId="{718D7621-A2FF-4FA0-9E59-BB8AD1AF332A}" type="presParOf" srcId="{F92B5C8B-04E5-47B0-9074-6018C9EF1250}" destId="{5529504F-6F2D-4309-867C-462269A04562}" srcOrd="0" destOrd="0" presId="urn:microsoft.com/office/officeart/2005/8/layout/hierarchy1"/>
    <dgm:cxn modelId="{D6AC28F8-4D59-402A-BFB9-6E2FC9C6893E}" type="presParOf" srcId="{F92B5C8B-04E5-47B0-9074-6018C9EF1250}" destId="{3A7499FE-7437-42B6-B4A7-D129B568F1C9}" srcOrd="1" destOrd="0" presId="urn:microsoft.com/office/officeart/2005/8/layout/hierarchy1"/>
    <dgm:cxn modelId="{41D3B501-7626-4807-A29E-90F64292E82C}" type="presParOf" srcId="{324322A1-13D3-4598-8C67-5AEAEFA55BBF}" destId="{39147E97-2893-4114-AFC0-0972C8047D97}" srcOrd="1" destOrd="0" presId="urn:microsoft.com/office/officeart/2005/8/layout/hierarchy1"/>
    <dgm:cxn modelId="{2EF5F984-298E-4DEE-ACBD-5682C2AC1D02}" type="presParOf" srcId="{39147E97-2893-4114-AFC0-0972C8047D97}" destId="{18B80C24-EDBD-400E-A7CB-9C1D2A3EB3AD}" srcOrd="0" destOrd="0" presId="urn:microsoft.com/office/officeart/2005/8/layout/hierarchy1"/>
    <dgm:cxn modelId="{20D1A015-CBD0-46CE-B97C-7F1AF3BA5C27}" type="presParOf" srcId="{39147E97-2893-4114-AFC0-0972C8047D97}" destId="{C02B3BB2-2979-40CB-920B-A628EE0BEB85}" srcOrd="1" destOrd="0" presId="urn:microsoft.com/office/officeart/2005/8/layout/hierarchy1"/>
    <dgm:cxn modelId="{ED2B60C2-BEEF-473C-AA6A-17E8E9AEE204}" type="presParOf" srcId="{C02B3BB2-2979-40CB-920B-A628EE0BEB85}" destId="{D111E200-3045-4636-9779-26E1E1407C18}" srcOrd="0" destOrd="0" presId="urn:microsoft.com/office/officeart/2005/8/layout/hierarchy1"/>
    <dgm:cxn modelId="{835EA38C-1675-4DC6-B1E0-69CBB49032C2}" type="presParOf" srcId="{D111E200-3045-4636-9779-26E1E1407C18}" destId="{09DB8F25-E157-4249-9002-8B07C2929F7D}" srcOrd="0" destOrd="0" presId="urn:microsoft.com/office/officeart/2005/8/layout/hierarchy1"/>
    <dgm:cxn modelId="{8EFD1125-3AD0-49FB-BCC4-6A4E834168C6}" type="presParOf" srcId="{D111E200-3045-4636-9779-26E1E1407C18}" destId="{C43BC081-D435-4339-B9E9-437F8AA999E2}" srcOrd="1" destOrd="0" presId="urn:microsoft.com/office/officeart/2005/8/layout/hierarchy1"/>
    <dgm:cxn modelId="{EE7AFB40-70DE-433C-A088-AF70D17624A8}" type="presParOf" srcId="{C02B3BB2-2979-40CB-920B-A628EE0BEB85}" destId="{6CCD70B3-B300-4972-9966-1BC2C358888D}" srcOrd="1" destOrd="0" presId="urn:microsoft.com/office/officeart/2005/8/layout/hierarchy1"/>
    <dgm:cxn modelId="{E55DD0F1-52E6-4AC4-ADEE-4FA80AA1DAA4}" type="presParOf" srcId="{39147E97-2893-4114-AFC0-0972C8047D97}" destId="{C5D2122E-9D12-4044-8A52-0AD4F2826401}" srcOrd="2" destOrd="0" presId="urn:microsoft.com/office/officeart/2005/8/layout/hierarchy1"/>
    <dgm:cxn modelId="{6350F3B9-5BBC-4C8F-9C04-166D1329C10D}" type="presParOf" srcId="{39147E97-2893-4114-AFC0-0972C8047D97}" destId="{E0DD753C-C717-496C-9FBD-1910BECC9A88}" srcOrd="3" destOrd="0" presId="urn:microsoft.com/office/officeart/2005/8/layout/hierarchy1"/>
    <dgm:cxn modelId="{B23DD295-4042-456E-9DA5-F21BB83F2134}" type="presParOf" srcId="{E0DD753C-C717-496C-9FBD-1910BECC9A88}" destId="{35382697-294D-4C4C-85B7-7306E0A2488A}" srcOrd="0" destOrd="0" presId="urn:microsoft.com/office/officeart/2005/8/layout/hierarchy1"/>
    <dgm:cxn modelId="{9B41B833-25C4-4844-9DF3-52D8418554AD}" type="presParOf" srcId="{35382697-294D-4C4C-85B7-7306E0A2488A}" destId="{2BB08CFC-16E9-4AD2-926B-E8A544C20E60}" srcOrd="0" destOrd="0" presId="urn:microsoft.com/office/officeart/2005/8/layout/hierarchy1"/>
    <dgm:cxn modelId="{5117BD61-9144-470B-89FE-4687F1FA76AF}" type="presParOf" srcId="{35382697-294D-4C4C-85B7-7306E0A2488A}" destId="{2E11B0E8-11B9-4497-A5FB-5803B64742DD}" srcOrd="1" destOrd="0" presId="urn:microsoft.com/office/officeart/2005/8/layout/hierarchy1"/>
    <dgm:cxn modelId="{047D34E3-968B-4679-BF7B-76BF0C8951DF}" type="presParOf" srcId="{E0DD753C-C717-496C-9FBD-1910BECC9A88}" destId="{B8B3AB70-78D3-4449-91D7-CB1991DCFD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6FCEAF-0A97-46C0-B2D7-FBDF811606D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CA66E2E-BD25-460C-AB2A-4D85562980E3}">
      <dgm:prSet phldrT="[Texto]"/>
      <dgm:spPr/>
      <dgm:t>
        <a:bodyPr/>
        <a:lstStyle/>
        <a:p>
          <a:r>
            <a:rPr lang="es-CO" dirty="0" smtClean="0"/>
            <a:t>DIMENCIONES </a:t>
          </a:r>
          <a:endParaRPr lang="es-CO" dirty="0"/>
        </a:p>
      </dgm:t>
    </dgm:pt>
    <dgm:pt modelId="{70662A4E-F9F4-458A-B797-3E3D67266353}" type="parTrans" cxnId="{B3763299-4AB9-4ABF-A3E1-15157CFDFBE6}">
      <dgm:prSet/>
      <dgm:spPr/>
      <dgm:t>
        <a:bodyPr/>
        <a:lstStyle/>
        <a:p>
          <a:endParaRPr lang="es-CO"/>
        </a:p>
      </dgm:t>
    </dgm:pt>
    <dgm:pt modelId="{0644D479-D8CB-4EC7-8A28-E2736C3E245C}" type="sibTrans" cxnId="{B3763299-4AB9-4ABF-A3E1-15157CFDFBE6}">
      <dgm:prSet/>
      <dgm:spPr/>
      <dgm:t>
        <a:bodyPr/>
        <a:lstStyle/>
        <a:p>
          <a:endParaRPr lang="es-CO"/>
        </a:p>
      </dgm:t>
    </dgm:pt>
    <dgm:pt modelId="{A055D0E4-4F89-461B-B61B-F102068F1CBC}">
      <dgm:prSet phldrT="[Texto]" custT="1"/>
      <dgm:spPr/>
      <dgm:t>
        <a:bodyPr/>
        <a:lstStyle/>
        <a:p>
          <a:r>
            <a:rPr lang="es-CO" sz="2000" dirty="0" smtClean="0"/>
            <a:t>FINANCIERO</a:t>
          </a:r>
          <a:endParaRPr lang="es-CO" sz="2000" dirty="0"/>
        </a:p>
      </dgm:t>
    </dgm:pt>
    <dgm:pt modelId="{0D271EE1-73FE-4C91-91E2-5F3E1CC8BE76}" type="parTrans" cxnId="{700B5F40-D15D-45D0-9F38-6C4D7ED2346A}">
      <dgm:prSet/>
      <dgm:spPr/>
      <dgm:t>
        <a:bodyPr/>
        <a:lstStyle/>
        <a:p>
          <a:endParaRPr lang="es-CO"/>
        </a:p>
      </dgm:t>
    </dgm:pt>
    <dgm:pt modelId="{546EC54F-42C7-469D-9693-D765A00136C0}" type="sibTrans" cxnId="{700B5F40-D15D-45D0-9F38-6C4D7ED2346A}">
      <dgm:prSet/>
      <dgm:spPr/>
      <dgm:t>
        <a:bodyPr/>
        <a:lstStyle/>
        <a:p>
          <a:endParaRPr lang="es-CO"/>
        </a:p>
      </dgm:t>
    </dgm:pt>
    <dgm:pt modelId="{20877609-D05D-4984-94CA-B5AEB376A266}">
      <dgm:prSet phldrT="[Texto]" custT="1"/>
      <dgm:spPr/>
      <dgm:t>
        <a:bodyPr/>
        <a:lstStyle/>
        <a:p>
          <a:r>
            <a:rPr lang="es-CO" sz="1800" dirty="0" smtClean="0"/>
            <a:t>MRCADEO</a:t>
          </a:r>
          <a:endParaRPr lang="es-CO" sz="1800" dirty="0"/>
        </a:p>
      </dgm:t>
    </dgm:pt>
    <dgm:pt modelId="{F534F0AE-AFC7-40A5-B9CE-E1EF2D894589}" type="parTrans" cxnId="{17388F19-001C-4339-8BE3-B823778FDF47}">
      <dgm:prSet/>
      <dgm:spPr/>
      <dgm:t>
        <a:bodyPr/>
        <a:lstStyle/>
        <a:p>
          <a:endParaRPr lang="es-CO"/>
        </a:p>
      </dgm:t>
    </dgm:pt>
    <dgm:pt modelId="{BAE4F32F-AE22-4B63-B9B5-7D3A42B7B898}" type="sibTrans" cxnId="{17388F19-001C-4339-8BE3-B823778FDF47}">
      <dgm:prSet/>
      <dgm:spPr/>
      <dgm:t>
        <a:bodyPr/>
        <a:lstStyle/>
        <a:p>
          <a:endParaRPr lang="es-CO"/>
        </a:p>
      </dgm:t>
    </dgm:pt>
    <dgm:pt modelId="{12A76ABD-FA43-4D41-9CE3-C7C6B7046EFD}">
      <dgm:prSet phldrT="[Texto]" custT="1"/>
      <dgm:spPr/>
      <dgm:t>
        <a:bodyPr/>
        <a:lstStyle/>
        <a:p>
          <a:r>
            <a:rPr lang="es-CO" sz="1600" dirty="0" smtClean="0"/>
            <a:t>LEGISLACION/ COMPETENCIA</a:t>
          </a:r>
          <a:endParaRPr lang="es-CO" sz="1600" dirty="0"/>
        </a:p>
      </dgm:t>
    </dgm:pt>
    <dgm:pt modelId="{8B49B773-5439-43B5-B3BB-15B42045A6FD}" type="sibTrans" cxnId="{521BB584-41CE-439C-88E3-AA168CF94427}">
      <dgm:prSet/>
      <dgm:spPr/>
      <dgm:t>
        <a:bodyPr/>
        <a:lstStyle/>
        <a:p>
          <a:endParaRPr lang="es-CO"/>
        </a:p>
      </dgm:t>
    </dgm:pt>
    <dgm:pt modelId="{28F63CA7-889D-4AA4-B7F8-A688E7AC2C3B}" type="parTrans" cxnId="{521BB584-41CE-439C-88E3-AA168CF94427}">
      <dgm:prSet/>
      <dgm:spPr/>
      <dgm:t>
        <a:bodyPr/>
        <a:lstStyle/>
        <a:p>
          <a:endParaRPr lang="es-CO"/>
        </a:p>
      </dgm:t>
    </dgm:pt>
    <dgm:pt modelId="{F4EF373E-7AA9-461B-993C-4A9B8E2BD676}">
      <dgm:prSet phldrT="[Texto]" custT="1"/>
      <dgm:spPr/>
      <dgm:t>
        <a:bodyPr/>
        <a:lstStyle/>
        <a:p>
          <a:r>
            <a:rPr lang="es-CO" sz="1200" dirty="0" smtClean="0"/>
            <a:t>ORGANIZACION</a:t>
          </a:r>
          <a:endParaRPr lang="es-CO" sz="1200" dirty="0"/>
        </a:p>
      </dgm:t>
    </dgm:pt>
    <dgm:pt modelId="{23BBBC0B-C755-4CED-ADD7-385072E46943}" type="sibTrans" cxnId="{C5D24C3C-D0D1-4474-A8D2-5F85D7074173}">
      <dgm:prSet/>
      <dgm:spPr/>
      <dgm:t>
        <a:bodyPr/>
        <a:lstStyle/>
        <a:p>
          <a:endParaRPr lang="es-CO"/>
        </a:p>
      </dgm:t>
    </dgm:pt>
    <dgm:pt modelId="{60ACFCEB-18ED-422C-80F4-7CC9AA9E212B}" type="parTrans" cxnId="{C5D24C3C-D0D1-4474-A8D2-5F85D7074173}">
      <dgm:prSet/>
      <dgm:spPr/>
      <dgm:t>
        <a:bodyPr/>
        <a:lstStyle/>
        <a:p>
          <a:endParaRPr lang="es-CO"/>
        </a:p>
      </dgm:t>
    </dgm:pt>
    <dgm:pt modelId="{61BA55E2-4365-4CB9-8846-A1C16D53D98F}" type="pres">
      <dgm:prSet presAssocID="{C26FCEAF-0A97-46C0-B2D7-FBDF811606D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764A941-74BB-4CB2-926C-BB0C893AFDD8}" type="pres">
      <dgm:prSet presAssocID="{CCA66E2E-BD25-460C-AB2A-4D85562980E3}" presName="centerShape" presStyleLbl="node0" presStyleIdx="0" presStyleCnt="1" custLinFactNeighborX="5443" custLinFactNeighborY="1327"/>
      <dgm:spPr/>
      <dgm:t>
        <a:bodyPr/>
        <a:lstStyle/>
        <a:p>
          <a:endParaRPr lang="es-CO"/>
        </a:p>
      </dgm:t>
    </dgm:pt>
    <dgm:pt modelId="{23975932-90C1-4FA8-92D5-280D8CB06D80}" type="pres">
      <dgm:prSet presAssocID="{A055D0E4-4F89-461B-B61B-F102068F1CBC}" presName="node" presStyleLbl="node1" presStyleIdx="0" presStyleCnt="4" custScaleX="22055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561E812-3CFD-47B0-B99F-6AE26A26EDEB}" type="pres">
      <dgm:prSet presAssocID="{A055D0E4-4F89-461B-B61B-F102068F1CBC}" presName="dummy" presStyleCnt="0"/>
      <dgm:spPr/>
    </dgm:pt>
    <dgm:pt modelId="{711B6013-5F61-47AF-971D-80ADCCBE892F}" type="pres">
      <dgm:prSet presAssocID="{546EC54F-42C7-469D-9693-D765A00136C0}" presName="sibTrans" presStyleLbl="sibTrans2D1" presStyleIdx="0" presStyleCnt="4"/>
      <dgm:spPr/>
      <dgm:t>
        <a:bodyPr/>
        <a:lstStyle/>
        <a:p>
          <a:endParaRPr lang="es-CO"/>
        </a:p>
      </dgm:t>
    </dgm:pt>
    <dgm:pt modelId="{D851328D-8F16-4E91-AA6F-90D8BCCB6328}" type="pres">
      <dgm:prSet presAssocID="{F4EF373E-7AA9-461B-993C-4A9B8E2BD676}" presName="node" presStyleLbl="node1" presStyleIdx="1" presStyleCnt="4" custScaleX="148940" custScaleY="134813" custRadScaleRad="11837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36A2FCF-C394-4CE3-B2BE-01AF385F9B0F}" type="pres">
      <dgm:prSet presAssocID="{F4EF373E-7AA9-461B-993C-4A9B8E2BD676}" presName="dummy" presStyleCnt="0"/>
      <dgm:spPr/>
    </dgm:pt>
    <dgm:pt modelId="{1F7ED5D9-7C25-4E96-B497-1025E4E2294C}" type="pres">
      <dgm:prSet presAssocID="{23BBBC0B-C755-4CED-ADD7-385072E46943}" presName="sibTrans" presStyleLbl="sibTrans2D1" presStyleIdx="1" presStyleCnt="4"/>
      <dgm:spPr/>
      <dgm:t>
        <a:bodyPr/>
        <a:lstStyle/>
        <a:p>
          <a:endParaRPr lang="es-CO"/>
        </a:p>
      </dgm:t>
    </dgm:pt>
    <dgm:pt modelId="{483490E8-189C-48D0-ABA4-640431616E24}" type="pres">
      <dgm:prSet presAssocID="{12A76ABD-FA43-4D41-9CE3-C7C6B7046EFD}" presName="node" presStyleLbl="node1" presStyleIdx="2" presStyleCnt="4" custScaleX="193665" custRadScaleRad="100576" custRadScaleInc="-1595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0C9F50B-0039-4074-8D51-27044A6CDFAE}" type="pres">
      <dgm:prSet presAssocID="{12A76ABD-FA43-4D41-9CE3-C7C6B7046EFD}" presName="dummy" presStyleCnt="0"/>
      <dgm:spPr/>
    </dgm:pt>
    <dgm:pt modelId="{39FBFCA4-130C-439D-ABA2-D64C12B62EB8}" type="pres">
      <dgm:prSet presAssocID="{8B49B773-5439-43B5-B3BB-15B42045A6FD}" presName="sibTrans" presStyleLbl="sibTrans2D1" presStyleIdx="2" presStyleCnt="4"/>
      <dgm:spPr/>
      <dgm:t>
        <a:bodyPr/>
        <a:lstStyle/>
        <a:p>
          <a:endParaRPr lang="es-CO"/>
        </a:p>
      </dgm:t>
    </dgm:pt>
    <dgm:pt modelId="{5B9780B4-329B-4F8F-9D6F-FC9E8964C6E1}" type="pres">
      <dgm:prSet presAssocID="{20877609-D05D-4984-94CA-B5AEB376A266}" presName="node" presStyleLbl="node1" presStyleIdx="3" presStyleCnt="4" custScaleX="148742" custScaleY="12313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B94E574-081A-4FE1-88A3-43C349DBFC94}" type="pres">
      <dgm:prSet presAssocID="{20877609-D05D-4984-94CA-B5AEB376A266}" presName="dummy" presStyleCnt="0"/>
      <dgm:spPr/>
    </dgm:pt>
    <dgm:pt modelId="{A1841CE3-8328-44C8-98DB-F3DA1AE37C57}" type="pres">
      <dgm:prSet presAssocID="{BAE4F32F-AE22-4B63-B9B5-7D3A42B7B898}" presName="sibTrans" presStyleLbl="sibTrans2D1" presStyleIdx="3" presStyleCnt="4" custScaleX="99410"/>
      <dgm:spPr/>
      <dgm:t>
        <a:bodyPr/>
        <a:lstStyle/>
        <a:p>
          <a:endParaRPr lang="es-CO"/>
        </a:p>
      </dgm:t>
    </dgm:pt>
  </dgm:ptLst>
  <dgm:cxnLst>
    <dgm:cxn modelId="{2C04BAEF-331C-4828-96E3-72ABA395485E}" type="presOf" srcId="{12A76ABD-FA43-4D41-9CE3-C7C6B7046EFD}" destId="{483490E8-189C-48D0-ABA4-640431616E24}" srcOrd="0" destOrd="0" presId="urn:microsoft.com/office/officeart/2005/8/layout/radial6"/>
    <dgm:cxn modelId="{F5ACC3A2-6123-4DC0-8399-12C979561B87}" type="presOf" srcId="{A055D0E4-4F89-461B-B61B-F102068F1CBC}" destId="{23975932-90C1-4FA8-92D5-280D8CB06D80}" srcOrd="0" destOrd="0" presId="urn:microsoft.com/office/officeart/2005/8/layout/radial6"/>
    <dgm:cxn modelId="{41618466-3225-4D84-8DF8-51CEB695F6A0}" type="presOf" srcId="{546EC54F-42C7-469D-9693-D765A00136C0}" destId="{711B6013-5F61-47AF-971D-80ADCCBE892F}" srcOrd="0" destOrd="0" presId="urn:microsoft.com/office/officeart/2005/8/layout/radial6"/>
    <dgm:cxn modelId="{C39AFEAD-9980-4EDD-8A49-6DD3C3ECDA30}" type="presOf" srcId="{BAE4F32F-AE22-4B63-B9B5-7D3A42B7B898}" destId="{A1841CE3-8328-44C8-98DB-F3DA1AE37C57}" srcOrd="0" destOrd="0" presId="urn:microsoft.com/office/officeart/2005/8/layout/radial6"/>
    <dgm:cxn modelId="{700B5F40-D15D-45D0-9F38-6C4D7ED2346A}" srcId="{CCA66E2E-BD25-460C-AB2A-4D85562980E3}" destId="{A055D0E4-4F89-461B-B61B-F102068F1CBC}" srcOrd="0" destOrd="0" parTransId="{0D271EE1-73FE-4C91-91E2-5F3E1CC8BE76}" sibTransId="{546EC54F-42C7-469D-9693-D765A00136C0}"/>
    <dgm:cxn modelId="{6DCF1262-9DE9-4FCC-A97B-DF2B2CC0ED6D}" type="presOf" srcId="{C26FCEAF-0A97-46C0-B2D7-FBDF811606D2}" destId="{61BA55E2-4365-4CB9-8846-A1C16D53D98F}" srcOrd="0" destOrd="0" presId="urn:microsoft.com/office/officeart/2005/8/layout/radial6"/>
    <dgm:cxn modelId="{5BD95633-F785-4BAB-9D96-59775108B757}" type="presOf" srcId="{20877609-D05D-4984-94CA-B5AEB376A266}" destId="{5B9780B4-329B-4F8F-9D6F-FC9E8964C6E1}" srcOrd="0" destOrd="0" presId="urn:microsoft.com/office/officeart/2005/8/layout/radial6"/>
    <dgm:cxn modelId="{B9E4A3E1-5FCA-4DDB-BB78-A1117D611797}" type="presOf" srcId="{8B49B773-5439-43B5-B3BB-15B42045A6FD}" destId="{39FBFCA4-130C-439D-ABA2-D64C12B62EB8}" srcOrd="0" destOrd="0" presId="urn:microsoft.com/office/officeart/2005/8/layout/radial6"/>
    <dgm:cxn modelId="{2A78A2C9-F815-456D-928E-A74E09BA9222}" type="presOf" srcId="{23BBBC0B-C755-4CED-ADD7-385072E46943}" destId="{1F7ED5D9-7C25-4E96-B497-1025E4E2294C}" srcOrd="0" destOrd="0" presId="urn:microsoft.com/office/officeart/2005/8/layout/radial6"/>
    <dgm:cxn modelId="{C6DF600C-D2BA-4701-9BE7-1886ECE15ADE}" type="presOf" srcId="{CCA66E2E-BD25-460C-AB2A-4D85562980E3}" destId="{C764A941-74BB-4CB2-926C-BB0C893AFDD8}" srcOrd="0" destOrd="0" presId="urn:microsoft.com/office/officeart/2005/8/layout/radial6"/>
    <dgm:cxn modelId="{C5D24C3C-D0D1-4474-A8D2-5F85D7074173}" srcId="{CCA66E2E-BD25-460C-AB2A-4D85562980E3}" destId="{F4EF373E-7AA9-461B-993C-4A9B8E2BD676}" srcOrd="1" destOrd="0" parTransId="{60ACFCEB-18ED-422C-80F4-7CC9AA9E212B}" sibTransId="{23BBBC0B-C755-4CED-ADD7-385072E46943}"/>
    <dgm:cxn modelId="{17388F19-001C-4339-8BE3-B823778FDF47}" srcId="{CCA66E2E-BD25-460C-AB2A-4D85562980E3}" destId="{20877609-D05D-4984-94CA-B5AEB376A266}" srcOrd="3" destOrd="0" parTransId="{F534F0AE-AFC7-40A5-B9CE-E1EF2D894589}" sibTransId="{BAE4F32F-AE22-4B63-B9B5-7D3A42B7B898}"/>
    <dgm:cxn modelId="{7158E918-027A-4E0A-A161-BC122D825E66}" type="presOf" srcId="{F4EF373E-7AA9-461B-993C-4A9B8E2BD676}" destId="{D851328D-8F16-4E91-AA6F-90D8BCCB6328}" srcOrd="0" destOrd="0" presId="urn:microsoft.com/office/officeart/2005/8/layout/radial6"/>
    <dgm:cxn modelId="{521BB584-41CE-439C-88E3-AA168CF94427}" srcId="{CCA66E2E-BD25-460C-AB2A-4D85562980E3}" destId="{12A76ABD-FA43-4D41-9CE3-C7C6B7046EFD}" srcOrd="2" destOrd="0" parTransId="{28F63CA7-889D-4AA4-B7F8-A688E7AC2C3B}" sibTransId="{8B49B773-5439-43B5-B3BB-15B42045A6FD}"/>
    <dgm:cxn modelId="{B3763299-4AB9-4ABF-A3E1-15157CFDFBE6}" srcId="{C26FCEAF-0A97-46C0-B2D7-FBDF811606D2}" destId="{CCA66E2E-BD25-460C-AB2A-4D85562980E3}" srcOrd="0" destOrd="0" parTransId="{70662A4E-F9F4-458A-B797-3E3D67266353}" sibTransId="{0644D479-D8CB-4EC7-8A28-E2736C3E245C}"/>
    <dgm:cxn modelId="{8F2BB167-F846-42B8-B521-7E0B48A35C93}" type="presParOf" srcId="{61BA55E2-4365-4CB9-8846-A1C16D53D98F}" destId="{C764A941-74BB-4CB2-926C-BB0C893AFDD8}" srcOrd="0" destOrd="0" presId="urn:microsoft.com/office/officeart/2005/8/layout/radial6"/>
    <dgm:cxn modelId="{0741B826-6EDA-4EDF-A7B8-FA7BB1C12114}" type="presParOf" srcId="{61BA55E2-4365-4CB9-8846-A1C16D53D98F}" destId="{23975932-90C1-4FA8-92D5-280D8CB06D80}" srcOrd="1" destOrd="0" presId="urn:microsoft.com/office/officeart/2005/8/layout/radial6"/>
    <dgm:cxn modelId="{BFCB6A3A-CCBE-4565-B202-21BE2CFBFB1C}" type="presParOf" srcId="{61BA55E2-4365-4CB9-8846-A1C16D53D98F}" destId="{9561E812-3CFD-47B0-B99F-6AE26A26EDEB}" srcOrd="2" destOrd="0" presId="urn:microsoft.com/office/officeart/2005/8/layout/radial6"/>
    <dgm:cxn modelId="{646F8100-E5B3-476D-B3EB-53A5E6D33600}" type="presParOf" srcId="{61BA55E2-4365-4CB9-8846-A1C16D53D98F}" destId="{711B6013-5F61-47AF-971D-80ADCCBE892F}" srcOrd="3" destOrd="0" presId="urn:microsoft.com/office/officeart/2005/8/layout/radial6"/>
    <dgm:cxn modelId="{B084A5FD-1EFF-409C-9D37-8EF7E416CE26}" type="presParOf" srcId="{61BA55E2-4365-4CB9-8846-A1C16D53D98F}" destId="{D851328D-8F16-4E91-AA6F-90D8BCCB6328}" srcOrd="4" destOrd="0" presId="urn:microsoft.com/office/officeart/2005/8/layout/radial6"/>
    <dgm:cxn modelId="{F4DBAB30-9813-4416-8D51-8BB7800B6AA4}" type="presParOf" srcId="{61BA55E2-4365-4CB9-8846-A1C16D53D98F}" destId="{D36A2FCF-C394-4CE3-B2BE-01AF385F9B0F}" srcOrd="5" destOrd="0" presId="urn:microsoft.com/office/officeart/2005/8/layout/radial6"/>
    <dgm:cxn modelId="{10937F9C-3E03-4B92-8D86-B8193220AF84}" type="presParOf" srcId="{61BA55E2-4365-4CB9-8846-A1C16D53D98F}" destId="{1F7ED5D9-7C25-4E96-B497-1025E4E2294C}" srcOrd="6" destOrd="0" presId="urn:microsoft.com/office/officeart/2005/8/layout/radial6"/>
    <dgm:cxn modelId="{576AB17C-E58F-4FA8-A146-2DD7647C4F58}" type="presParOf" srcId="{61BA55E2-4365-4CB9-8846-A1C16D53D98F}" destId="{483490E8-189C-48D0-ABA4-640431616E24}" srcOrd="7" destOrd="0" presId="urn:microsoft.com/office/officeart/2005/8/layout/radial6"/>
    <dgm:cxn modelId="{8DCEF43F-20B4-4CC6-A99A-8B75AD5ACF7C}" type="presParOf" srcId="{61BA55E2-4365-4CB9-8846-A1C16D53D98F}" destId="{10C9F50B-0039-4074-8D51-27044A6CDFAE}" srcOrd="8" destOrd="0" presId="urn:microsoft.com/office/officeart/2005/8/layout/radial6"/>
    <dgm:cxn modelId="{25166050-EB50-43FF-B306-FF5695A167F6}" type="presParOf" srcId="{61BA55E2-4365-4CB9-8846-A1C16D53D98F}" destId="{39FBFCA4-130C-439D-ABA2-D64C12B62EB8}" srcOrd="9" destOrd="0" presId="urn:microsoft.com/office/officeart/2005/8/layout/radial6"/>
    <dgm:cxn modelId="{AB21FAE3-944A-49AD-9B01-DB7AE5C19E78}" type="presParOf" srcId="{61BA55E2-4365-4CB9-8846-A1C16D53D98F}" destId="{5B9780B4-329B-4F8F-9D6F-FC9E8964C6E1}" srcOrd="10" destOrd="0" presId="urn:microsoft.com/office/officeart/2005/8/layout/radial6"/>
    <dgm:cxn modelId="{BAF29CD9-E2F8-49E9-B66A-F834B8B45324}" type="presParOf" srcId="{61BA55E2-4365-4CB9-8846-A1C16D53D98F}" destId="{6B94E574-081A-4FE1-88A3-43C349DBFC94}" srcOrd="11" destOrd="0" presId="urn:microsoft.com/office/officeart/2005/8/layout/radial6"/>
    <dgm:cxn modelId="{9E6C9E19-1FAE-44E1-97C6-850B5EC621B2}" type="presParOf" srcId="{61BA55E2-4365-4CB9-8846-A1C16D53D98F}" destId="{A1841CE3-8328-44C8-98DB-F3DA1AE37C5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B29AFD-5538-47A5-B50C-7417DB65619F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610FE46F-AA0D-4955-907E-48E139CC1056}">
      <dgm:prSet phldrT="[Texto]"/>
      <dgm:spPr/>
      <dgm:t>
        <a:bodyPr/>
        <a:lstStyle/>
        <a:p>
          <a:r>
            <a:rPr lang="es-CO" dirty="0" smtClean="0"/>
            <a:t>SECTORES DE LA EMPRESA</a:t>
          </a:r>
          <a:endParaRPr lang="es-CO" dirty="0"/>
        </a:p>
      </dgm:t>
    </dgm:pt>
    <dgm:pt modelId="{AF5CEB73-BB30-48DB-9F68-F5F95598D3AF}" type="parTrans" cxnId="{DDB71FF6-72A8-4BCF-BFA7-D8B9C258EB50}">
      <dgm:prSet/>
      <dgm:spPr/>
      <dgm:t>
        <a:bodyPr/>
        <a:lstStyle/>
        <a:p>
          <a:endParaRPr lang="es-CO"/>
        </a:p>
      </dgm:t>
    </dgm:pt>
    <dgm:pt modelId="{D035BAAF-C46A-4EE0-AD83-F64F92EFD213}" type="sibTrans" cxnId="{DDB71FF6-72A8-4BCF-BFA7-D8B9C258EB50}">
      <dgm:prSet/>
      <dgm:spPr/>
      <dgm:t>
        <a:bodyPr/>
        <a:lstStyle/>
        <a:p>
          <a:endParaRPr lang="es-CO"/>
        </a:p>
      </dgm:t>
    </dgm:pt>
    <dgm:pt modelId="{BFE8478F-5451-4FED-B089-2F14F4952C47}">
      <dgm:prSet phldrT="[Texto]"/>
      <dgm:spPr/>
      <dgm:t>
        <a:bodyPr/>
        <a:lstStyle/>
        <a:p>
          <a:r>
            <a:rPr lang="es-CO" dirty="0" smtClean="0"/>
            <a:t>Cargos </a:t>
          </a:r>
          <a:endParaRPr lang="es-CO" dirty="0"/>
        </a:p>
      </dgm:t>
    </dgm:pt>
    <dgm:pt modelId="{0B345989-FE43-4F3B-8BB1-003D88250451}" type="parTrans" cxnId="{F5C2CE53-77B1-42F0-BC7E-17CF79042F16}">
      <dgm:prSet/>
      <dgm:spPr/>
      <dgm:t>
        <a:bodyPr/>
        <a:lstStyle/>
        <a:p>
          <a:endParaRPr lang="es-CO"/>
        </a:p>
      </dgm:t>
    </dgm:pt>
    <dgm:pt modelId="{41E452EC-132D-45E3-BB81-4A7BA431C273}" type="sibTrans" cxnId="{F5C2CE53-77B1-42F0-BC7E-17CF79042F16}">
      <dgm:prSet/>
      <dgm:spPr/>
      <dgm:t>
        <a:bodyPr/>
        <a:lstStyle/>
        <a:p>
          <a:endParaRPr lang="es-CO"/>
        </a:p>
      </dgm:t>
    </dgm:pt>
    <dgm:pt modelId="{86A9470C-F53F-4F92-8AA6-BDDA9124D5F8}">
      <dgm:prSet phldrT="[Texto]"/>
      <dgm:spPr/>
      <dgm:t>
        <a:bodyPr/>
        <a:lstStyle/>
        <a:p>
          <a:r>
            <a:rPr lang="es-CO" dirty="0" smtClean="0"/>
            <a:t>Labores a desempañar</a:t>
          </a:r>
          <a:endParaRPr lang="es-CO" dirty="0"/>
        </a:p>
      </dgm:t>
    </dgm:pt>
    <dgm:pt modelId="{5549A10B-0027-4929-A8EC-7331A045543E}" type="parTrans" cxnId="{01C7BE27-7F6B-497F-A8F5-FB630C9F1B76}">
      <dgm:prSet/>
      <dgm:spPr/>
      <dgm:t>
        <a:bodyPr/>
        <a:lstStyle/>
        <a:p>
          <a:endParaRPr lang="es-CO"/>
        </a:p>
      </dgm:t>
    </dgm:pt>
    <dgm:pt modelId="{F1843B32-F125-4F1B-B512-2866457B5B5F}" type="sibTrans" cxnId="{01C7BE27-7F6B-497F-A8F5-FB630C9F1B76}">
      <dgm:prSet/>
      <dgm:spPr/>
      <dgm:t>
        <a:bodyPr/>
        <a:lstStyle/>
        <a:p>
          <a:endParaRPr lang="es-CO"/>
        </a:p>
      </dgm:t>
    </dgm:pt>
    <dgm:pt modelId="{B66A74B5-36E4-41F6-9DB2-2FA248961920}">
      <dgm:prSet phldrT="[Texto]"/>
      <dgm:spPr/>
      <dgm:t>
        <a:bodyPr/>
        <a:lstStyle/>
        <a:p>
          <a:r>
            <a:rPr lang="es-CO" dirty="0" smtClean="0"/>
            <a:t>EQUIPOS DE TRABAJO </a:t>
          </a:r>
          <a:endParaRPr lang="es-CO" dirty="0"/>
        </a:p>
      </dgm:t>
    </dgm:pt>
    <dgm:pt modelId="{0CC40FF4-300D-4C98-A612-6F141EF1D1AD}" type="parTrans" cxnId="{02FC991C-1475-4F36-88E9-D1DA1615B289}">
      <dgm:prSet/>
      <dgm:spPr/>
      <dgm:t>
        <a:bodyPr/>
        <a:lstStyle/>
        <a:p>
          <a:endParaRPr lang="es-CO"/>
        </a:p>
      </dgm:t>
    </dgm:pt>
    <dgm:pt modelId="{5A04314D-D199-4418-8E58-FF959EB7BFB2}" type="sibTrans" cxnId="{02FC991C-1475-4F36-88E9-D1DA1615B289}">
      <dgm:prSet/>
      <dgm:spPr/>
      <dgm:t>
        <a:bodyPr/>
        <a:lstStyle/>
        <a:p>
          <a:endParaRPr lang="es-CO"/>
        </a:p>
      </dgm:t>
    </dgm:pt>
    <dgm:pt modelId="{50055F63-003C-474B-86D6-1CFBABA5E3EE}">
      <dgm:prSet phldrT="[Texto]"/>
      <dgm:spPr/>
      <dgm:t>
        <a:bodyPr/>
        <a:lstStyle/>
        <a:p>
          <a:r>
            <a:rPr lang="es-CO" dirty="0" smtClean="0"/>
            <a:t>Distribución de los empleados</a:t>
          </a:r>
          <a:endParaRPr lang="es-CO" dirty="0"/>
        </a:p>
      </dgm:t>
    </dgm:pt>
    <dgm:pt modelId="{E5AB2941-8D78-4A15-AA98-914A4E4B13C6}" type="parTrans" cxnId="{84565FF4-8DA6-434C-92D4-6C9520FB4EE4}">
      <dgm:prSet/>
      <dgm:spPr/>
      <dgm:t>
        <a:bodyPr/>
        <a:lstStyle/>
        <a:p>
          <a:endParaRPr lang="es-CO"/>
        </a:p>
      </dgm:t>
    </dgm:pt>
    <dgm:pt modelId="{F5E7A874-6AF3-4401-87FA-B4C5F94A73D6}" type="sibTrans" cxnId="{84565FF4-8DA6-434C-92D4-6C9520FB4EE4}">
      <dgm:prSet/>
      <dgm:spPr/>
      <dgm:t>
        <a:bodyPr/>
        <a:lstStyle/>
        <a:p>
          <a:endParaRPr lang="es-CO"/>
        </a:p>
      </dgm:t>
    </dgm:pt>
    <dgm:pt modelId="{E2F4FDAC-748F-4FE8-87CF-D6171C28D1DD}">
      <dgm:prSet phldrT="[Texto]"/>
      <dgm:spPr/>
      <dgm:t>
        <a:bodyPr/>
        <a:lstStyle/>
        <a:p>
          <a:r>
            <a:rPr lang="es-CO" dirty="0" smtClean="0"/>
            <a:t>CAPACIDADES</a:t>
          </a:r>
          <a:endParaRPr lang="es-CO" dirty="0"/>
        </a:p>
      </dgm:t>
    </dgm:pt>
    <dgm:pt modelId="{98296F97-B972-4C34-80B5-1D5192E3C5CC}" type="parTrans" cxnId="{91E22E4A-F557-4577-9C22-D57459804064}">
      <dgm:prSet/>
      <dgm:spPr/>
      <dgm:t>
        <a:bodyPr/>
        <a:lstStyle/>
        <a:p>
          <a:endParaRPr lang="es-CO"/>
        </a:p>
      </dgm:t>
    </dgm:pt>
    <dgm:pt modelId="{ED7E3465-FE64-4D01-84D4-7F2B65B89415}" type="sibTrans" cxnId="{91E22E4A-F557-4577-9C22-D57459804064}">
      <dgm:prSet/>
      <dgm:spPr/>
      <dgm:t>
        <a:bodyPr/>
        <a:lstStyle/>
        <a:p>
          <a:endParaRPr lang="es-CO"/>
        </a:p>
      </dgm:t>
    </dgm:pt>
    <dgm:pt modelId="{F7EAC01C-BA60-4580-A2CB-9F3D14C78852}">
      <dgm:prSet phldrT="[Texto]"/>
      <dgm:spPr/>
      <dgm:t>
        <a:bodyPr/>
        <a:lstStyle/>
        <a:p>
          <a:r>
            <a:rPr lang="es-CO" dirty="0" smtClean="0"/>
            <a:t>Destrezas que deben poseer</a:t>
          </a:r>
          <a:endParaRPr lang="es-CO" dirty="0"/>
        </a:p>
      </dgm:t>
    </dgm:pt>
    <dgm:pt modelId="{A7B16849-CDFC-4B94-8269-69C516014799}" type="parTrans" cxnId="{4A321B1E-E7A7-46B8-80F8-C8177196F49B}">
      <dgm:prSet/>
      <dgm:spPr/>
      <dgm:t>
        <a:bodyPr/>
        <a:lstStyle/>
        <a:p>
          <a:endParaRPr lang="es-CO"/>
        </a:p>
      </dgm:t>
    </dgm:pt>
    <dgm:pt modelId="{031FACB8-6600-491B-B4FB-42CAA41CD342}" type="sibTrans" cxnId="{4A321B1E-E7A7-46B8-80F8-C8177196F49B}">
      <dgm:prSet/>
      <dgm:spPr/>
      <dgm:t>
        <a:bodyPr/>
        <a:lstStyle/>
        <a:p>
          <a:endParaRPr lang="es-CO"/>
        </a:p>
      </dgm:t>
    </dgm:pt>
    <dgm:pt modelId="{C0D80776-6719-4AE1-B36B-72463CF15C87}" type="pres">
      <dgm:prSet presAssocID="{30B29AFD-5538-47A5-B50C-7417DB65619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7A368789-8A52-42D1-A22B-091A43FF7A0C}" type="pres">
      <dgm:prSet presAssocID="{610FE46F-AA0D-4955-907E-48E139CC1056}" presName="composite" presStyleCnt="0"/>
      <dgm:spPr/>
    </dgm:pt>
    <dgm:pt modelId="{3BB15C6A-DAC4-4552-B101-76114F1FC462}" type="pres">
      <dgm:prSet presAssocID="{610FE46F-AA0D-4955-907E-48E139CC105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6CE4397-6414-4CA1-9834-38F3038BB4C5}" type="pres">
      <dgm:prSet presAssocID="{610FE46F-AA0D-4955-907E-48E139CC105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717F380-6392-46F9-8DFA-02B00F1551D5}" type="pres">
      <dgm:prSet presAssocID="{D035BAAF-C46A-4EE0-AD83-F64F92EFD213}" presName="space" presStyleCnt="0"/>
      <dgm:spPr/>
    </dgm:pt>
    <dgm:pt modelId="{B3AE354A-7931-4CA2-9EB4-C4F610537AB3}" type="pres">
      <dgm:prSet presAssocID="{B66A74B5-36E4-41F6-9DB2-2FA248961920}" presName="composite" presStyleCnt="0"/>
      <dgm:spPr/>
    </dgm:pt>
    <dgm:pt modelId="{17ED7649-101E-4FC6-8EC0-FEF51B18DDEB}" type="pres">
      <dgm:prSet presAssocID="{B66A74B5-36E4-41F6-9DB2-2FA24896192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3E8DF91-C282-42AC-BA82-FCDD8D003338}" type="pres">
      <dgm:prSet presAssocID="{B66A74B5-36E4-41F6-9DB2-2FA24896192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004E06B-907A-469E-9606-C66DAFBCBA21}" type="pres">
      <dgm:prSet presAssocID="{5A04314D-D199-4418-8E58-FF959EB7BFB2}" presName="space" presStyleCnt="0"/>
      <dgm:spPr/>
    </dgm:pt>
    <dgm:pt modelId="{D5F899D2-9C8D-4A91-A26E-4BC955A72E8E}" type="pres">
      <dgm:prSet presAssocID="{E2F4FDAC-748F-4FE8-87CF-D6171C28D1DD}" presName="composite" presStyleCnt="0"/>
      <dgm:spPr/>
    </dgm:pt>
    <dgm:pt modelId="{D5754819-2846-410F-BE99-CE8755E6E655}" type="pres">
      <dgm:prSet presAssocID="{E2F4FDAC-748F-4FE8-87CF-D6171C28D1D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28F30FD-D44A-4332-ABD8-47225488E689}" type="pres">
      <dgm:prSet presAssocID="{E2F4FDAC-748F-4FE8-87CF-D6171C28D1D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36342BA-7BAC-4998-89CC-30A8C12D4070}" type="presOf" srcId="{86A9470C-F53F-4F92-8AA6-BDDA9124D5F8}" destId="{B6CE4397-6414-4CA1-9834-38F3038BB4C5}" srcOrd="0" destOrd="1" presId="urn:microsoft.com/office/officeart/2005/8/layout/hList1"/>
    <dgm:cxn modelId="{5DC58B6B-5CB0-48C5-AF9B-E567A26D2D0C}" type="presOf" srcId="{F7EAC01C-BA60-4580-A2CB-9F3D14C78852}" destId="{928F30FD-D44A-4332-ABD8-47225488E689}" srcOrd="0" destOrd="0" presId="urn:microsoft.com/office/officeart/2005/8/layout/hList1"/>
    <dgm:cxn modelId="{DDB71FF6-72A8-4BCF-BFA7-D8B9C258EB50}" srcId="{30B29AFD-5538-47A5-B50C-7417DB65619F}" destId="{610FE46F-AA0D-4955-907E-48E139CC1056}" srcOrd="0" destOrd="0" parTransId="{AF5CEB73-BB30-48DB-9F68-F5F95598D3AF}" sibTransId="{D035BAAF-C46A-4EE0-AD83-F64F92EFD213}"/>
    <dgm:cxn modelId="{D868702A-7B34-4ED5-B343-4CD9F371EDA1}" type="presOf" srcId="{610FE46F-AA0D-4955-907E-48E139CC1056}" destId="{3BB15C6A-DAC4-4552-B101-76114F1FC462}" srcOrd="0" destOrd="0" presId="urn:microsoft.com/office/officeart/2005/8/layout/hList1"/>
    <dgm:cxn modelId="{4632ACF4-3B19-4A9B-85C8-8665EDB7D14F}" type="presOf" srcId="{BFE8478F-5451-4FED-B089-2F14F4952C47}" destId="{B6CE4397-6414-4CA1-9834-38F3038BB4C5}" srcOrd="0" destOrd="0" presId="urn:microsoft.com/office/officeart/2005/8/layout/hList1"/>
    <dgm:cxn modelId="{4A321B1E-E7A7-46B8-80F8-C8177196F49B}" srcId="{E2F4FDAC-748F-4FE8-87CF-D6171C28D1DD}" destId="{F7EAC01C-BA60-4580-A2CB-9F3D14C78852}" srcOrd="0" destOrd="0" parTransId="{A7B16849-CDFC-4B94-8269-69C516014799}" sibTransId="{031FACB8-6600-491B-B4FB-42CAA41CD342}"/>
    <dgm:cxn modelId="{01C7BE27-7F6B-497F-A8F5-FB630C9F1B76}" srcId="{610FE46F-AA0D-4955-907E-48E139CC1056}" destId="{86A9470C-F53F-4F92-8AA6-BDDA9124D5F8}" srcOrd="1" destOrd="0" parTransId="{5549A10B-0027-4929-A8EC-7331A045543E}" sibTransId="{F1843B32-F125-4F1B-B512-2866457B5B5F}"/>
    <dgm:cxn modelId="{1036A8B8-8A20-4C32-812D-C2D0436D9B1A}" type="presOf" srcId="{30B29AFD-5538-47A5-B50C-7417DB65619F}" destId="{C0D80776-6719-4AE1-B36B-72463CF15C87}" srcOrd="0" destOrd="0" presId="urn:microsoft.com/office/officeart/2005/8/layout/hList1"/>
    <dgm:cxn modelId="{02FC991C-1475-4F36-88E9-D1DA1615B289}" srcId="{30B29AFD-5538-47A5-B50C-7417DB65619F}" destId="{B66A74B5-36E4-41F6-9DB2-2FA248961920}" srcOrd="1" destOrd="0" parTransId="{0CC40FF4-300D-4C98-A612-6F141EF1D1AD}" sibTransId="{5A04314D-D199-4418-8E58-FF959EB7BFB2}"/>
    <dgm:cxn modelId="{91E22E4A-F557-4577-9C22-D57459804064}" srcId="{30B29AFD-5538-47A5-B50C-7417DB65619F}" destId="{E2F4FDAC-748F-4FE8-87CF-D6171C28D1DD}" srcOrd="2" destOrd="0" parTransId="{98296F97-B972-4C34-80B5-1D5192E3C5CC}" sibTransId="{ED7E3465-FE64-4D01-84D4-7F2B65B89415}"/>
    <dgm:cxn modelId="{48E27515-3D06-4BAB-B670-54EDBB0332B5}" type="presOf" srcId="{50055F63-003C-474B-86D6-1CFBABA5E3EE}" destId="{13E8DF91-C282-42AC-BA82-FCDD8D003338}" srcOrd="0" destOrd="0" presId="urn:microsoft.com/office/officeart/2005/8/layout/hList1"/>
    <dgm:cxn modelId="{84565FF4-8DA6-434C-92D4-6C9520FB4EE4}" srcId="{B66A74B5-36E4-41F6-9DB2-2FA248961920}" destId="{50055F63-003C-474B-86D6-1CFBABA5E3EE}" srcOrd="0" destOrd="0" parTransId="{E5AB2941-8D78-4A15-AA98-914A4E4B13C6}" sibTransId="{F5E7A874-6AF3-4401-87FA-B4C5F94A73D6}"/>
    <dgm:cxn modelId="{2C5322F8-9BB0-4D7F-86AD-D04B42B59CDE}" type="presOf" srcId="{B66A74B5-36E4-41F6-9DB2-2FA248961920}" destId="{17ED7649-101E-4FC6-8EC0-FEF51B18DDEB}" srcOrd="0" destOrd="0" presId="urn:microsoft.com/office/officeart/2005/8/layout/hList1"/>
    <dgm:cxn modelId="{F5C2CE53-77B1-42F0-BC7E-17CF79042F16}" srcId="{610FE46F-AA0D-4955-907E-48E139CC1056}" destId="{BFE8478F-5451-4FED-B089-2F14F4952C47}" srcOrd="0" destOrd="0" parTransId="{0B345989-FE43-4F3B-8BB1-003D88250451}" sibTransId="{41E452EC-132D-45E3-BB81-4A7BA431C273}"/>
    <dgm:cxn modelId="{FD5ABD12-B7E4-433D-B2E7-41F0217B1D7C}" type="presOf" srcId="{E2F4FDAC-748F-4FE8-87CF-D6171C28D1DD}" destId="{D5754819-2846-410F-BE99-CE8755E6E655}" srcOrd="0" destOrd="0" presId="urn:microsoft.com/office/officeart/2005/8/layout/hList1"/>
    <dgm:cxn modelId="{ED0D2A03-9644-41BF-9AFF-28A87B608496}" type="presParOf" srcId="{C0D80776-6719-4AE1-B36B-72463CF15C87}" destId="{7A368789-8A52-42D1-A22B-091A43FF7A0C}" srcOrd="0" destOrd="0" presId="urn:microsoft.com/office/officeart/2005/8/layout/hList1"/>
    <dgm:cxn modelId="{DFF265A3-703D-4F31-89D9-FA1CB425A35E}" type="presParOf" srcId="{7A368789-8A52-42D1-A22B-091A43FF7A0C}" destId="{3BB15C6A-DAC4-4552-B101-76114F1FC462}" srcOrd="0" destOrd="0" presId="urn:microsoft.com/office/officeart/2005/8/layout/hList1"/>
    <dgm:cxn modelId="{CF008AE4-EB35-4597-A034-E05A6258B3E5}" type="presParOf" srcId="{7A368789-8A52-42D1-A22B-091A43FF7A0C}" destId="{B6CE4397-6414-4CA1-9834-38F3038BB4C5}" srcOrd="1" destOrd="0" presId="urn:microsoft.com/office/officeart/2005/8/layout/hList1"/>
    <dgm:cxn modelId="{FDDF8151-F42B-4A78-8F29-D1F608E246AD}" type="presParOf" srcId="{C0D80776-6719-4AE1-B36B-72463CF15C87}" destId="{0717F380-6392-46F9-8DFA-02B00F1551D5}" srcOrd="1" destOrd="0" presId="urn:microsoft.com/office/officeart/2005/8/layout/hList1"/>
    <dgm:cxn modelId="{FA3133EE-F927-45A6-90DC-6894F6BAF63A}" type="presParOf" srcId="{C0D80776-6719-4AE1-B36B-72463CF15C87}" destId="{B3AE354A-7931-4CA2-9EB4-C4F610537AB3}" srcOrd="2" destOrd="0" presId="urn:microsoft.com/office/officeart/2005/8/layout/hList1"/>
    <dgm:cxn modelId="{3DFE34C2-B3FA-4F2E-9CE2-303A2F1F8215}" type="presParOf" srcId="{B3AE354A-7931-4CA2-9EB4-C4F610537AB3}" destId="{17ED7649-101E-4FC6-8EC0-FEF51B18DDEB}" srcOrd="0" destOrd="0" presId="urn:microsoft.com/office/officeart/2005/8/layout/hList1"/>
    <dgm:cxn modelId="{2AFC80F5-CE1B-443C-82EE-31ACACFE522D}" type="presParOf" srcId="{B3AE354A-7931-4CA2-9EB4-C4F610537AB3}" destId="{13E8DF91-C282-42AC-BA82-FCDD8D003338}" srcOrd="1" destOrd="0" presId="urn:microsoft.com/office/officeart/2005/8/layout/hList1"/>
    <dgm:cxn modelId="{1C77C8C4-6D49-46F1-A913-9F61B20C5D55}" type="presParOf" srcId="{C0D80776-6719-4AE1-B36B-72463CF15C87}" destId="{0004E06B-907A-469E-9606-C66DAFBCBA21}" srcOrd="3" destOrd="0" presId="urn:microsoft.com/office/officeart/2005/8/layout/hList1"/>
    <dgm:cxn modelId="{DDE0C35A-833D-4BC3-A0D5-E2D66EA1265B}" type="presParOf" srcId="{C0D80776-6719-4AE1-B36B-72463CF15C87}" destId="{D5F899D2-9C8D-4A91-A26E-4BC955A72E8E}" srcOrd="4" destOrd="0" presId="urn:microsoft.com/office/officeart/2005/8/layout/hList1"/>
    <dgm:cxn modelId="{5D7F0775-65C8-427D-AF76-B07F90994200}" type="presParOf" srcId="{D5F899D2-9C8D-4A91-A26E-4BC955A72E8E}" destId="{D5754819-2846-410F-BE99-CE8755E6E655}" srcOrd="0" destOrd="0" presId="urn:microsoft.com/office/officeart/2005/8/layout/hList1"/>
    <dgm:cxn modelId="{159EEE57-17C2-4E7E-BEBF-DE5AC0F0046E}" type="presParOf" srcId="{D5F899D2-9C8D-4A91-A26E-4BC955A72E8E}" destId="{928F30FD-D44A-4332-ABD8-47225488E6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A42E4F-EC46-4ABD-AB62-27D9AB0C7E62}" type="doc">
      <dgm:prSet loTypeId="urn:microsoft.com/office/officeart/2005/8/layout/cycle7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F98D57B2-7326-4474-9641-74EA3C3E109B}">
      <dgm:prSet phldrT="[Texto]"/>
      <dgm:spPr/>
      <dgm:t>
        <a:bodyPr/>
        <a:lstStyle/>
        <a:p>
          <a:r>
            <a:rPr lang="es-CO" dirty="0" smtClean="0"/>
            <a:t>Trabajo en equipo</a:t>
          </a:r>
          <a:endParaRPr lang="es-CO" dirty="0"/>
        </a:p>
      </dgm:t>
    </dgm:pt>
    <dgm:pt modelId="{E5C7E5F3-121E-4E70-BE70-73BF7BEFAF7B}" type="parTrans" cxnId="{38A32ECD-0071-432D-A332-0C943278152A}">
      <dgm:prSet/>
      <dgm:spPr/>
      <dgm:t>
        <a:bodyPr/>
        <a:lstStyle/>
        <a:p>
          <a:endParaRPr lang="es-CO"/>
        </a:p>
      </dgm:t>
    </dgm:pt>
    <dgm:pt modelId="{1C2DAF28-4D7E-4178-9874-4E2AD6827BDD}" type="sibTrans" cxnId="{38A32ECD-0071-432D-A332-0C943278152A}">
      <dgm:prSet/>
      <dgm:spPr/>
      <dgm:t>
        <a:bodyPr/>
        <a:lstStyle/>
        <a:p>
          <a:endParaRPr lang="es-CO"/>
        </a:p>
      </dgm:t>
    </dgm:pt>
    <dgm:pt modelId="{BD3529F5-229B-417B-AFE3-D8C257A28E3D}">
      <dgm:prSet phldrT="[Texto]"/>
      <dgm:spPr/>
      <dgm:t>
        <a:bodyPr/>
        <a:lstStyle/>
        <a:p>
          <a:r>
            <a:rPr lang="es-CO" dirty="0" smtClean="0"/>
            <a:t>integridad</a:t>
          </a:r>
          <a:endParaRPr lang="es-CO" dirty="0"/>
        </a:p>
      </dgm:t>
    </dgm:pt>
    <dgm:pt modelId="{23AAE720-AA7B-47B4-A1CD-CD972105C036}" type="parTrans" cxnId="{D6A98C59-6AA6-4B9B-9714-8D0B06239A51}">
      <dgm:prSet/>
      <dgm:spPr/>
      <dgm:t>
        <a:bodyPr/>
        <a:lstStyle/>
        <a:p>
          <a:endParaRPr lang="es-CO"/>
        </a:p>
      </dgm:t>
    </dgm:pt>
    <dgm:pt modelId="{46D5DB3B-518D-496B-93BB-3A8200BD4D6A}" type="sibTrans" cxnId="{D6A98C59-6AA6-4B9B-9714-8D0B06239A51}">
      <dgm:prSet/>
      <dgm:spPr/>
      <dgm:t>
        <a:bodyPr/>
        <a:lstStyle/>
        <a:p>
          <a:endParaRPr lang="es-CO"/>
        </a:p>
      </dgm:t>
    </dgm:pt>
    <dgm:pt modelId="{1741BAF4-3432-4D6A-9B90-277033E6B11A}">
      <dgm:prSet phldrT="[Texto]"/>
      <dgm:spPr/>
      <dgm:t>
        <a:bodyPr/>
        <a:lstStyle/>
        <a:p>
          <a:r>
            <a:rPr lang="es-CO" dirty="0" smtClean="0"/>
            <a:t>Excelencia</a:t>
          </a:r>
          <a:endParaRPr lang="es-CO" dirty="0"/>
        </a:p>
      </dgm:t>
    </dgm:pt>
    <dgm:pt modelId="{4B238F2E-5D3F-4767-AE02-87F9EB23964C}" type="parTrans" cxnId="{C2DBE8F7-9F26-4F66-90BA-E2171F81AC03}">
      <dgm:prSet/>
      <dgm:spPr/>
      <dgm:t>
        <a:bodyPr/>
        <a:lstStyle/>
        <a:p>
          <a:endParaRPr lang="es-CO"/>
        </a:p>
      </dgm:t>
    </dgm:pt>
    <dgm:pt modelId="{14F21BDB-901D-4369-AD24-00D65BC7560D}" type="sibTrans" cxnId="{C2DBE8F7-9F26-4F66-90BA-E2171F81AC03}">
      <dgm:prSet/>
      <dgm:spPr/>
      <dgm:t>
        <a:bodyPr/>
        <a:lstStyle/>
        <a:p>
          <a:endParaRPr lang="es-CO"/>
        </a:p>
      </dgm:t>
    </dgm:pt>
    <dgm:pt modelId="{17ED6AAB-699A-432D-97FD-0C2B279C947E}" type="pres">
      <dgm:prSet presAssocID="{1EA42E4F-EC46-4ABD-AB62-27D9AB0C7E6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783AB1EA-334F-45AC-BB31-891FBBBFD2EF}" type="pres">
      <dgm:prSet presAssocID="{F98D57B2-7326-4474-9641-74EA3C3E109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DA9962C-6DEF-44D4-880D-80BF67660026}" type="pres">
      <dgm:prSet presAssocID="{1C2DAF28-4D7E-4178-9874-4E2AD6827BDD}" presName="sibTrans" presStyleLbl="sibTrans2D1" presStyleIdx="0" presStyleCnt="3"/>
      <dgm:spPr/>
      <dgm:t>
        <a:bodyPr/>
        <a:lstStyle/>
        <a:p>
          <a:endParaRPr lang="es-CO"/>
        </a:p>
      </dgm:t>
    </dgm:pt>
    <dgm:pt modelId="{3911DBB2-2917-4DA1-8EF2-A32F04A1A996}" type="pres">
      <dgm:prSet presAssocID="{1C2DAF28-4D7E-4178-9874-4E2AD6827BDD}" presName="connectorText" presStyleLbl="sibTrans2D1" presStyleIdx="0" presStyleCnt="3"/>
      <dgm:spPr/>
      <dgm:t>
        <a:bodyPr/>
        <a:lstStyle/>
        <a:p>
          <a:endParaRPr lang="es-CO"/>
        </a:p>
      </dgm:t>
    </dgm:pt>
    <dgm:pt modelId="{0B1FF7D1-22AB-4DBB-AB97-DC304B3CE2DD}" type="pres">
      <dgm:prSet presAssocID="{BD3529F5-229B-417B-AFE3-D8C257A28E3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0513697-E6CE-4D37-8AF3-77B0001CE474}" type="pres">
      <dgm:prSet presAssocID="{46D5DB3B-518D-496B-93BB-3A8200BD4D6A}" presName="sibTrans" presStyleLbl="sibTrans2D1" presStyleIdx="1" presStyleCnt="3"/>
      <dgm:spPr/>
      <dgm:t>
        <a:bodyPr/>
        <a:lstStyle/>
        <a:p>
          <a:endParaRPr lang="es-CO"/>
        </a:p>
      </dgm:t>
    </dgm:pt>
    <dgm:pt modelId="{D000CBD7-C5BA-4B1A-809C-A11E0C1291BD}" type="pres">
      <dgm:prSet presAssocID="{46D5DB3B-518D-496B-93BB-3A8200BD4D6A}" presName="connectorText" presStyleLbl="sibTrans2D1" presStyleIdx="1" presStyleCnt="3"/>
      <dgm:spPr/>
      <dgm:t>
        <a:bodyPr/>
        <a:lstStyle/>
        <a:p>
          <a:endParaRPr lang="es-CO"/>
        </a:p>
      </dgm:t>
    </dgm:pt>
    <dgm:pt modelId="{1942092E-B3C4-4374-B9E6-FB047CE47328}" type="pres">
      <dgm:prSet presAssocID="{1741BAF4-3432-4D6A-9B90-277033E6B11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EAF176B-3AEF-4DA4-AFF0-79D6B4EE47E1}" type="pres">
      <dgm:prSet presAssocID="{14F21BDB-901D-4369-AD24-00D65BC7560D}" presName="sibTrans" presStyleLbl="sibTrans2D1" presStyleIdx="2" presStyleCnt="3"/>
      <dgm:spPr/>
      <dgm:t>
        <a:bodyPr/>
        <a:lstStyle/>
        <a:p>
          <a:endParaRPr lang="es-CO"/>
        </a:p>
      </dgm:t>
    </dgm:pt>
    <dgm:pt modelId="{31E86484-77CB-4C21-B727-A8C532712DA5}" type="pres">
      <dgm:prSet presAssocID="{14F21BDB-901D-4369-AD24-00D65BC7560D}" presName="connectorText" presStyleLbl="sibTrans2D1" presStyleIdx="2" presStyleCnt="3"/>
      <dgm:spPr/>
      <dgm:t>
        <a:bodyPr/>
        <a:lstStyle/>
        <a:p>
          <a:endParaRPr lang="es-CO"/>
        </a:p>
      </dgm:t>
    </dgm:pt>
  </dgm:ptLst>
  <dgm:cxnLst>
    <dgm:cxn modelId="{C2DBE8F7-9F26-4F66-90BA-E2171F81AC03}" srcId="{1EA42E4F-EC46-4ABD-AB62-27D9AB0C7E62}" destId="{1741BAF4-3432-4D6A-9B90-277033E6B11A}" srcOrd="2" destOrd="0" parTransId="{4B238F2E-5D3F-4767-AE02-87F9EB23964C}" sibTransId="{14F21BDB-901D-4369-AD24-00D65BC7560D}"/>
    <dgm:cxn modelId="{B69A9998-B390-4B0A-AFAB-37F3F0789329}" type="presOf" srcId="{1C2DAF28-4D7E-4178-9874-4E2AD6827BDD}" destId="{4DA9962C-6DEF-44D4-880D-80BF67660026}" srcOrd="0" destOrd="0" presId="urn:microsoft.com/office/officeart/2005/8/layout/cycle7"/>
    <dgm:cxn modelId="{D6A98C59-6AA6-4B9B-9714-8D0B06239A51}" srcId="{1EA42E4F-EC46-4ABD-AB62-27D9AB0C7E62}" destId="{BD3529F5-229B-417B-AFE3-D8C257A28E3D}" srcOrd="1" destOrd="0" parTransId="{23AAE720-AA7B-47B4-A1CD-CD972105C036}" sibTransId="{46D5DB3B-518D-496B-93BB-3A8200BD4D6A}"/>
    <dgm:cxn modelId="{BBEF1D98-FCD1-4F3F-B5E5-7771D024BFC2}" type="presOf" srcId="{1741BAF4-3432-4D6A-9B90-277033E6B11A}" destId="{1942092E-B3C4-4374-B9E6-FB047CE47328}" srcOrd="0" destOrd="0" presId="urn:microsoft.com/office/officeart/2005/8/layout/cycle7"/>
    <dgm:cxn modelId="{B1BA0F0C-0864-4CE8-9023-ADB357279DA4}" type="presOf" srcId="{1C2DAF28-4D7E-4178-9874-4E2AD6827BDD}" destId="{3911DBB2-2917-4DA1-8EF2-A32F04A1A996}" srcOrd="1" destOrd="0" presId="urn:microsoft.com/office/officeart/2005/8/layout/cycle7"/>
    <dgm:cxn modelId="{EC6D754F-5757-42E8-BBA8-E464F38659CA}" type="presOf" srcId="{BD3529F5-229B-417B-AFE3-D8C257A28E3D}" destId="{0B1FF7D1-22AB-4DBB-AB97-DC304B3CE2DD}" srcOrd="0" destOrd="0" presId="urn:microsoft.com/office/officeart/2005/8/layout/cycle7"/>
    <dgm:cxn modelId="{EFD1AED3-D15B-4A04-9D0D-A1ECA1ABEB19}" type="presOf" srcId="{F98D57B2-7326-4474-9641-74EA3C3E109B}" destId="{783AB1EA-334F-45AC-BB31-891FBBBFD2EF}" srcOrd="0" destOrd="0" presId="urn:microsoft.com/office/officeart/2005/8/layout/cycle7"/>
    <dgm:cxn modelId="{38A32ECD-0071-432D-A332-0C943278152A}" srcId="{1EA42E4F-EC46-4ABD-AB62-27D9AB0C7E62}" destId="{F98D57B2-7326-4474-9641-74EA3C3E109B}" srcOrd="0" destOrd="0" parTransId="{E5C7E5F3-121E-4E70-BE70-73BF7BEFAF7B}" sibTransId="{1C2DAF28-4D7E-4178-9874-4E2AD6827BDD}"/>
    <dgm:cxn modelId="{A3C8FD77-E09A-4AD1-A85D-E7F6D9A12BA9}" type="presOf" srcId="{14F21BDB-901D-4369-AD24-00D65BC7560D}" destId="{31E86484-77CB-4C21-B727-A8C532712DA5}" srcOrd="1" destOrd="0" presId="urn:microsoft.com/office/officeart/2005/8/layout/cycle7"/>
    <dgm:cxn modelId="{DF3263E1-B565-4DF3-BA5B-F0D759D31499}" type="presOf" srcId="{1EA42E4F-EC46-4ABD-AB62-27D9AB0C7E62}" destId="{17ED6AAB-699A-432D-97FD-0C2B279C947E}" srcOrd="0" destOrd="0" presId="urn:microsoft.com/office/officeart/2005/8/layout/cycle7"/>
    <dgm:cxn modelId="{8C7F9AD0-2DB9-4BA6-B160-4EF6B06B5BA4}" type="presOf" srcId="{46D5DB3B-518D-496B-93BB-3A8200BD4D6A}" destId="{D000CBD7-C5BA-4B1A-809C-A11E0C1291BD}" srcOrd="1" destOrd="0" presId="urn:microsoft.com/office/officeart/2005/8/layout/cycle7"/>
    <dgm:cxn modelId="{B7FFBB8F-B8FF-4CB9-80BD-A55B21C384EC}" type="presOf" srcId="{46D5DB3B-518D-496B-93BB-3A8200BD4D6A}" destId="{C0513697-E6CE-4D37-8AF3-77B0001CE474}" srcOrd="0" destOrd="0" presId="urn:microsoft.com/office/officeart/2005/8/layout/cycle7"/>
    <dgm:cxn modelId="{0F28865B-9283-430F-B9EF-1E2C1F7D3251}" type="presOf" srcId="{14F21BDB-901D-4369-AD24-00D65BC7560D}" destId="{7EAF176B-3AEF-4DA4-AFF0-79D6B4EE47E1}" srcOrd="0" destOrd="0" presId="urn:microsoft.com/office/officeart/2005/8/layout/cycle7"/>
    <dgm:cxn modelId="{2695658E-4DC2-4F2B-A21D-006C3BDCC585}" type="presParOf" srcId="{17ED6AAB-699A-432D-97FD-0C2B279C947E}" destId="{783AB1EA-334F-45AC-BB31-891FBBBFD2EF}" srcOrd="0" destOrd="0" presId="urn:microsoft.com/office/officeart/2005/8/layout/cycle7"/>
    <dgm:cxn modelId="{AA5C61A1-0997-4C6E-8CEA-4165BFE8F2A6}" type="presParOf" srcId="{17ED6AAB-699A-432D-97FD-0C2B279C947E}" destId="{4DA9962C-6DEF-44D4-880D-80BF67660026}" srcOrd="1" destOrd="0" presId="urn:microsoft.com/office/officeart/2005/8/layout/cycle7"/>
    <dgm:cxn modelId="{D3B9C232-827B-4670-A292-25506F16F3CC}" type="presParOf" srcId="{4DA9962C-6DEF-44D4-880D-80BF67660026}" destId="{3911DBB2-2917-4DA1-8EF2-A32F04A1A996}" srcOrd="0" destOrd="0" presId="urn:microsoft.com/office/officeart/2005/8/layout/cycle7"/>
    <dgm:cxn modelId="{521A796C-A35B-4DB6-B1CC-DC093DEC3D39}" type="presParOf" srcId="{17ED6AAB-699A-432D-97FD-0C2B279C947E}" destId="{0B1FF7D1-22AB-4DBB-AB97-DC304B3CE2DD}" srcOrd="2" destOrd="0" presId="urn:microsoft.com/office/officeart/2005/8/layout/cycle7"/>
    <dgm:cxn modelId="{7B4B239B-F85C-45D5-A6FF-9AAB6D60D9D0}" type="presParOf" srcId="{17ED6AAB-699A-432D-97FD-0C2B279C947E}" destId="{C0513697-E6CE-4D37-8AF3-77B0001CE474}" srcOrd="3" destOrd="0" presId="urn:microsoft.com/office/officeart/2005/8/layout/cycle7"/>
    <dgm:cxn modelId="{4DB62AA4-2DA0-42C8-8869-4EB80F01F1E8}" type="presParOf" srcId="{C0513697-E6CE-4D37-8AF3-77B0001CE474}" destId="{D000CBD7-C5BA-4B1A-809C-A11E0C1291BD}" srcOrd="0" destOrd="0" presId="urn:microsoft.com/office/officeart/2005/8/layout/cycle7"/>
    <dgm:cxn modelId="{D11687AA-0FED-4B95-B3F6-30CEAFD04114}" type="presParOf" srcId="{17ED6AAB-699A-432D-97FD-0C2B279C947E}" destId="{1942092E-B3C4-4374-B9E6-FB047CE47328}" srcOrd="4" destOrd="0" presId="urn:microsoft.com/office/officeart/2005/8/layout/cycle7"/>
    <dgm:cxn modelId="{C133DFFD-19F7-4D16-BBE4-63CB8092840B}" type="presParOf" srcId="{17ED6AAB-699A-432D-97FD-0C2B279C947E}" destId="{7EAF176B-3AEF-4DA4-AFF0-79D6B4EE47E1}" srcOrd="5" destOrd="0" presId="urn:microsoft.com/office/officeart/2005/8/layout/cycle7"/>
    <dgm:cxn modelId="{063FBC24-3A4D-43D4-93A5-88129B7672FB}" type="presParOf" srcId="{7EAF176B-3AEF-4DA4-AFF0-79D6B4EE47E1}" destId="{31E86484-77CB-4C21-B727-A8C532712DA5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7A82531-1FAD-4EFF-B7AE-EB4CC273832A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ED35EB66-31E3-4149-9BB0-866268FEE6F0}">
      <dgm:prSet phldrT="[Texto]"/>
      <dgm:spPr/>
      <dgm:t>
        <a:bodyPr/>
        <a:lstStyle/>
        <a:p>
          <a:r>
            <a:rPr lang="es-CO" dirty="0" smtClean="0">
              <a:solidFill>
                <a:schemeClr val="tx2"/>
              </a:solidFill>
            </a:rPr>
            <a:t>IMPORTANCIA</a:t>
          </a:r>
          <a:r>
            <a:rPr lang="es-CO" dirty="0" smtClean="0"/>
            <a:t> </a:t>
          </a:r>
          <a:endParaRPr lang="es-CO" dirty="0"/>
        </a:p>
      </dgm:t>
    </dgm:pt>
    <dgm:pt modelId="{5949D177-2301-48A1-A3F0-98BFD6AB1665}" type="parTrans" cxnId="{D0E09972-AAE0-492C-BAF5-83FB84FA4838}">
      <dgm:prSet/>
      <dgm:spPr/>
      <dgm:t>
        <a:bodyPr/>
        <a:lstStyle/>
        <a:p>
          <a:endParaRPr lang="es-CO"/>
        </a:p>
      </dgm:t>
    </dgm:pt>
    <dgm:pt modelId="{985CD21A-F45C-4A6F-B89D-D466ADFA45B0}" type="sibTrans" cxnId="{D0E09972-AAE0-492C-BAF5-83FB84FA4838}">
      <dgm:prSet/>
      <dgm:spPr/>
      <dgm:t>
        <a:bodyPr/>
        <a:lstStyle/>
        <a:p>
          <a:endParaRPr lang="es-CO"/>
        </a:p>
      </dgm:t>
    </dgm:pt>
    <dgm:pt modelId="{FED6E0AD-AD79-4D4A-B851-0C574AAE65AF}">
      <dgm:prSet phldrT="[Texto]"/>
      <dgm:spPr/>
      <dgm:t>
        <a:bodyPr/>
        <a:lstStyle/>
        <a:p>
          <a:r>
            <a:rPr lang="es-CO" dirty="0" smtClean="0">
              <a:solidFill>
                <a:schemeClr val="tx2"/>
              </a:solidFill>
            </a:rPr>
            <a:t>UTILIZACION</a:t>
          </a:r>
          <a:r>
            <a:rPr lang="es-CO" dirty="0" smtClean="0"/>
            <a:t> </a:t>
          </a:r>
          <a:endParaRPr lang="es-CO" dirty="0"/>
        </a:p>
      </dgm:t>
    </dgm:pt>
    <dgm:pt modelId="{4A7592BA-A510-42F9-9BFF-788933A66DE0}" type="parTrans" cxnId="{7821EDFF-41CA-4F52-ADC9-403715BB2AC5}">
      <dgm:prSet/>
      <dgm:spPr/>
      <dgm:t>
        <a:bodyPr/>
        <a:lstStyle/>
        <a:p>
          <a:endParaRPr lang="es-CO"/>
        </a:p>
      </dgm:t>
    </dgm:pt>
    <dgm:pt modelId="{97456B87-9678-473C-A565-0C7DC7F5EC34}" type="sibTrans" cxnId="{7821EDFF-41CA-4F52-ADC9-403715BB2AC5}">
      <dgm:prSet/>
      <dgm:spPr/>
      <dgm:t>
        <a:bodyPr/>
        <a:lstStyle/>
        <a:p>
          <a:endParaRPr lang="es-CO"/>
        </a:p>
      </dgm:t>
    </dgm:pt>
    <dgm:pt modelId="{D70FD15F-B379-418D-92F1-E1586ECBE10E}" type="pres">
      <dgm:prSet presAssocID="{37A82531-1FAD-4EFF-B7AE-EB4CC273832A}" presName="Name0" presStyleCnt="0">
        <dgm:presLayoutVars>
          <dgm:dir/>
          <dgm:animLvl val="lvl"/>
          <dgm:resizeHandles val="exact"/>
        </dgm:presLayoutVars>
      </dgm:prSet>
      <dgm:spPr/>
    </dgm:pt>
    <dgm:pt modelId="{AD401ECC-6115-45A7-BC85-B74F4BB50380}" type="pres">
      <dgm:prSet presAssocID="{ED35EB66-31E3-4149-9BB0-866268FEE6F0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A8C460B-1DA0-4FA7-8B62-EAE19B4DF3A0}" type="pres">
      <dgm:prSet presAssocID="{985CD21A-F45C-4A6F-B89D-D466ADFA45B0}" presName="parTxOnlySpace" presStyleCnt="0"/>
      <dgm:spPr/>
    </dgm:pt>
    <dgm:pt modelId="{A3930E86-D320-4CCF-8831-6A202F193232}" type="pres">
      <dgm:prSet presAssocID="{FED6E0AD-AD79-4D4A-B851-0C574AAE65AF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E8C5802-63E1-4F42-B1AB-20160A74A8F1}" type="presOf" srcId="{FED6E0AD-AD79-4D4A-B851-0C574AAE65AF}" destId="{A3930E86-D320-4CCF-8831-6A202F193232}" srcOrd="0" destOrd="0" presId="urn:microsoft.com/office/officeart/2005/8/layout/chevron1"/>
    <dgm:cxn modelId="{3D5BD344-59C6-44D1-A1DC-B4610E548B55}" type="presOf" srcId="{ED35EB66-31E3-4149-9BB0-866268FEE6F0}" destId="{AD401ECC-6115-45A7-BC85-B74F4BB50380}" srcOrd="0" destOrd="0" presId="urn:microsoft.com/office/officeart/2005/8/layout/chevron1"/>
    <dgm:cxn modelId="{7821EDFF-41CA-4F52-ADC9-403715BB2AC5}" srcId="{37A82531-1FAD-4EFF-B7AE-EB4CC273832A}" destId="{FED6E0AD-AD79-4D4A-B851-0C574AAE65AF}" srcOrd="1" destOrd="0" parTransId="{4A7592BA-A510-42F9-9BFF-788933A66DE0}" sibTransId="{97456B87-9678-473C-A565-0C7DC7F5EC34}"/>
    <dgm:cxn modelId="{D0E09972-AAE0-492C-BAF5-83FB84FA4838}" srcId="{37A82531-1FAD-4EFF-B7AE-EB4CC273832A}" destId="{ED35EB66-31E3-4149-9BB0-866268FEE6F0}" srcOrd="0" destOrd="0" parTransId="{5949D177-2301-48A1-A3F0-98BFD6AB1665}" sibTransId="{985CD21A-F45C-4A6F-B89D-D466ADFA45B0}"/>
    <dgm:cxn modelId="{DB4ADA4A-C15C-436A-91AA-1EBC9FD6A7D2}" type="presOf" srcId="{37A82531-1FAD-4EFF-B7AE-EB4CC273832A}" destId="{D70FD15F-B379-418D-92F1-E1586ECBE10E}" srcOrd="0" destOrd="0" presId="urn:microsoft.com/office/officeart/2005/8/layout/chevron1"/>
    <dgm:cxn modelId="{AD8086E8-9D40-4B1A-B462-D0E52313ACB2}" type="presParOf" srcId="{D70FD15F-B379-418D-92F1-E1586ECBE10E}" destId="{AD401ECC-6115-45A7-BC85-B74F4BB50380}" srcOrd="0" destOrd="0" presId="urn:microsoft.com/office/officeart/2005/8/layout/chevron1"/>
    <dgm:cxn modelId="{8B1ED3A0-D12A-44ED-8487-8EB0C51D72BD}" type="presParOf" srcId="{D70FD15F-B379-418D-92F1-E1586ECBE10E}" destId="{BA8C460B-1DA0-4FA7-8B62-EAE19B4DF3A0}" srcOrd="1" destOrd="0" presId="urn:microsoft.com/office/officeart/2005/8/layout/chevron1"/>
    <dgm:cxn modelId="{719314E4-32C7-4D77-8300-AE729032BB10}" type="presParOf" srcId="{D70FD15F-B379-418D-92F1-E1586ECBE10E}" destId="{A3930E86-D320-4CCF-8831-6A202F193232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78E4F-7E09-4DCC-B3F9-21A354D59060}">
      <dsp:nvSpPr>
        <dsp:cNvPr id="0" name=""/>
        <dsp:cNvSpPr/>
      </dsp:nvSpPr>
      <dsp:spPr>
        <a:xfrm rot="5400000">
          <a:off x="1768285" y="1558865"/>
          <a:ext cx="1378681" cy="15695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62A37D-39E1-4058-80F8-D0044CFB78C0}">
      <dsp:nvSpPr>
        <dsp:cNvPr id="0" name=""/>
        <dsp:cNvSpPr/>
      </dsp:nvSpPr>
      <dsp:spPr>
        <a:xfrm>
          <a:off x="1403018" y="30568"/>
          <a:ext cx="2320888" cy="1624546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>
              <a:solidFill>
                <a:schemeClr val="tx2"/>
              </a:solidFill>
            </a:rPr>
            <a:t>Identificación del mercado</a:t>
          </a:r>
          <a:endParaRPr lang="es-CO" sz="2300" kern="1200" dirty="0">
            <a:solidFill>
              <a:schemeClr val="tx2"/>
            </a:solidFill>
          </a:endParaRPr>
        </a:p>
      </dsp:txBody>
      <dsp:txXfrm>
        <a:off x="1482336" y="109886"/>
        <a:ext cx="2162252" cy="1465910"/>
      </dsp:txXfrm>
    </dsp:sp>
    <dsp:sp modelId="{7BADFC3F-49BF-47D2-9675-C2B02013DB77}">
      <dsp:nvSpPr>
        <dsp:cNvPr id="0" name=""/>
        <dsp:cNvSpPr/>
      </dsp:nvSpPr>
      <dsp:spPr>
        <a:xfrm>
          <a:off x="3723907" y="185506"/>
          <a:ext cx="1687993" cy="1313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kern="1200" dirty="0" smtClean="0"/>
            <a:t>Modelo a seguir </a:t>
          </a:r>
          <a:endParaRPr lang="es-CO" sz="1800" kern="1200" dirty="0"/>
        </a:p>
      </dsp:txBody>
      <dsp:txXfrm>
        <a:off x="3723907" y="185506"/>
        <a:ext cx="1687993" cy="1313030"/>
      </dsp:txXfrm>
    </dsp:sp>
    <dsp:sp modelId="{2B0B78F8-E629-44EB-92B0-572F01AF0F60}">
      <dsp:nvSpPr>
        <dsp:cNvPr id="0" name=""/>
        <dsp:cNvSpPr/>
      </dsp:nvSpPr>
      <dsp:spPr>
        <a:xfrm rot="5400000">
          <a:off x="3692549" y="3383767"/>
          <a:ext cx="1378681" cy="15695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4993738"/>
            <a:satOff val="-23514"/>
            <a:lumOff val="87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EC0CF62-E02E-488B-8802-D8DB950C2EAB}">
      <dsp:nvSpPr>
        <dsp:cNvPr id="0" name=""/>
        <dsp:cNvSpPr/>
      </dsp:nvSpPr>
      <dsp:spPr>
        <a:xfrm>
          <a:off x="3327282" y="1855470"/>
          <a:ext cx="2320888" cy="1624546"/>
        </a:xfrm>
        <a:prstGeom prst="roundRect">
          <a:avLst>
            <a:gd name="adj" fmla="val 16670"/>
          </a:avLst>
        </a:prstGeom>
        <a:solidFill>
          <a:schemeClr val="accent2">
            <a:hueOff val="2657105"/>
            <a:satOff val="-12525"/>
            <a:lumOff val="-5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>
              <a:solidFill>
                <a:schemeClr val="tx2"/>
              </a:solidFill>
            </a:rPr>
            <a:t>¿Qué es?</a:t>
          </a:r>
          <a:endParaRPr lang="es-CO" sz="2300" kern="1200" dirty="0">
            <a:solidFill>
              <a:schemeClr val="tx2"/>
            </a:solidFill>
          </a:endParaRPr>
        </a:p>
      </dsp:txBody>
      <dsp:txXfrm>
        <a:off x="3406600" y="1934788"/>
        <a:ext cx="2162252" cy="1465910"/>
      </dsp:txXfrm>
    </dsp:sp>
    <dsp:sp modelId="{0DF6B750-563C-4E00-BE1B-CC969FFD6B72}">
      <dsp:nvSpPr>
        <dsp:cNvPr id="0" name=""/>
        <dsp:cNvSpPr/>
      </dsp:nvSpPr>
      <dsp:spPr>
        <a:xfrm>
          <a:off x="5648170" y="2010408"/>
          <a:ext cx="1687993" cy="1313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kern="1200" dirty="0" smtClean="0"/>
            <a:t>Materia prima</a:t>
          </a:r>
          <a:endParaRPr lang="es-CO" sz="1800" kern="1200" dirty="0"/>
        </a:p>
      </dsp:txBody>
      <dsp:txXfrm>
        <a:off x="5648170" y="2010408"/>
        <a:ext cx="1687993" cy="1313030"/>
      </dsp:txXfrm>
    </dsp:sp>
    <dsp:sp modelId="{F9C1624C-0592-49ED-BDD2-6F9E132E9A82}">
      <dsp:nvSpPr>
        <dsp:cNvPr id="0" name=""/>
        <dsp:cNvSpPr/>
      </dsp:nvSpPr>
      <dsp:spPr>
        <a:xfrm>
          <a:off x="5251545" y="3680372"/>
          <a:ext cx="2320888" cy="1624546"/>
        </a:xfrm>
        <a:prstGeom prst="roundRect">
          <a:avLst>
            <a:gd name="adj" fmla="val 16670"/>
          </a:avLst>
        </a:prstGeom>
        <a:solidFill>
          <a:schemeClr val="accent2">
            <a:hueOff val="5314211"/>
            <a:satOff val="-25049"/>
            <a:lumOff val="-10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>
              <a:solidFill>
                <a:schemeClr val="tx2"/>
              </a:solidFill>
            </a:rPr>
            <a:t>Cualidades del producto</a:t>
          </a:r>
          <a:endParaRPr lang="es-CO" sz="2300" kern="1200" dirty="0">
            <a:solidFill>
              <a:schemeClr val="tx2"/>
            </a:solidFill>
          </a:endParaRPr>
        </a:p>
      </dsp:txBody>
      <dsp:txXfrm>
        <a:off x="5330863" y="3759690"/>
        <a:ext cx="2162252" cy="1465910"/>
      </dsp:txXfrm>
    </dsp:sp>
    <dsp:sp modelId="{F1240B39-29A6-4486-AAA7-DCE39B6D87BE}">
      <dsp:nvSpPr>
        <dsp:cNvPr id="0" name=""/>
        <dsp:cNvSpPr/>
      </dsp:nvSpPr>
      <dsp:spPr>
        <a:xfrm>
          <a:off x="7439242" y="3835310"/>
          <a:ext cx="1954375" cy="1313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700" kern="1200" dirty="0" smtClean="0"/>
            <a:t>Características </a:t>
          </a:r>
          <a:endParaRPr lang="es-CO" sz="1700" kern="1200" dirty="0"/>
        </a:p>
      </dsp:txBody>
      <dsp:txXfrm>
        <a:off x="7439242" y="3835310"/>
        <a:ext cx="1954375" cy="1313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B7E0F-E3CB-494D-B428-374B03FFD0C9}">
      <dsp:nvSpPr>
        <dsp:cNvPr id="0" name=""/>
        <dsp:cNvSpPr/>
      </dsp:nvSpPr>
      <dsp:spPr>
        <a:xfrm>
          <a:off x="982841" y="0"/>
          <a:ext cx="8191142" cy="511946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1AA55-8358-4C10-8DBB-A943985E179E}">
      <dsp:nvSpPr>
        <dsp:cNvPr id="0" name=""/>
        <dsp:cNvSpPr/>
      </dsp:nvSpPr>
      <dsp:spPr>
        <a:xfrm>
          <a:off x="2023116" y="3533454"/>
          <a:ext cx="212969" cy="212969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53DF7-70F0-4AF0-B512-75EEB0CBCB7B}">
      <dsp:nvSpPr>
        <dsp:cNvPr id="0" name=""/>
        <dsp:cNvSpPr/>
      </dsp:nvSpPr>
      <dsp:spPr>
        <a:xfrm>
          <a:off x="2129601" y="3639938"/>
          <a:ext cx="1908536" cy="147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848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>
              <a:solidFill>
                <a:schemeClr val="tx2"/>
              </a:solidFill>
            </a:rPr>
            <a:t>BASE DEL PRODUCTO</a:t>
          </a:r>
          <a:endParaRPr lang="es-CO" sz="1700" b="1" kern="1200" dirty="0">
            <a:solidFill>
              <a:schemeClr val="tx2"/>
            </a:solidFill>
          </a:endParaRPr>
        </a:p>
      </dsp:txBody>
      <dsp:txXfrm>
        <a:off x="2129601" y="3639938"/>
        <a:ext cx="1908536" cy="1479525"/>
      </dsp:txXfrm>
    </dsp:sp>
    <dsp:sp modelId="{D7C7650D-1FFD-47EC-812E-32FB7FC20794}">
      <dsp:nvSpPr>
        <dsp:cNvPr id="0" name=""/>
        <dsp:cNvSpPr/>
      </dsp:nvSpPr>
      <dsp:spPr>
        <a:xfrm>
          <a:off x="3902983" y="2141983"/>
          <a:ext cx="384983" cy="384983"/>
        </a:xfrm>
        <a:prstGeom prst="ellipse">
          <a:avLst/>
        </a:prstGeom>
        <a:solidFill>
          <a:schemeClr val="accent3">
            <a:shade val="50000"/>
            <a:hueOff val="-66101"/>
            <a:satOff val="-3725"/>
            <a:lumOff val="280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049EA-5618-4760-B883-F2A63BCCB5A3}">
      <dsp:nvSpPr>
        <dsp:cNvPr id="0" name=""/>
        <dsp:cNvSpPr/>
      </dsp:nvSpPr>
      <dsp:spPr>
        <a:xfrm>
          <a:off x="4095475" y="2334475"/>
          <a:ext cx="1965874" cy="278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995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>
              <a:solidFill>
                <a:schemeClr val="tx2"/>
              </a:solidFill>
            </a:rPr>
            <a:t>TIPOS DE PRODUCTOS </a:t>
          </a:r>
          <a:endParaRPr lang="es-CO" sz="1700" b="1" kern="1200" dirty="0">
            <a:solidFill>
              <a:schemeClr val="tx2"/>
            </a:solidFill>
          </a:endParaRPr>
        </a:p>
      </dsp:txBody>
      <dsp:txXfrm>
        <a:off x="4095475" y="2334475"/>
        <a:ext cx="1965874" cy="2784988"/>
      </dsp:txXfrm>
    </dsp:sp>
    <dsp:sp modelId="{BFF5C338-E845-4DEE-A26A-F42D91C44B00}">
      <dsp:nvSpPr>
        <dsp:cNvPr id="0" name=""/>
        <dsp:cNvSpPr/>
      </dsp:nvSpPr>
      <dsp:spPr>
        <a:xfrm>
          <a:off x="6163738" y="1295224"/>
          <a:ext cx="532424" cy="532424"/>
        </a:xfrm>
        <a:prstGeom prst="ellipse">
          <a:avLst/>
        </a:prstGeom>
        <a:solidFill>
          <a:schemeClr val="accent3">
            <a:shade val="50000"/>
            <a:hueOff val="-66101"/>
            <a:satOff val="-3725"/>
            <a:lumOff val="280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C03B5-2AA3-4E64-B911-8B670B2CD608}">
      <dsp:nvSpPr>
        <dsp:cNvPr id="0" name=""/>
        <dsp:cNvSpPr/>
      </dsp:nvSpPr>
      <dsp:spPr>
        <a:xfrm>
          <a:off x="6429950" y="1561436"/>
          <a:ext cx="1965874" cy="3558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121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>
              <a:solidFill>
                <a:schemeClr val="tx2"/>
              </a:solidFill>
            </a:rPr>
            <a:t>CLASIFICACION</a:t>
          </a:r>
          <a:endParaRPr lang="es-CO" sz="1700" b="1" kern="1200" dirty="0">
            <a:solidFill>
              <a:schemeClr val="tx2"/>
            </a:solidFill>
          </a:endParaRPr>
        </a:p>
      </dsp:txBody>
      <dsp:txXfrm>
        <a:off x="6429950" y="1561436"/>
        <a:ext cx="1965874" cy="3558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D8460-ACC1-44F0-932C-3947BA29FCD8}">
      <dsp:nvSpPr>
        <dsp:cNvPr id="0" name=""/>
        <dsp:cNvSpPr/>
      </dsp:nvSpPr>
      <dsp:spPr>
        <a:xfrm>
          <a:off x="5780011" y="2741983"/>
          <a:ext cx="3351312" cy="3351312"/>
        </a:xfrm>
        <a:prstGeom prst="gear9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>
              <a:solidFill>
                <a:schemeClr val="tx2"/>
              </a:solidFill>
            </a:rPr>
            <a:t>NECESIDADES DE LOS CLIENTES </a:t>
          </a:r>
          <a:endParaRPr lang="es-CO" sz="1300" b="1" kern="1200" dirty="0">
            <a:solidFill>
              <a:schemeClr val="tx2"/>
            </a:solidFill>
          </a:endParaRPr>
        </a:p>
      </dsp:txBody>
      <dsp:txXfrm>
        <a:off x="6453774" y="3527012"/>
        <a:ext cx="2003786" cy="1722643"/>
      </dsp:txXfrm>
    </dsp:sp>
    <dsp:sp modelId="{FBB4EED1-F3F9-48C6-AB0B-F730F644336E}">
      <dsp:nvSpPr>
        <dsp:cNvPr id="0" name=""/>
        <dsp:cNvSpPr/>
      </dsp:nvSpPr>
      <dsp:spPr>
        <a:xfrm>
          <a:off x="3830156" y="1949854"/>
          <a:ext cx="2437318" cy="2437318"/>
        </a:xfrm>
        <a:prstGeom prst="gear6">
          <a:avLst/>
        </a:prstGeom>
        <a:gradFill rotWithShape="0">
          <a:gsLst>
            <a:gs pos="0">
              <a:schemeClr val="accent4">
                <a:hueOff val="2018237"/>
                <a:satOff val="1859"/>
                <a:lumOff val="-3333"/>
                <a:alphaOff val="0"/>
                <a:lumMod val="157000"/>
                <a:satMod val="101000"/>
              </a:schemeClr>
            </a:gs>
            <a:gs pos="50000">
              <a:schemeClr val="accent4">
                <a:hueOff val="2018237"/>
                <a:satOff val="1859"/>
                <a:lumOff val="-3333"/>
                <a:alphaOff val="0"/>
                <a:lumMod val="137000"/>
                <a:satMod val="103000"/>
              </a:schemeClr>
            </a:gs>
            <a:gs pos="100000">
              <a:schemeClr val="accent4">
                <a:hueOff val="2018237"/>
                <a:satOff val="1859"/>
                <a:lumOff val="-3333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>
              <a:solidFill>
                <a:schemeClr val="tx2"/>
              </a:solidFill>
            </a:rPr>
            <a:t>UBICACIÓN DE LA POBLACIÓN</a:t>
          </a:r>
          <a:endParaRPr lang="es-CO" sz="1300" b="1" kern="1200" dirty="0">
            <a:solidFill>
              <a:schemeClr val="tx2"/>
            </a:solidFill>
          </a:endParaRPr>
        </a:p>
      </dsp:txBody>
      <dsp:txXfrm>
        <a:off x="4443758" y="2567165"/>
        <a:ext cx="1210114" cy="1202696"/>
      </dsp:txXfrm>
    </dsp:sp>
    <dsp:sp modelId="{1E1307B3-2D55-4CCE-84F9-4D88EEDEC0CA}">
      <dsp:nvSpPr>
        <dsp:cNvPr id="0" name=""/>
        <dsp:cNvSpPr/>
      </dsp:nvSpPr>
      <dsp:spPr>
        <a:xfrm rot="20700000">
          <a:off x="5195303" y="268353"/>
          <a:ext cx="2388074" cy="2388074"/>
        </a:xfrm>
        <a:prstGeom prst="gear6">
          <a:avLst/>
        </a:prstGeom>
        <a:gradFill rotWithShape="0">
          <a:gsLst>
            <a:gs pos="0">
              <a:schemeClr val="accent4">
                <a:hueOff val="4036475"/>
                <a:satOff val="3718"/>
                <a:lumOff val="-6666"/>
                <a:alphaOff val="0"/>
                <a:lumMod val="157000"/>
                <a:satMod val="101000"/>
              </a:schemeClr>
            </a:gs>
            <a:gs pos="50000">
              <a:schemeClr val="accent4">
                <a:hueOff val="4036475"/>
                <a:satOff val="3718"/>
                <a:lumOff val="-6666"/>
                <a:alphaOff val="0"/>
                <a:lumMod val="137000"/>
                <a:satMod val="103000"/>
              </a:schemeClr>
            </a:gs>
            <a:gs pos="100000">
              <a:schemeClr val="accent4">
                <a:hueOff val="4036475"/>
                <a:satOff val="3718"/>
                <a:lumOff val="-6666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>
              <a:solidFill>
                <a:schemeClr val="tx2"/>
              </a:solidFill>
            </a:rPr>
            <a:t>IDENTIFICACION DE LA POBLACION</a:t>
          </a:r>
          <a:endParaRPr lang="es-CO" sz="1300" b="1" kern="1200" dirty="0">
            <a:solidFill>
              <a:schemeClr val="tx2"/>
            </a:solidFill>
          </a:endParaRPr>
        </a:p>
      </dsp:txBody>
      <dsp:txXfrm rot="-20700000">
        <a:off x="5719078" y="792128"/>
        <a:ext cx="1340525" cy="1340525"/>
      </dsp:txXfrm>
    </dsp:sp>
    <dsp:sp modelId="{8CCA0D4B-AD74-41C0-A41F-57832D79D114}">
      <dsp:nvSpPr>
        <dsp:cNvPr id="0" name=""/>
        <dsp:cNvSpPr/>
      </dsp:nvSpPr>
      <dsp:spPr>
        <a:xfrm>
          <a:off x="5543691" y="2224026"/>
          <a:ext cx="4289680" cy="4289680"/>
        </a:xfrm>
        <a:prstGeom prst="circularArrow">
          <a:avLst>
            <a:gd name="adj1" fmla="val 4687"/>
            <a:gd name="adj2" fmla="val 299029"/>
            <a:gd name="adj3" fmla="val 2548403"/>
            <a:gd name="adj4" fmla="val 15793499"/>
            <a:gd name="adj5" fmla="val 5469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1358A0-7731-414E-B669-49BAFAA29023}">
      <dsp:nvSpPr>
        <dsp:cNvPr id="0" name=""/>
        <dsp:cNvSpPr/>
      </dsp:nvSpPr>
      <dsp:spPr>
        <a:xfrm>
          <a:off x="3398512" y="1402418"/>
          <a:ext cx="3116720" cy="31167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4">
                <a:hueOff val="2018237"/>
                <a:satOff val="1859"/>
                <a:lumOff val="-3333"/>
                <a:alphaOff val="0"/>
                <a:lumMod val="157000"/>
                <a:satMod val="101000"/>
              </a:schemeClr>
            </a:gs>
            <a:gs pos="50000">
              <a:schemeClr val="accent4">
                <a:hueOff val="2018237"/>
                <a:satOff val="1859"/>
                <a:lumOff val="-3333"/>
                <a:alphaOff val="0"/>
                <a:lumMod val="137000"/>
                <a:satMod val="103000"/>
              </a:schemeClr>
            </a:gs>
            <a:gs pos="100000">
              <a:schemeClr val="accent4">
                <a:hueOff val="2018237"/>
                <a:satOff val="1859"/>
                <a:lumOff val="-3333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318CD2-4EF5-40ED-BD79-AA59A8DB0B8A}">
      <dsp:nvSpPr>
        <dsp:cNvPr id="0" name=""/>
        <dsp:cNvSpPr/>
      </dsp:nvSpPr>
      <dsp:spPr>
        <a:xfrm>
          <a:off x="4642917" y="-262873"/>
          <a:ext cx="3360452" cy="336045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4036475"/>
                <a:satOff val="3718"/>
                <a:lumOff val="-6666"/>
                <a:alphaOff val="0"/>
                <a:lumMod val="157000"/>
                <a:satMod val="101000"/>
              </a:schemeClr>
            </a:gs>
            <a:gs pos="50000">
              <a:schemeClr val="accent4">
                <a:hueOff val="4036475"/>
                <a:satOff val="3718"/>
                <a:lumOff val="-6666"/>
                <a:alphaOff val="0"/>
                <a:lumMod val="137000"/>
                <a:satMod val="103000"/>
              </a:schemeClr>
            </a:gs>
            <a:gs pos="100000">
              <a:schemeClr val="accent4">
                <a:hueOff val="4036475"/>
                <a:satOff val="3718"/>
                <a:lumOff val="-6666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E24EB-4452-48AC-B809-61AF70509144}">
      <dsp:nvSpPr>
        <dsp:cNvPr id="0" name=""/>
        <dsp:cNvSpPr/>
      </dsp:nvSpPr>
      <dsp:spPr>
        <a:xfrm>
          <a:off x="5277" y="1414003"/>
          <a:ext cx="2511299" cy="1997355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7590B-EB33-4CF0-8105-684767AB13A0}">
      <dsp:nvSpPr>
        <dsp:cNvPr id="0" name=""/>
        <dsp:cNvSpPr/>
      </dsp:nvSpPr>
      <dsp:spPr>
        <a:xfrm>
          <a:off x="5277" y="3277824"/>
          <a:ext cx="2511299" cy="931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DARNOS A CONOCER </a:t>
          </a:r>
          <a:endParaRPr lang="es-CO" sz="2500" kern="1200" dirty="0"/>
        </a:p>
      </dsp:txBody>
      <dsp:txXfrm>
        <a:off x="5277" y="3277824"/>
        <a:ext cx="2511299" cy="931692"/>
      </dsp:txXfrm>
    </dsp:sp>
    <dsp:sp modelId="{3199B9C1-D326-4911-8E15-82755327D11E}">
      <dsp:nvSpPr>
        <dsp:cNvPr id="0" name=""/>
        <dsp:cNvSpPr/>
      </dsp:nvSpPr>
      <dsp:spPr>
        <a:xfrm>
          <a:off x="2767812" y="1400420"/>
          <a:ext cx="2511299" cy="2051686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C8697-99F3-41B9-B310-C0400BF0EAFE}">
      <dsp:nvSpPr>
        <dsp:cNvPr id="0" name=""/>
        <dsp:cNvSpPr/>
      </dsp:nvSpPr>
      <dsp:spPr>
        <a:xfrm>
          <a:off x="2767812" y="3291406"/>
          <a:ext cx="2511299" cy="931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UBICAR EL MERCADO </a:t>
          </a:r>
          <a:endParaRPr lang="es-CO" sz="2500" kern="1200" dirty="0"/>
        </a:p>
      </dsp:txBody>
      <dsp:txXfrm>
        <a:off x="2767812" y="3291406"/>
        <a:ext cx="2511299" cy="931692"/>
      </dsp:txXfrm>
    </dsp:sp>
    <dsp:sp modelId="{B9FD126E-3D95-4E42-AF8F-850EB2E3B08A}">
      <dsp:nvSpPr>
        <dsp:cNvPr id="0" name=""/>
        <dsp:cNvSpPr/>
      </dsp:nvSpPr>
      <dsp:spPr>
        <a:xfrm>
          <a:off x="5530347" y="1390973"/>
          <a:ext cx="2511299" cy="2089475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035BA-7EC9-4896-9ECB-DFFEB443EFCD}">
      <dsp:nvSpPr>
        <dsp:cNvPr id="0" name=""/>
        <dsp:cNvSpPr/>
      </dsp:nvSpPr>
      <dsp:spPr>
        <a:xfrm>
          <a:off x="5530347" y="3300854"/>
          <a:ext cx="2511299" cy="931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SEDUCIR  EL CLIENTE </a:t>
          </a:r>
          <a:endParaRPr lang="es-CO" sz="2500" kern="1200" dirty="0"/>
        </a:p>
      </dsp:txBody>
      <dsp:txXfrm>
        <a:off x="5530347" y="3300854"/>
        <a:ext cx="2511299" cy="931692"/>
      </dsp:txXfrm>
    </dsp:sp>
    <dsp:sp modelId="{4270B6D7-A620-47D3-AFA1-E739742E4F74}">
      <dsp:nvSpPr>
        <dsp:cNvPr id="0" name=""/>
        <dsp:cNvSpPr/>
      </dsp:nvSpPr>
      <dsp:spPr>
        <a:xfrm>
          <a:off x="8298160" y="1348071"/>
          <a:ext cx="2511299" cy="2093212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71AD8-BF6E-4C0C-B5EF-7DC5EFDA383C}">
      <dsp:nvSpPr>
        <dsp:cNvPr id="0" name=""/>
        <dsp:cNvSpPr/>
      </dsp:nvSpPr>
      <dsp:spPr>
        <a:xfrm>
          <a:off x="8292883" y="3326524"/>
          <a:ext cx="2511299" cy="89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smtClean="0"/>
            <a:t>BUSCAR AMPLIARSE </a:t>
          </a:r>
          <a:endParaRPr lang="es-CO" sz="2500" kern="1200" dirty="0"/>
        </a:p>
      </dsp:txBody>
      <dsp:txXfrm>
        <a:off x="8292883" y="3326524"/>
        <a:ext cx="2511299" cy="8987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2122E-9D12-4044-8A52-0AD4F2826401}">
      <dsp:nvSpPr>
        <dsp:cNvPr id="0" name=""/>
        <dsp:cNvSpPr/>
      </dsp:nvSpPr>
      <dsp:spPr>
        <a:xfrm>
          <a:off x="4912768" y="1896679"/>
          <a:ext cx="1822078" cy="867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933"/>
              </a:lnTo>
              <a:lnTo>
                <a:pt x="1822078" y="590933"/>
              </a:lnTo>
              <a:lnTo>
                <a:pt x="1822078" y="8671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80C24-EDBD-400E-A7CB-9C1D2A3EB3AD}">
      <dsp:nvSpPr>
        <dsp:cNvPr id="0" name=""/>
        <dsp:cNvSpPr/>
      </dsp:nvSpPr>
      <dsp:spPr>
        <a:xfrm>
          <a:off x="3090690" y="1896679"/>
          <a:ext cx="1822078" cy="867143"/>
        </a:xfrm>
        <a:custGeom>
          <a:avLst/>
          <a:gdLst/>
          <a:ahLst/>
          <a:cxnLst/>
          <a:rect l="0" t="0" r="0" b="0"/>
          <a:pathLst>
            <a:path>
              <a:moveTo>
                <a:pt x="1822078" y="0"/>
              </a:moveTo>
              <a:lnTo>
                <a:pt x="1822078" y="590933"/>
              </a:lnTo>
              <a:lnTo>
                <a:pt x="0" y="590933"/>
              </a:lnTo>
              <a:lnTo>
                <a:pt x="0" y="8671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9504F-6F2D-4309-867C-462269A04562}">
      <dsp:nvSpPr>
        <dsp:cNvPr id="0" name=""/>
        <dsp:cNvSpPr/>
      </dsp:nvSpPr>
      <dsp:spPr>
        <a:xfrm>
          <a:off x="3421977" y="3373"/>
          <a:ext cx="2981583" cy="1893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7499FE-7437-42B6-B4A7-D129B568F1C9}">
      <dsp:nvSpPr>
        <dsp:cNvPr id="0" name=""/>
        <dsp:cNvSpPr/>
      </dsp:nvSpPr>
      <dsp:spPr>
        <a:xfrm>
          <a:off x="3753264" y="318096"/>
          <a:ext cx="2981583" cy="189330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000" kern="1200" dirty="0" smtClean="0"/>
            <a:t>TREBOL HOUSE</a:t>
          </a:r>
          <a:endParaRPr lang="es-CO" sz="3000" kern="1200" dirty="0"/>
        </a:p>
      </dsp:txBody>
      <dsp:txXfrm>
        <a:off x="3808717" y="373549"/>
        <a:ext cx="2870677" cy="1782399"/>
      </dsp:txXfrm>
    </dsp:sp>
    <dsp:sp modelId="{09DB8F25-E157-4249-9002-8B07C2929F7D}">
      <dsp:nvSpPr>
        <dsp:cNvPr id="0" name=""/>
        <dsp:cNvSpPr/>
      </dsp:nvSpPr>
      <dsp:spPr>
        <a:xfrm>
          <a:off x="1599898" y="2763823"/>
          <a:ext cx="2981583" cy="1893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3BC081-D435-4339-B9E9-437F8AA999E2}">
      <dsp:nvSpPr>
        <dsp:cNvPr id="0" name=""/>
        <dsp:cNvSpPr/>
      </dsp:nvSpPr>
      <dsp:spPr>
        <a:xfrm>
          <a:off x="1931185" y="3078545"/>
          <a:ext cx="2981583" cy="189330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000" kern="1200" dirty="0" smtClean="0"/>
            <a:t>FABRICA DE PRODUCCION </a:t>
          </a:r>
          <a:endParaRPr lang="es-CO" sz="3000" kern="1200" dirty="0"/>
        </a:p>
      </dsp:txBody>
      <dsp:txXfrm>
        <a:off x="1986638" y="3133998"/>
        <a:ext cx="2870677" cy="1782399"/>
      </dsp:txXfrm>
    </dsp:sp>
    <dsp:sp modelId="{2BB08CFC-16E9-4AD2-926B-E8A544C20E60}">
      <dsp:nvSpPr>
        <dsp:cNvPr id="0" name=""/>
        <dsp:cNvSpPr/>
      </dsp:nvSpPr>
      <dsp:spPr>
        <a:xfrm>
          <a:off x="5244056" y="2763823"/>
          <a:ext cx="2981583" cy="1893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11B0E8-11B9-4497-A5FB-5803B64742DD}">
      <dsp:nvSpPr>
        <dsp:cNvPr id="0" name=""/>
        <dsp:cNvSpPr/>
      </dsp:nvSpPr>
      <dsp:spPr>
        <a:xfrm>
          <a:off x="5575343" y="3078545"/>
          <a:ext cx="2981583" cy="189330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000" kern="1200" dirty="0" smtClean="0"/>
            <a:t>PUNTO DE VENTA</a:t>
          </a:r>
          <a:endParaRPr lang="es-CO" sz="3000" kern="1200" dirty="0"/>
        </a:p>
      </dsp:txBody>
      <dsp:txXfrm>
        <a:off x="5630796" y="3133998"/>
        <a:ext cx="2870677" cy="17823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41CE3-8328-44C8-98DB-F3DA1AE37C57}">
      <dsp:nvSpPr>
        <dsp:cNvPr id="0" name=""/>
        <dsp:cNvSpPr/>
      </dsp:nvSpPr>
      <dsp:spPr>
        <a:xfrm>
          <a:off x="3789736" y="574018"/>
          <a:ext cx="3804830" cy="3827411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BFCA4-130C-439D-ABA2-D64C12B62EB8}">
      <dsp:nvSpPr>
        <dsp:cNvPr id="0" name=""/>
        <dsp:cNvSpPr/>
      </dsp:nvSpPr>
      <dsp:spPr>
        <a:xfrm>
          <a:off x="3778427" y="582230"/>
          <a:ext cx="3827411" cy="3827411"/>
        </a:xfrm>
        <a:prstGeom prst="blockArc">
          <a:avLst>
            <a:gd name="adj1" fmla="val 5111191"/>
            <a:gd name="adj2" fmla="val 10815103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ED5D9-7C25-4E96-B497-1025E4E2294C}">
      <dsp:nvSpPr>
        <dsp:cNvPr id="0" name=""/>
        <dsp:cNvSpPr/>
      </dsp:nvSpPr>
      <dsp:spPr>
        <a:xfrm>
          <a:off x="4121923" y="584978"/>
          <a:ext cx="3827411" cy="3827411"/>
        </a:xfrm>
        <a:prstGeom prst="blockArc">
          <a:avLst>
            <a:gd name="adj1" fmla="val 21579843"/>
            <a:gd name="adj2" fmla="val 5743813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B6013-5F61-47AF-971D-80ADCCBE892F}">
      <dsp:nvSpPr>
        <dsp:cNvPr id="0" name=""/>
        <dsp:cNvSpPr/>
      </dsp:nvSpPr>
      <dsp:spPr>
        <a:xfrm>
          <a:off x="4122162" y="542145"/>
          <a:ext cx="3827411" cy="3827411"/>
        </a:xfrm>
        <a:prstGeom prst="blockArc">
          <a:avLst>
            <a:gd name="adj1" fmla="val 15564266"/>
            <a:gd name="adj2" fmla="val 58618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4A941-74BB-4CB2-926C-BB0C893AFDD8}">
      <dsp:nvSpPr>
        <dsp:cNvPr id="0" name=""/>
        <dsp:cNvSpPr/>
      </dsp:nvSpPr>
      <dsp:spPr>
        <a:xfrm>
          <a:off x="5014487" y="1656180"/>
          <a:ext cx="1762310" cy="17623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DIMENCIONES </a:t>
          </a:r>
          <a:endParaRPr lang="es-CO" sz="1300" kern="1200" dirty="0"/>
        </a:p>
      </dsp:txBody>
      <dsp:txXfrm>
        <a:off x="5272571" y="1914264"/>
        <a:ext cx="1246142" cy="1246142"/>
      </dsp:txXfrm>
    </dsp:sp>
    <dsp:sp modelId="{23975932-90C1-4FA8-92D5-280D8CB06D80}">
      <dsp:nvSpPr>
        <dsp:cNvPr id="0" name=""/>
        <dsp:cNvSpPr/>
      </dsp:nvSpPr>
      <dsp:spPr>
        <a:xfrm>
          <a:off x="4331780" y="1619"/>
          <a:ext cx="2720742" cy="12336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FINANCIERO</a:t>
          </a:r>
          <a:endParaRPr lang="es-CO" sz="2000" kern="1200" dirty="0"/>
        </a:p>
      </dsp:txBody>
      <dsp:txXfrm>
        <a:off x="4730223" y="182278"/>
        <a:ext cx="1923856" cy="872299"/>
      </dsp:txXfrm>
    </dsp:sp>
    <dsp:sp modelId="{D851328D-8F16-4E91-AA6F-90D8BCCB6328}">
      <dsp:nvSpPr>
        <dsp:cNvPr id="0" name=""/>
        <dsp:cNvSpPr/>
      </dsp:nvSpPr>
      <dsp:spPr>
        <a:xfrm>
          <a:off x="6986218" y="1656185"/>
          <a:ext cx="1837349" cy="16630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ORGANIZACION</a:t>
          </a:r>
          <a:endParaRPr lang="es-CO" sz="1200" kern="1200" dirty="0"/>
        </a:p>
      </dsp:txBody>
      <dsp:txXfrm>
        <a:off x="7255292" y="1899737"/>
        <a:ext cx="1299201" cy="1175972"/>
      </dsp:txXfrm>
    </dsp:sp>
    <dsp:sp modelId="{483490E8-189C-48D0-ABA4-640431616E24}">
      <dsp:nvSpPr>
        <dsp:cNvPr id="0" name=""/>
        <dsp:cNvSpPr/>
      </dsp:nvSpPr>
      <dsp:spPr>
        <a:xfrm>
          <a:off x="4654448" y="3741830"/>
          <a:ext cx="2389084" cy="12336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LEGISLACION/ COMPETENCIA</a:t>
          </a:r>
          <a:endParaRPr lang="es-CO" sz="1600" kern="1200" dirty="0"/>
        </a:p>
      </dsp:txBody>
      <dsp:txXfrm>
        <a:off x="5004321" y="3922489"/>
        <a:ext cx="1689338" cy="872299"/>
      </dsp:txXfrm>
    </dsp:sp>
    <dsp:sp modelId="{5B9780B4-329B-4F8F-9D6F-FC9E8964C6E1}">
      <dsp:nvSpPr>
        <dsp:cNvPr id="0" name=""/>
        <dsp:cNvSpPr/>
      </dsp:nvSpPr>
      <dsp:spPr>
        <a:xfrm>
          <a:off x="2905402" y="1728192"/>
          <a:ext cx="1834906" cy="15190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MRCADEO</a:t>
          </a:r>
          <a:endParaRPr lang="es-CO" sz="1800" kern="1200" dirty="0"/>
        </a:p>
      </dsp:txBody>
      <dsp:txXfrm>
        <a:off x="3174118" y="1950654"/>
        <a:ext cx="1297474" cy="1074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15C6A-DAC4-4552-B101-76114F1FC462}">
      <dsp:nvSpPr>
        <dsp:cNvPr id="0" name=""/>
        <dsp:cNvSpPr/>
      </dsp:nvSpPr>
      <dsp:spPr>
        <a:xfrm>
          <a:off x="3174" y="999351"/>
          <a:ext cx="3094657" cy="10491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 smtClean="0"/>
            <a:t>SECTORES DE LA EMPRESA</a:t>
          </a:r>
          <a:endParaRPr lang="es-CO" sz="2900" kern="1200" dirty="0"/>
        </a:p>
      </dsp:txBody>
      <dsp:txXfrm>
        <a:off x="3174" y="999351"/>
        <a:ext cx="3094657" cy="1049114"/>
      </dsp:txXfrm>
    </dsp:sp>
    <dsp:sp modelId="{B6CE4397-6414-4CA1-9834-38F3038BB4C5}">
      <dsp:nvSpPr>
        <dsp:cNvPr id="0" name=""/>
        <dsp:cNvSpPr/>
      </dsp:nvSpPr>
      <dsp:spPr>
        <a:xfrm>
          <a:off x="3174" y="2048466"/>
          <a:ext cx="3094657" cy="17115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900" kern="1200" dirty="0" smtClean="0"/>
            <a:t>Cargos </a:t>
          </a:r>
          <a:endParaRPr lang="es-CO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900" kern="1200" dirty="0" smtClean="0"/>
            <a:t>Labores a desempañar</a:t>
          </a:r>
          <a:endParaRPr lang="es-CO" sz="2900" kern="1200" dirty="0"/>
        </a:p>
      </dsp:txBody>
      <dsp:txXfrm>
        <a:off x="3174" y="2048466"/>
        <a:ext cx="3094657" cy="1711507"/>
      </dsp:txXfrm>
    </dsp:sp>
    <dsp:sp modelId="{17ED7649-101E-4FC6-8EC0-FEF51B18DDEB}">
      <dsp:nvSpPr>
        <dsp:cNvPr id="0" name=""/>
        <dsp:cNvSpPr/>
      </dsp:nvSpPr>
      <dsp:spPr>
        <a:xfrm>
          <a:off x="3531083" y="999351"/>
          <a:ext cx="3094657" cy="1049114"/>
        </a:xfrm>
        <a:prstGeom prst="rect">
          <a:avLst/>
        </a:prstGeom>
        <a:gradFill rotWithShape="0">
          <a:gsLst>
            <a:gs pos="0">
              <a:schemeClr val="accent2">
                <a:hueOff val="2657105"/>
                <a:satOff val="-12525"/>
                <a:lumOff val="-5294"/>
                <a:alphaOff val="0"/>
                <a:satMod val="103000"/>
                <a:lumMod val="118000"/>
              </a:schemeClr>
            </a:gs>
            <a:gs pos="50000">
              <a:schemeClr val="accent2">
                <a:hueOff val="2657105"/>
                <a:satOff val="-12525"/>
                <a:lumOff val="-5294"/>
                <a:alphaOff val="0"/>
                <a:satMod val="89000"/>
                <a:lumMod val="91000"/>
              </a:schemeClr>
            </a:gs>
            <a:gs pos="100000">
              <a:schemeClr val="accent2">
                <a:hueOff val="2657105"/>
                <a:satOff val="-12525"/>
                <a:lumOff val="-5294"/>
                <a:alphaOff val="0"/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657105"/>
              <a:satOff val="-12525"/>
              <a:lumOff val="-5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 smtClean="0"/>
            <a:t>EQUIPOS DE TRABAJO </a:t>
          </a:r>
          <a:endParaRPr lang="es-CO" sz="2900" kern="1200" dirty="0"/>
        </a:p>
      </dsp:txBody>
      <dsp:txXfrm>
        <a:off x="3531083" y="999351"/>
        <a:ext cx="3094657" cy="1049114"/>
      </dsp:txXfrm>
    </dsp:sp>
    <dsp:sp modelId="{13E8DF91-C282-42AC-BA82-FCDD8D003338}">
      <dsp:nvSpPr>
        <dsp:cNvPr id="0" name=""/>
        <dsp:cNvSpPr/>
      </dsp:nvSpPr>
      <dsp:spPr>
        <a:xfrm>
          <a:off x="3531083" y="2048466"/>
          <a:ext cx="3094657" cy="1711507"/>
        </a:xfrm>
        <a:prstGeom prst="rect">
          <a:avLst/>
        </a:prstGeom>
        <a:solidFill>
          <a:schemeClr val="accent2">
            <a:tint val="40000"/>
            <a:alpha val="90000"/>
            <a:hueOff val="2492322"/>
            <a:satOff val="-10992"/>
            <a:lumOff val="-1411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2492322"/>
              <a:satOff val="-10992"/>
              <a:lumOff val="-14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900" kern="1200" dirty="0" smtClean="0"/>
            <a:t>Distribución de los empleados</a:t>
          </a:r>
          <a:endParaRPr lang="es-CO" sz="2900" kern="1200" dirty="0"/>
        </a:p>
      </dsp:txBody>
      <dsp:txXfrm>
        <a:off x="3531083" y="2048466"/>
        <a:ext cx="3094657" cy="1711507"/>
      </dsp:txXfrm>
    </dsp:sp>
    <dsp:sp modelId="{D5754819-2846-410F-BE99-CE8755E6E655}">
      <dsp:nvSpPr>
        <dsp:cNvPr id="0" name=""/>
        <dsp:cNvSpPr/>
      </dsp:nvSpPr>
      <dsp:spPr>
        <a:xfrm>
          <a:off x="7058993" y="999351"/>
          <a:ext cx="3094657" cy="1049114"/>
        </a:xfrm>
        <a:prstGeom prst="rect">
          <a:avLst/>
        </a:prstGeom>
        <a:gradFill rotWithShape="0">
          <a:gsLst>
            <a:gs pos="0">
              <a:schemeClr val="accent2">
                <a:hueOff val="5314211"/>
                <a:satOff val="-25049"/>
                <a:lumOff val="-10588"/>
                <a:alphaOff val="0"/>
                <a:satMod val="103000"/>
                <a:lumMod val="118000"/>
              </a:schemeClr>
            </a:gs>
            <a:gs pos="50000">
              <a:schemeClr val="accent2">
                <a:hueOff val="5314211"/>
                <a:satOff val="-25049"/>
                <a:lumOff val="-10588"/>
                <a:alphaOff val="0"/>
                <a:satMod val="89000"/>
                <a:lumMod val="91000"/>
              </a:schemeClr>
            </a:gs>
            <a:gs pos="100000">
              <a:schemeClr val="accent2">
                <a:hueOff val="5314211"/>
                <a:satOff val="-25049"/>
                <a:lumOff val="-10588"/>
                <a:alphaOff val="0"/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314211"/>
              <a:satOff val="-25049"/>
              <a:lumOff val="-1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 smtClean="0"/>
            <a:t>CAPACIDADES</a:t>
          </a:r>
          <a:endParaRPr lang="es-CO" sz="2900" kern="1200" dirty="0"/>
        </a:p>
      </dsp:txBody>
      <dsp:txXfrm>
        <a:off x="7058993" y="999351"/>
        <a:ext cx="3094657" cy="1049114"/>
      </dsp:txXfrm>
    </dsp:sp>
    <dsp:sp modelId="{928F30FD-D44A-4332-ABD8-47225488E689}">
      <dsp:nvSpPr>
        <dsp:cNvPr id="0" name=""/>
        <dsp:cNvSpPr/>
      </dsp:nvSpPr>
      <dsp:spPr>
        <a:xfrm>
          <a:off x="7058993" y="2048466"/>
          <a:ext cx="3094657" cy="1711507"/>
        </a:xfrm>
        <a:prstGeom prst="rect">
          <a:avLst/>
        </a:prstGeom>
        <a:solidFill>
          <a:schemeClr val="accent2">
            <a:tint val="40000"/>
            <a:alpha val="90000"/>
            <a:hueOff val="4984644"/>
            <a:satOff val="-21984"/>
            <a:lumOff val="-282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4984644"/>
              <a:satOff val="-21984"/>
              <a:lumOff val="-28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900" kern="1200" dirty="0" smtClean="0"/>
            <a:t>Destrezas que deben poseer</a:t>
          </a:r>
          <a:endParaRPr lang="es-CO" sz="2900" kern="1200" dirty="0"/>
        </a:p>
      </dsp:txBody>
      <dsp:txXfrm>
        <a:off x="7058993" y="2048466"/>
        <a:ext cx="3094657" cy="17115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AB1EA-334F-45AC-BB31-891FBBBFD2EF}">
      <dsp:nvSpPr>
        <dsp:cNvPr id="0" name=""/>
        <dsp:cNvSpPr/>
      </dsp:nvSpPr>
      <dsp:spPr>
        <a:xfrm>
          <a:off x="3754256" y="304"/>
          <a:ext cx="2648312" cy="13241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400" kern="1200" dirty="0" smtClean="0"/>
            <a:t>Trabajo en equipo</a:t>
          </a:r>
          <a:endParaRPr lang="es-CO" sz="3400" kern="1200" dirty="0"/>
        </a:p>
      </dsp:txBody>
      <dsp:txXfrm>
        <a:off x="3793039" y="39087"/>
        <a:ext cx="2570746" cy="1246590"/>
      </dsp:txXfrm>
    </dsp:sp>
    <dsp:sp modelId="{4DA9962C-6DEF-44D4-880D-80BF67660026}">
      <dsp:nvSpPr>
        <dsp:cNvPr id="0" name=""/>
        <dsp:cNvSpPr/>
      </dsp:nvSpPr>
      <dsp:spPr>
        <a:xfrm rot="3600000">
          <a:off x="5480437" y="2328116"/>
          <a:ext cx="1386948" cy="46345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900" kern="1200"/>
        </a:p>
      </dsp:txBody>
      <dsp:txXfrm>
        <a:off x="5619473" y="2420807"/>
        <a:ext cx="1108876" cy="278072"/>
      </dsp:txXfrm>
    </dsp:sp>
    <dsp:sp modelId="{0B1FF7D1-22AB-4DBB-AB97-DC304B3CE2DD}">
      <dsp:nvSpPr>
        <dsp:cNvPr id="0" name=""/>
        <dsp:cNvSpPr/>
      </dsp:nvSpPr>
      <dsp:spPr>
        <a:xfrm>
          <a:off x="5945255" y="3795226"/>
          <a:ext cx="2648312" cy="1324156"/>
        </a:xfrm>
        <a:prstGeom prst="roundRect">
          <a:avLst>
            <a:gd name="adj" fmla="val 10000"/>
          </a:avLst>
        </a:prstGeom>
        <a:solidFill>
          <a:schemeClr val="accent5">
            <a:hueOff val="-6981104"/>
            <a:satOff val="-8288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400" kern="1200" dirty="0" smtClean="0"/>
            <a:t>integridad</a:t>
          </a:r>
          <a:endParaRPr lang="es-CO" sz="3400" kern="1200" dirty="0"/>
        </a:p>
      </dsp:txBody>
      <dsp:txXfrm>
        <a:off x="5984038" y="3834009"/>
        <a:ext cx="2570746" cy="1246590"/>
      </dsp:txXfrm>
    </dsp:sp>
    <dsp:sp modelId="{C0513697-E6CE-4D37-8AF3-77B0001CE474}">
      <dsp:nvSpPr>
        <dsp:cNvPr id="0" name=""/>
        <dsp:cNvSpPr/>
      </dsp:nvSpPr>
      <dsp:spPr>
        <a:xfrm rot="10800000">
          <a:off x="4384938" y="4225576"/>
          <a:ext cx="1386948" cy="46345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-6981104"/>
            <a:satOff val="-8288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900" kern="1200"/>
        </a:p>
      </dsp:txBody>
      <dsp:txXfrm rot="10800000">
        <a:off x="4523974" y="4318267"/>
        <a:ext cx="1108876" cy="278072"/>
      </dsp:txXfrm>
    </dsp:sp>
    <dsp:sp modelId="{1942092E-B3C4-4374-B9E6-FB047CE47328}">
      <dsp:nvSpPr>
        <dsp:cNvPr id="0" name=""/>
        <dsp:cNvSpPr/>
      </dsp:nvSpPr>
      <dsp:spPr>
        <a:xfrm>
          <a:off x="1563257" y="3795226"/>
          <a:ext cx="2648312" cy="1324156"/>
        </a:xfrm>
        <a:prstGeom prst="roundRect">
          <a:avLst>
            <a:gd name="adj" fmla="val 10000"/>
          </a:avLst>
        </a:prstGeom>
        <a:solidFill>
          <a:schemeClr val="accent5">
            <a:hueOff val="-13962209"/>
            <a:satOff val="-16576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400" kern="1200" dirty="0" smtClean="0"/>
            <a:t>Excelencia</a:t>
          </a:r>
          <a:endParaRPr lang="es-CO" sz="3400" kern="1200" dirty="0"/>
        </a:p>
      </dsp:txBody>
      <dsp:txXfrm>
        <a:off x="1602040" y="3834009"/>
        <a:ext cx="2570746" cy="1246590"/>
      </dsp:txXfrm>
    </dsp:sp>
    <dsp:sp modelId="{7EAF176B-3AEF-4DA4-AFF0-79D6B4EE47E1}">
      <dsp:nvSpPr>
        <dsp:cNvPr id="0" name=""/>
        <dsp:cNvSpPr/>
      </dsp:nvSpPr>
      <dsp:spPr>
        <a:xfrm rot="18000000">
          <a:off x="3289438" y="2328116"/>
          <a:ext cx="1386948" cy="46345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-13962209"/>
            <a:satOff val="-16576"/>
            <a:lumOff val="-23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900" kern="1200"/>
        </a:p>
      </dsp:txBody>
      <dsp:txXfrm>
        <a:off x="3428474" y="2420807"/>
        <a:ext cx="1108876" cy="2780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01ECC-6115-45A7-BC85-B74F4BB50380}">
      <dsp:nvSpPr>
        <dsp:cNvPr id="0" name=""/>
        <dsp:cNvSpPr/>
      </dsp:nvSpPr>
      <dsp:spPr>
        <a:xfrm>
          <a:off x="8926" y="1167939"/>
          <a:ext cx="5336300" cy="21345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400" kern="1200" dirty="0" smtClean="0">
              <a:solidFill>
                <a:schemeClr val="tx2"/>
              </a:solidFill>
            </a:rPr>
            <a:t>IMPORTANCIA</a:t>
          </a:r>
          <a:r>
            <a:rPr lang="es-CO" sz="3400" kern="1200" dirty="0" smtClean="0"/>
            <a:t> </a:t>
          </a:r>
          <a:endParaRPr lang="es-CO" sz="3400" kern="1200" dirty="0"/>
        </a:p>
      </dsp:txBody>
      <dsp:txXfrm>
        <a:off x="1076186" y="1167939"/>
        <a:ext cx="3201780" cy="2134520"/>
      </dsp:txXfrm>
    </dsp:sp>
    <dsp:sp modelId="{A3930E86-D320-4CCF-8831-6A202F193232}">
      <dsp:nvSpPr>
        <dsp:cNvPr id="0" name=""/>
        <dsp:cNvSpPr/>
      </dsp:nvSpPr>
      <dsp:spPr>
        <a:xfrm>
          <a:off x="4811597" y="1167939"/>
          <a:ext cx="5336300" cy="2134520"/>
        </a:xfrm>
        <a:prstGeom prst="chevron">
          <a:avLst/>
        </a:prstGeom>
        <a:solidFill>
          <a:schemeClr val="accent2">
            <a:hueOff val="5314211"/>
            <a:satOff val="-25049"/>
            <a:lumOff val="-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400" kern="1200" dirty="0" smtClean="0">
              <a:solidFill>
                <a:schemeClr val="tx2"/>
              </a:solidFill>
            </a:rPr>
            <a:t>UTILIZACION</a:t>
          </a:r>
          <a:r>
            <a:rPr lang="es-CO" sz="3400" kern="1200" dirty="0" smtClean="0"/>
            <a:t> </a:t>
          </a:r>
          <a:endParaRPr lang="es-CO" sz="3400" kern="1200" dirty="0"/>
        </a:p>
      </dsp:txBody>
      <dsp:txXfrm>
        <a:off x="5878857" y="1167939"/>
        <a:ext cx="3201780" cy="2134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s-CO">
                <a:solidFill>
                  <a:schemeClr val="tx2"/>
                </a:solidFill>
              </a:rPr>
              <a:t>25/05/2013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‹Nº›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s-CO"/>
              <a:pPr/>
              <a:t>25/05/2013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1496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s-CO"/>
              <a:t>25/05/2013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210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s-CO"/>
              <a:t>25/05/2013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865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s-CO"/>
              <a:t>25/05/2013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3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20705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s-CO"/>
              <a:t>25/05/2013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890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s-CO"/>
              <a:t>25/05/2013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74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s-CO"/>
              <a:t>25/05/2013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272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s-CO"/>
              <a:t>25/05/2013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506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s-CO"/>
              <a:t>25/05/2013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03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s-CO"/>
              <a:t>25/05/2013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57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s-CO"/>
              <a:pPr/>
              <a:t>25/05/2013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505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52" y="1340768"/>
            <a:ext cx="5760640" cy="2088232"/>
          </a:xfrm>
        </p:spPr>
        <p:txBody>
          <a:bodyPr>
            <a:noAutofit/>
          </a:bodyPr>
          <a:lstStyle/>
          <a:p>
            <a:pPr defTabSz="1216152">
              <a:spcBef>
                <a:spcPts val="0"/>
              </a:spcBef>
            </a:pPr>
            <a:r>
              <a:rPr lang="es-CO" sz="6000" dirty="0">
                <a:solidFill>
                  <a:schemeClr val="tx2">
                    <a:lumMod val="10000"/>
                  </a:schemeClr>
                </a:solidFill>
                <a:latin typeface="Elephant" panose="02020904090505020303" pitchFamily="18" charset="0"/>
              </a:rPr>
              <a:t>PLAN DE NEGOCIO</a:t>
            </a:r>
            <a:endParaRPr lang="es-ES_tradnl" sz="6000" b="0" i="0" baseline="0" dirty="0">
              <a:solidFill>
                <a:srgbClr val="374C81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6799" y="5445224"/>
            <a:ext cx="9001000" cy="238316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s-ES_tradnl" sz="2400" b="0" i="0" dirty="0" smtClean="0">
                <a:solidFill>
                  <a:schemeClr val="tx2"/>
                </a:solidFill>
                <a:latin typeface="Felix Titling" panose="04060505060202020A04" pitchFamily="82" charset="0"/>
              </a:rPr>
              <a:t>HECTOR RAFAEL OSPINA MUÑOZ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_tradnl" sz="2400" dirty="0" smtClean="0">
                <a:solidFill>
                  <a:schemeClr val="tx2"/>
                </a:solidFill>
                <a:latin typeface="Felix Titling" panose="04060505060202020A04" pitchFamily="82" charset="0"/>
              </a:rPr>
              <a:t>KELLY YOHANA BENITEZ SANCHEZ</a:t>
            </a:r>
            <a:endParaRPr lang="es-ES_tradnl" sz="2400" b="0" i="0" dirty="0">
              <a:solidFill>
                <a:schemeClr val="tx2"/>
              </a:solidFill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pPr algn="ctr"/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CODIGOS ETICOS 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586100"/>
              </p:ext>
            </p:extLst>
          </p:nvPr>
        </p:nvGraphicFramePr>
        <p:xfrm>
          <a:off x="1117600" y="1052513"/>
          <a:ext cx="10156825" cy="511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00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48544"/>
          </a:xfrm>
        </p:spPr>
        <p:txBody>
          <a:bodyPr/>
          <a:lstStyle/>
          <a:p>
            <a:pPr algn="ctr"/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SISTEMA DE NEGOCIO</a:t>
            </a:r>
            <a:endParaRPr lang="es-CO" dirty="0"/>
          </a:p>
        </p:txBody>
      </p:sp>
      <p:pic>
        <p:nvPicPr>
          <p:cNvPr id="2050" name="Picture 2" descr="http://1.bp.blogspot.com/_xsi4gM_oR1M/TP2XnxYqCPI/AAAAAAAAAEM/kZln_jFQQzE/s1600/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1556792"/>
            <a:ext cx="10729191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pPr algn="ctr"/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PUBLICIDAD Y LANZAMIENTO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469774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756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7309" y="2564904"/>
            <a:ext cx="10157354" cy="3607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7200" dirty="0" smtClean="0">
                <a:solidFill>
                  <a:schemeClr val="tx2"/>
                </a:solidFill>
                <a:latin typeface="Bernard MT Condensed" panose="02050806060905020404" pitchFamily="18" charset="0"/>
              </a:rPr>
              <a:t>MUCHAS GRACIAS </a:t>
            </a:r>
            <a:endParaRPr lang="es-CO" sz="7200" dirty="0">
              <a:solidFill>
                <a:schemeClr val="tx2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8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92560"/>
          </a:xfrm>
        </p:spPr>
        <p:txBody>
          <a:bodyPr/>
          <a:lstStyle/>
          <a:p>
            <a:pPr algn="ctr"/>
            <a:r>
              <a:rPr lang="es-CO" b="1" dirty="0">
                <a:solidFill>
                  <a:schemeClr val="tx2"/>
                </a:solidFill>
                <a:latin typeface="Lucida Handwriting" panose="03010101010101010101" pitchFamily="66" charset="0"/>
              </a:rPr>
              <a:t>TREBOL HOUSE </a:t>
            </a:r>
            <a:endParaRPr lang="es-CO" dirty="0">
              <a:solidFill>
                <a:schemeClr val="tx2"/>
              </a:solidFill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1412776"/>
            <a:ext cx="7704856" cy="51845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920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0512"/>
          </a:xfrm>
        </p:spPr>
        <p:txBody>
          <a:bodyPr/>
          <a:lstStyle/>
          <a:p>
            <a:pPr algn="ctr"/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DEFINICION DEL PRODUCTO </a:t>
            </a:r>
            <a:endParaRPr lang="es-CO" u="sng" dirty="0">
              <a:solidFill>
                <a:schemeClr val="tx2"/>
              </a:solidFill>
              <a:latin typeface="Rockwell Condensed" panose="02060603050405020104" pitchFamily="18" charset="0"/>
              <a:ea typeface="GungsuhChe" panose="02030609000101010101" pitchFamily="49" charset="-127"/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098275"/>
              </p:ext>
            </p:extLst>
          </p:nvPr>
        </p:nvGraphicFramePr>
        <p:xfrm>
          <a:off x="909836" y="1124744"/>
          <a:ext cx="10796637" cy="5335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54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pPr algn="ctr"/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TIPOS DE PRODUCTOS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17541"/>
              </p:ext>
            </p:extLst>
          </p:nvPr>
        </p:nvGraphicFramePr>
        <p:xfrm>
          <a:off x="1117600" y="1052737"/>
          <a:ext cx="10156825" cy="5119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28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04528"/>
          </a:xfrm>
        </p:spPr>
        <p:txBody>
          <a:bodyPr/>
          <a:lstStyle/>
          <a:p>
            <a:pPr algn="ctr"/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CLIENTES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682400"/>
              </p:ext>
            </p:extLst>
          </p:nvPr>
        </p:nvGraphicFramePr>
        <p:xfrm>
          <a:off x="117748" y="764704"/>
          <a:ext cx="12169352" cy="6093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14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665735" cy="1120552"/>
          </a:xfrm>
        </p:spPr>
        <p:txBody>
          <a:bodyPr/>
          <a:lstStyle/>
          <a:p>
            <a:pPr algn="ctr"/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CAPTACION DE LOS CLIENTES 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659545"/>
              </p:ext>
            </p:extLst>
          </p:nvPr>
        </p:nvGraphicFramePr>
        <p:xfrm>
          <a:off x="837828" y="620688"/>
          <a:ext cx="10809460" cy="5623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987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04528"/>
          </a:xfrm>
        </p:spPr>
        <p:txBody>
          <a:bodyPr/>
          <a:lstStyle/>
          <a:p>
            <a:pPr algn="ctr"/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ESTABLECIMIENTOS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372797"/>
              </p:ext>
            </p:extLst>
          </p:nvPr>
        </p:nvGraphicFramePr>
        <p:xfrm>
          <a:off x="1117600" y="1196975"/>
          <a:ext cx="10156825" cy="497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15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pPr algn="ctr"/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RIESGOS DEL MERCADO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379"/>
              </p:ext>
            </p:extLst>
          </p:nvPr>
        </p:nvGraphicFramePr>
        <p:xfrm>
          <a:off x="791897" y="1196752"/>
          <a:ext cx="11385524" cy="497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0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pPr algn="ctr"/>
            <a:r>
              <a:rPr lang="es-CO" u="sng" dirty="0" smtClean="0">
                <a:solidFill>
                  <a:schemeClr val="tx2"/>
                </a:solidFill>
                <a:latin typeface="Rockwell Condensed" panose="02060603050405020104" pitchFamily="18" charset="0"/>
                <a:ea typeface="GungsuhChe" panose="02030609000101010101" pitchFamily="49" charset="-127"/>
              </a:rPr>
              <a:t>CONFORMACIÓN DE LA EMPRESA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342691"/>
              </p:ext>
            </p:extLst>
          </p:nvPr>
        </p:nvGraphicFramePr>
        <p:xfrm>
          <a:off x="1117600" y="1412875"/>
          <a:ext cx="10156825" cy="475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0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Tema1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a1" id="{80346458-A03C-408B-A8F0-6EFC440FE288}" vid="{B3B2D771-7797-4D8A-A3E1-35D14702EF58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175CD0C-8211-4CFD-AC0C-35BE9502B5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0</TotalTime>
  <Words>130</Words>
  <Application>Microsoft Office PowerPoint</Application>
  <PresentationFormat>Personalizado</PresentationFormat>
  <Paragraphs>51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Tema1</vt:lpstr>
      <vt:lpstr>PLAN DE NEGOCIO</vt:lpstr>
      <vt:lpstr>TREBOL HOUSE </vt:lpstr>
      <vt:lpstr>DEFINICION DEL PRODUCTO </vt:lpstr>
      <vt:lpstr>TIPOS DE PRODUCTOS</vt:lpstr>
      <vt:lpstr>CLIENTES</vt:lpstr>
      <vt:lpstr>CAPTACION DE LOS CLIENTES </vt:lpstr>
      <vt:lpstr>ESTABLECIMIENTOS</vt:lpstr>
      <vt:lpstr>RIESGOS DEL MERCADO</vt:lpstr>
      <vt:lpstr>CONFORMACIÓN DE LA EMPRESA</vt:lpstr>
      <vt:lpstr>CODIGOS ETICOS </vt:lpstr>
      <vt:lpstr>SISTEMA DE NEGOCIO</vt:lpstr>
      <vt:lpstr>PUBLICIDAD Y LANZAMIENTO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2013-05-25T04:16:33Z</dcterms:created>
  <dcterms:modified xsi:type="dcterms:W3CDTF">2013-05-25T06:55:07Z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