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2"/>
  </p:sldMasterIdLst>
  <p:notesMasterIdLst>
    <p:notesMasterId r:id="rId15"/>
  </p:notesMasterIdLst>
  <p:handoutMasterIdLst>
    <p:handoutMasterId r:id="rId16"/>
  </p:handoutMasterIdLst>
  <p:sldIdLst>
    <p:sldId id="264" r:id="rId3"/>
    <p:sldId id="265" r:id="rId4"/>
    <p:sldId id="266" r:id="rId5"/>
    <p:sldId id="267" r:id="rId6"/>
    <p:sldId id="268" r:id="rId7"/>
    <p:sldId id="269" r:id="rId8"/>
    <p:sldId id="274" r:id="rId9"/>
    <p:sldId id="270" r:id="rId10"/>
    <p:sldId id="271" r:id="rId11"/>
    <p:sldId id="275" r:id="rId12"/>
    <p:sldId id="276" r:id="rId13"/>
    <p:sldId id="27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756" y="-9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image" Target="../media/image11.jpg"/><Relationship Id="rId4" Type="http://schemas.openxmlformats.org/officeDocument/2006/relationships/image" Target="../media/image14.jpe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image" Target="../media/image11.jpg"/><Relationship Id="rId4" Type="http://schemas.openxmlformats.org/officeDocument/2006/relationships/image" Target="../media/image14.jpe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971E5-1320-4A62-BD46-56D68CDCD85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84CD02D8-AB14-4B07-BC76-801EADAD79E0}">
      <dgm:prSet phldrT="[Texto]"/>
      <dgm:spPr/>
      <dgm:t>
        <a:bodyPr/>
        <a:lstStyle/>
        <a:p>
          <a:r>
            <a:rPr lang="es-CO" dirty="0" smtClean="0"/>
            <a:t>Introducción </a:t>
          </a:r>
          <a:endParaRPr lang="es-CO" dirty="0"/>
        </a:p>
      </dgm:t>
    </dgm:pt>
    <dgm:pt modelId="{7A3756F7-A30C-4E4E-9773-B7D13F288E77}" type="parTrans" cxnId="{892CBF11-8306-4977-BF33-8FD99F57A62F}">
      <dgm:prSet/>
      <dgm:spPr/>
      <dgm:t>
        <a:bodyPr/>
        <a:lstStyle/>
        <a:p>
          <a:endParaRPr lang="es-CO"/>
        </a:p>
      </dgm:t>
    </dgm:pt>
    <dgm:pt modelId="{984D732F-6A07-487E-8C61-871C7AE7D37B}" type="sibTrans" cxnId="{892CBF11-8306-4977-BF33-8FD99F57A62F}">
      <dgm:prSet/>
      <dgm:spPr/>
      <dgm:t>
        <a:bodyPr/>
        <a:lstStyle/>
        <a:p>
          <a:endParaRPr lang="es-CO"/>
        </a:p>
      </dgm:t>
    </dgm:pt>
    <dgm:pt modelId="{BAD87E1B-90BA-41E7-9921-07F92A11A93C}">
      <dgm:prSet phldrT="[Texto]"/>
      <dgm:spPr/>
      <dgm:t>
        <a:bodyPr/>
        <a:lstStyle/>
        <a:p>
          <a:r>
            <a:rPr lang="es-CO" dirty="0" smtClean="0"/>
            <a:t>Justificación</a:t>
          </a:r>
          <a:endParaRPr lang="es-CO" dirty="0"/>
        </a:p>
      </dgm:t>
    </dgm:pt>
    <dgm:pt modelId="{C018A966-8E80-44A0-9DF4-5112A0F4EC82}" type="parTrans" cxnId="{CF5958C0-DBCA-4DCA-8825-EF0E94C5E231}">
      <dgm:prSet/>
      <dgm:spPr/>
      <dgm:t>
        <a:bodyPr/>
        <a:lstStyle/>
        <a:p>
          <a:endParaRPr lang="es-CO"/>
        </a:p>
      </dgm:t>
    </dgm:pt>
    <dgm:pt modelId="{207BF9A7-13B3-4569-BB03-317007153FE2}" type="sibTrans" cxnId="{CF5958C0-DBCA-4DCA-8825-EF0E94C5E231}">
      <dgm:prSet/>
      <dgm:spPr/>
      <dgm:t>
        <a:bodyPr/>
        <a:lstStyle/>
        <a:p>
          <a:endParaRPr lang="es-CO"/>
        </a:p>
      </dgm:t>
    </dgm:pt>
    <dgm:pt modelId="{9E8D5A1E-AD65-49B2-AFF2-487E39BD7772}">
      <dgm:prSet phldrT="[Texto]"/>
      <dgm:spPr/>
      <dgm:t>
        <a:bodyPr/>
        <a:lstStyle/>
        <a:p>
          <a:r>
            <a:rPr lang="es-CO" dirty="0" smtClean="0"/>
            <a:t>Objetivo</a:t>
          </a:r>
          <a:endParaRPr lang="es-CO" dirty="0"/>
        </a:p>
      </dgm:t>
    </dgm:pt>
    <dgm:pt modelId="{3AB37397-7034-4CE9-BDD4-BA0431665AA3}" type="parTrans" cxnId="{EE864CBC-716E-4D88-9F8F-5B0CCE78F296}">
      <dgm:prSet/>
      <dgm:spPr/>
      <dgm:t>
        <a:bodyPr/>
        <a:lstStyle/>
        <a:p>
          <a:endParaRPr lang="es-CO"/>
        </a:p>
      </dgm:t>
    </dgm:pt>
    <dgm:pt modelId="{58B6AFA5-F87E-4FFF-BF91-2D10AC1FC0D6}" type="sibTrans" cxnId="{EE864CBC-716E-4D88-9F8F-5B0CCE78F296}">
      <dgm:prSet/>
      <dgm:spPr/>
      <dgm:t>
        <a:bodyPr/>
        <a:lstStyle/>
        <a:p>
          <a:endParaRPr lang="es-CO"/>
        </a:p>
      </dgm:t>
    </dgm:pt>
    <dgm:pt modelId="{7460DB32-42FD-4ADA-8358-7E7C4FDB0C45}" type="pres">
      <dgm:prSet presAssocID="{29E971E5-1320-4A62-BD46-56D68CDCD85B}" presName="linearFlow" presStyleCnt="0">
        <dgm:presLayoutVars>
          <dgm:dir/>
          <dgm:resizeHandles val="exact"/>
        </dgm:presLayoutVars>
      </dgm:prSet>
      <dgm:spPr/>
    </dgm:pt>
    <dgm:pt modelId="{ADAD8370-707B-452A-B0F0-3A877A53B609}" type="pres">
      <dgm:prSet presAssocID="{84CD02D8-AB14-4B07-BC76-801EADAD79E0}" presName="composite" presStyleCnt="0"/>
      <dgm:spPr/>
    </dgm:pt>
    <dgm:pt modelId="{C30DFDCD-962E-43BA-866D-ADC63A58B221}" type="pres">
      <dgm:prSet presAssocID="{84CD02D8-AB14-4B07-BC76-801EADAD79E0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956312-FE24-4769-8F3E-D4D7833DA84B}" type="pres">
      <dgm:prSet presAssocID="{84CD02D8-AB14-4B07-BC76-801EADAD79E0}" presName="txShp" presStyleLbl="node1" presStyleIdx="0" presStyleCnt="3">
        <dgm:presLayoutVars>
          <dgm:bulletEnabled val="1"/>
        </dgm:presLayoutVars>
      </dgm:prSet>
      <dgm:spPr/>
    </dgm:pt>
    <dgm:pt modelId="{C679DF59-337F-4B3B-BA93-0FCF3CA393A0}" type="pres">
      <dgm:prSet presAssocID="{984D732F-6A07-487E-8C61-871C7AE7D37B}" presName="spacing" presStyleCnt="0"/>
      <dgm:spPr/>
    </dgm:pt>
    <dgm:pt modelId="{0139DCFF-204E-4CFC-AFAF-CD96E80852C3}" type="pres">
      <dgm:prSet presAssocID="{BAD87E1B-90BA-41E7-9921-07F92A11A93C}" presName="composite" presStyleCnt="0"/>
      <dgm:spPr/>
    </dgm:pt>
    <dgm:pt modelId="{67059EEC-AACB-4464-863F-1E1D4C64E17C}" type="pres">
      <dgm:prSet presAssocID="{BAD87E1B-90BA-41E7-9921-07F92A11A93C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109D0D51-0185-4EB5-9642-10440B39FED4}" type="pres">
      <dgm:prSet presAssocID="{BAD87E1B-90BA-41E7-9921-07F92A11A93C}" presName="txShp" presStyleLbl="node1" presStyleIdx="1" presStyleCnt="3">
        <dgm:presLayoutVars>
          <dgm:bulletEnabled val="1"/>
        </dgm:presLayoutVars>
      </dgm:prSet>
      <dgm:spPr/>
    </dgm:pt>
    <dgm:pt modelId="{909C217D-4045-4DFD-B17B-BE999BDF7096}" type="pres">
      <dgm:prSet presAssocID="{207BF9A7-13B3-4569-BB03-317007153FE2}" presName="spacing" presStyleCnt="0"/>
      <dgm:spPr/>
    </dgm:pt>
    <dgm:pt modelId="{8E017D37-2E10-40E0-9670-15CC7338DCE5}" type="pres">
      <dgm:prSet presAssocID="{9E8D5A1E-AD65-49B2-AFF2-487E39BD7772}" presName="composite" presStyleCnt="0"/>
      <dgm:spPr/>
    </dgm:pt>
    <dgm:pt modelId="{C52FE844-7748-480A-958D-E399698AEBB8}" type="pres">
      <dgm:prSet presAssocID="{9E8D5A1E-AD65-49B2-AFF2-487E39BD777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3E8CC224-C11F-46DE-94DE-F084869ACDA2}" type="pres">
      <dgm:prSet presAssocID="{9E8D5A1E-AD65-49B2-AFF2-487E39BD7772}" presName="txShp" presStyleLbl="node1" presStyleIdx="2" presStyleCnt="3">
        <dgm:presLayoutVars>
          <dgm:bulletEnabled val="1"/>
        </dgm:presLayoutVars>
      </dgm:prSet>
      <dgm:spPr/>
    </dgm:pt>
  </dgm:ptLst>
  <dgm:cxnLst>
    <dgm:cxn modelId="{EE864CBC-716E-4D88-9F8F-5B0CCE78F296}" srcId="{29E971E5-1320-4A62-BD46-56D68CDCD85B}" destId="{9E8D5A1E-AD65-49B2-AFF2-487E39BD7772}" srcOrd="2" destOrd="0" parTransId="{3AB37397-7034-4CE9-BDD4-BA0431665AA3}" sibTransId="{58B6AFA5-F87E-4FFF-BF91-2D10AC1FC0D6}"/>
    <dgm:cxn modelId="{892CBF11-8306-4977-BF33-8FD99F57A62F}" srcId="{29E971E5-1320-4A62-BD46-56D68CDCD85B}" destId="{84CD02D8-AB14-4B07-BC76-801EADAD79E0}" srcOrd="0" destOrd="0" parTransId="{7A3756F7-A30C-4E4E-9773-B7D13F288E77}" sibTransId="{984D732F-6A07-487E-8C61-871C7AE7D37B}"/>
    <dgm:cxn modelId="{89B1C91B-0B5D-453D-BAB3-477970832AA2}" type="presOf" srcId="{84CD02D8-AB14-4B07-BC76-801EADAD79E0}" destId="{09956312-FE24-4769-8F3E-D4D7833DA84B}" srcOrd="0" destOrd="0" presId="urn:microsoft.com/office/officeart/2005/8/layout/vList3"/>
    <dgm:cxn modelId="{D2A7D1E1-14A6-4DD0-9B12-7A320C8D0888}" type="presOf" srcId="{BAD87E1B-90BA-41E7-9921-07F92A11A93C}" destId="{109D0D51-0185-4EB5-9642-10440B39FED4}" srcOrd="0" destOrd="0" presId="urn:microsoft.com/office/officeart/2005/8/layout/vList3"/>
    <dgm:cxn modelId="{E362EB5E-AA64-4224-8F70-E46EA19E2E52}" type="presOf" srcId="{29E971E5-1320-4A62-BD46-56D68CDCD85B}" destId="{7460DB32-42FD-4ADA-8358-7E7C4FDB0C45}" srcOrd="0" destOrd="0" presId="urn:microsoft.com/office/officeart/2005/8/layout/vList3"/>
    <dgm:cxn modelId="{82C8DAF4-FEBE-49E6-8756-2A9CCAD1AC58}" type="presOf" srcId="{9E8D5A1E-AD65-49B2-AFF2-487E39BD7772}" destId="{3E8CC224-C11F-46DE-94DE-F084869ACDA2}" srcOrd="0" destOrd="0" presId="urn:microsoft.com/office/officeart/2005/8/layout/vList3"/>
    <dgm:cxn modelId="{CF5958C0-DBCA-4DCA-8825-EF0E94C5E231}" srcId="{29E971E5-1320-4A62-BD46-56D68CDCD85B}" destId="{BAD87E1B-90BA-41E7-9921-07F92A11A93C}" srcOrd="1" destOrd="0" parTransId="{C018A966-8E80-44A0-9DF4-5112A0F4EC82}" sibTransId="{207BF9A7-13B3-4569-BB03-317007153FE2}"/>
    <dgm:cxn modelId="{A2DE697C-068F-41CA-AFC2-194ECD59A33E}" type="presParOf" srcId="{7460DB32-42FD-4ADA-8358-7E7C4FDB0C45}" destId="{ADAD8370-707B-452A-B0F0-3A877A53B609}" srcOrd="0" destOrd="0" presId="urn:microsoft.com/office/officeart/2005/8/layout/vList3"/>
    <dgm:cxn modelId="{591C0888-F507-4355-8B88-BC65C0BC0739}" type="presParOf" srcId="{ADAD8370-707B-452A-B0F0-3A877A53B609}" destId="{C30DFDCD-962E-43BA-866D-ADC63A58B221}" srcOrd="0" destOrd="0" presId="urn:microsoft.com/office/officeart/2005/8/layout/vList3"/>
    <dgm:cxn modelId="{9FCFD299-A7E6-46E9-A41C-9DDD15D739F7}" type="presParOf" srcId="{ADAD8370-707B-452A-B0F0-3A877A53B609}" destId="{09956312-FE24-4769-8F3E-D4D7833DA84B}" srcOrd="1" destOrd="0" presId="urn:microsoft.com/office/officeart/2005/8/layout/vList3"/>
    <dgm:cxn modelId="{DF9BA6BF-B218-4BD3-8E29-F92F1876E1B3}" type="presParOf" srcId="{7460DB32-42FD-4ADA-8358-7E7C4FDB0C45}" destId="{C679DF59-337F-4B3B-BA93-0FCF3CA393A0}" srcOrd="1" destOrd="0" presId="urn:microsoft.com/office/officeart/2005/8/layout/vList3"/>
    <dgm:cxn modelId="{88D6971C-600E-405E-A597-B0978A99F1B4}" type="presParOf" srcId="{7460DB32-42FD-4ADA-8358-7E7C4FDB0C45}" destId="{0139DCFF-204E-4CFC-AFAF-CD96E80852C3}" srcOrd="2" destOrd="0" presId="urn:microsoft.com/office/officeart/2005/8/layout/vList3"/>
    <dgm:cxn modelId="{2859AD31-7117-4226-A050-ECE21E39E33D}" type="presParOf" srcId="{0139DCFF-204E-4CFC-AFAF-CD96E80852C3}" destId="{67059EEC-AACB-4464-863F-1E1D4C64E17C}" srcOrd="0" destOrd="0" presId="urn:microsoft.com/office/officeart/2005/8/layout/vList3"/>
    <dgm:cxn modelId="{4C60C920-F79C-4B95-B211-EEEF47FE92D3}" type="presParOf" srcId="{0139DCFF-204E-4CFC-AFAF-CD96E80852C3}" destId="{109D0D51-0185-4EB5-9642-10440B39FED4}" srcOrd="1" destOrd="0" presId="urn:microsoft.com/office/officeart/2005/8/layout/vList3"/>
    <dgm:cxn modelId="{1BB8A2BE-86BD-43BA-9BB6-BBE13E653DCD}" type="presParOf" srcId="{7460DB32-42FD-4ADA-8358-7E7C4FDB0C45}" destId="{909C217D-4045-4DFD-B17B-BE999BDF7096}" srcOrd="3" destOrd="0" presId="urn:microsoft.com/office/officeart/2005/8/layout/vList3"/>
    <dgm:cxn modelId="{5054898B-3966-4F36-9744-CF218D2F70FE}" type="presParOf" srcId="{7460DB32-42FD-4ADA-8358-7E7C4FDB0C45}" destId="{8E017D37-2E10-40E0-9670-15CC7338DCE5}" srcOrd="4" destOrd="0" presId="urn:microsoft.com/office/officeart/2005/8/layout/vList3"/>
    <dgm:cxn modelId="{F3AC4BBC-4FD6-4448-A3DF-1582B287D8CE}" type="presParOf" srcId="{8E017D37-2E10-40E0-9670-15CC7338DCE5}" destId="{C52FE844-7748-480A-958D-E399698AEBB8}" srcOrd="0" destOrd="0" presId="urn:microsoft.com/office/officeart/2005/8/layout/vList3"/>
    <dgm:cxn modelId="{282D317C-F95C-4FE9-B038-F0714D37D000}" type="presParOf" srcId="{8E017D37-2E10-40E0-9670-15CC7338DCE5}" destId="{3E8CC224-C11F-46DE-94DE-F084869ACD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D33CE6-615E-40D7-AF73-5BFC2E645509}" type="doc">
      <dgm:prSet loTypeId="urn:microsoft.com/office/officeart/2005/8/layout/architecture+Icon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7FEAC9B-0134-4F00-9B42-1FF984F080B8}">
      <dgm:prSet phldrT="[Texto]"/>
      <dgm:spPr/>
      <dgm:t>
        <a:bodyPr/>
        <a:lstStyle/>
        <a:p>
          <a:r>
            <a:rPr lang="es-CO" dirty="0" smtClean="0"/>
            <a:t>CONSECUENCIAS PSICOLÓGICAS</a:t>
          </a:r>
          <a:endParaRPr lang="es-CO" dirty="0"/>
        </a:p>
      </dgm:t>
    </dgm:pt>
    <dgm:pt modelId="{BD8C110A-3ABC-42D1-9887-BD1558655CCE}" type="parTrans" cxnId="{16F77AB2-C3E2-4475-A81F-15F2B95B8491}">
      <dgm:prSet/>
      <dgm:spPr/>
      <dgm:t>
        <a:bodyPr/>
        <a:lstStyle/>
        <a:p>
          <a:endParaRPr lang="es-CO"/>
        </a:p>
      </dgm:t>
    </dgm:pt>
    <dgm:pt modelId="{8C59C36E-B132-412F-AB35-09FA0CDB7CA8}" type="sibTrans" cxnId="{16F77AB2-C3E2-4475-A81F-15F2B95B8491}">
      <dgm:prSet/>
      <dgm:spPr/>
      <dgm:t>
        <a:bodyPr/>
        <a:lstStyle/>
        <a:p>
          <a:endParaRPr lang="es-CO"/>
        </a:p>
      </dgm:t>
    </dgm:pt>
    <dgm:pt modelId="{B1859C90-E91E-4F26-B6D2-B3629F11ED4D}">
      <dgm:prSet phldrT="[Texto]"/>
      <dgm:spPr/>
      <dgm:t>
        <a:bodyPr/>
        <a:lstStyle/>
        <a:p>
          <a:r>
            <a:rPr lang="es-CO" dirty="0" smtClean="0"/>
            <a:t>DISMINUCIÓN DE LOS INGRESOS</a:t>
          </a:r>
          <a:endParaRPr lang="es-CO" dirty="0"/>
        </a:p>
      </dgm:t>
    </dgm:pt>
    <dgm:pt modelId="{E599F1BA-C710-45C4-ACDC-A5AD156C9477}" type="parTrans" cxnId="{2B815C13-2910-4ED5-86FC-829B1F21ABD5}">
      <dgm:prSet/>
      <dgm:spPr/>
      <dgm:t>
        <a:bodyPr/>
        <a:lstStyle/>
        <a:p>
          <a:endParaRPr lang="es-CO"/>
        </a:p>
      </dgm:t>
    </dgm:pt>
    <dgm:pt modelId="{7EA7C3E8-D7A5-4492-9DC8-4D8EF9ABC467}" type="sibTrans" cxnId="{2B815C13-2910-4ED5-86FC-829B1F21ABD5}">
      <dgm:prSet/>
      <dgm:spPr/>
      <dgm:t>
        <a:bodyPr/>
        <a:lstStyle/>
        <a:p>
          <a:endParaRPr lang="es-CO"/>
        </a:p>
      </dgm:t>
    </dgm:pt>
    <dgm:pt modelId="{08965280-1352-4455-A278-9AD00E0DFDDD}">
      <dgm:prSet phldrT="[Texto]"/>
      <dgm:spPr/>
      <dgm:t>
        <a:bodyPr/>
        <a:lstStyle/>
        <a:p>
          <a:r>
            <a:rPr lang="es-CO" dirty="0" smtClean="0"/>
            <a:t>REPERCUSIÓN EN EL ÁMBITO FAMILIAR</a:t>
          </a:r>
          <a:endParaRPr lang="es-CO" dirty="0"/>
        </a:p>
      </dgm:t>
    </dgm:pt>
    <dgm:pt modelId="{EC08A254-AC59-47F2-B842-F8C5621A2F79}" type="parTrans" cxnId="{B47CCB7A-31B6-4670-907C-3B35B4F2DEDB}">
      <dgm:prSet/>
      <dgm:spPr/>
      <dgm:t>
        <a:bodyPr/>
        <a:lstStyle/>
        <a:p>
          <a:endParaRPr lang="es-CO"/>
        </a:p>
      </dgm:t>
    </dgm:pt>
    <dgm:pt modelId="{25573061-1E05-4243-A33A-87A19FF8AFBD}" type="sibTrans" cxnId="{B47CCB7A-31B6-4670-907C-3B35B4F2DEDB}">
      <dgm:prSet/>
      <dgm:spPr/>
      <dgm:t>
        <a:bodyPr/>
        <a:lstStyle/>
        <a:p>
          <a:endParaRPr lang="es-CO"/>
        </a:p>
      </dgm:t>
    </dgm:pt>
    <dgm:pt modelId="{FECA9D27-5897-482A-83C8-AE2FB79EF729}">
      <dgm:prSet phldrT="[Texto]"/>
      <dgm:spPr/>
      <dgm:t>
        <a:bodyPr/>
        <a:lstStyle/>
        <a:p>
          <a:r>
            <a:rPr lang="es-CO" dirty="0" smtClean="0"/>
            <a:t>SENTIMIENTOS OSCUROS </a:t>
          </a:r>
          <a:endParaRPr lang="es-CO" dirty="0"/>
        </a:p>
      </dgm:t>
    </dgm:pt>
    <dgm:pt modelId="{95913CDD-8DB5-4AE7-BB10-82E156BAE6FE}" type="parTrans" cxnId="{B2991744-1E88-4DE8-A373-021CD90C0A5E}">
      <dgm:prSet/>
      <dgm:spPr/>
      <dgm:t>
        <a:bodyPr/>
        <a:lstStyle/>
        <a:p>
          <a:endParaRPr lang="es-CO"/>
        </a:p>
      </dgm:t>
    </dgm:pt>
    <dgm:pt modelId="{0EB256F6-985A-41AA-A6D7-34AACD648737}" type="sibTrans" cxnId="{B2991744-1E88-4DE8-A373-021CD90C0A5E}">
      <dgm:prSet/>
      <dgm:spPr/>
      <dgm:t>
        <a:bodyPr/>
        <a:lstStyle/>
        <a:p>
          <a:endParaRPr lang="es-CO"/>
        </a:p>
      </dgm:t>
    </dgm:pt>
    <dgm:pt modelId="{68AE0FAE-D4B0-4295-B8D4-40C5397A510A}">
      <dgm:prSet phldrT="[Texto]"/>
      <dgm:spPr/>
      <dgm:t>
        <a:bodyPr/>
        <a:lstStyle/>
        <a:p>
          <a:r>
            <a:rPr lang="es-CO" dirty="0" smtClean="0"/>
            <a:t>REDUCCIÓN DE LAS RELACIONES SOCIALES</a:t>
          </a:r>
          <a:endParaRPr lang="es-CO" dirty="0"/>
        </a:p>
      </dgm:t>
    </dgm:pt>
    <dgm:pt modelId="{AC32BA32-6622-4FA4-9591-B137F55EC1C9}" type="parTrans" cxnId="{B96D7E73-E7A4-40B5-9155-35B5A1CEC874}">
      <dgm:prSet/>
      <dgm:spPr/>
      <dgm:t>
        <a:bodyPr/>
        <a:lstStyle/>
        <a:p>
          <a:endParaRPr lang="es-CO"/>
        </a:p>
      </dgm:t>
    </dgm:pt>
    <dgm:pt modelId="{51B8CFE7-85A8-42D9-9BC9-93C54F585ECC}" type="sibTrans" cxnId="{B96D7E73-E7A4-40B5-9155-35B5A1CEC874}">
      <dgm:prSet/>
      <dgm:spPr/>
      <dgm:t>
        <a:bodyPr/>
        <a:lstStyle/>
        <a:p>
          <a:endParaRPr lang="es-CO"/>
        </a:p>
      </dgm:t>
    </dgm:pt>
    <dgm:pt modelId="{2BDC3CA0-93C1-4CA0-8159-AFC8107FCD25}" type="pres">
      <dgm:prSet presAssocID="{75D33CE6-615E-40D7-AF73-5BFC2E6455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ACC0FC-CCD3-45CF-8C97-F9627B0BE52C}" type="pres">
      <dgm:prSet presAssocID="{F7FEAC9B-0134-4F00-9B42-1FF984F080B8}" presName="vertOne" presStyleCnt="0"/>
      <dgm:spPr/>
    </dgm:pt>
    <dgm:pt modelId="{DC1248E4-4651-4D36-B3FA-F988941D55CD}" type="pres">
      <dgm:prSet presAssocID="{F7FEAC9B-0134-4F00-9B42-1FF984F080B8}" presName="txOne" presStyleLbl="node0" presStyleIdx="0" presStyleCnt="1" custScaleX="40792" custScaleY="73522">
        <dgm:presLayoutVars>
          <dgm:chPref val="3"/>
        </dgm:presLayoutVars>
      </dgm:prSet>
      <dgm:spPr/>
    </dgm:pt>
    <dgm:pt modelId="{E06D523B-7E2D-457F-868F-87F559250669}" type="pres">
      <dgm:prSet presAssocID="{F7FEAC9B-0134-4F00-9B42-1FF984F080B8}" presName="parTransOne" presStyleCnt="0"/>
      <dgm:spPr/>
    </dgm:pt>
    <dgm:pt modelId="{4844A1FF-3947-495A-901E-961A0F93D7FE}" type="pres">
      <dgm:prSet presAssocID="{F7FEAC9B-0134-4F00-9B42-1FF984F080B8}" presName="horzOne" presStyleCnt="0"/>
      <dgm:spPr/>
    </dgm:pt>
    <dgm:pt modelId="{135866A4-0FCD-4226-85DC-76F4F792A6DE}" type="pres">
      <dgm:prSet presAssocID="{B1859C90-E91E-4F26-B6D2-B3629F11ED4D}" presName="vertTwo" presStyleCnt="0"/>
      <dgm:spPr/>
    </dgm:pt>
    <dgm:pt modelId="{77BB3F76-4700-45B5-B79C-048280C832D9}" type="pres">
      <dgm:prSet presAssocID="{B1859C90-E91E-4F26-B6D2-B3629F11ED4D}" presName="txTwo" presStyleLbl="node2" presStyleIdx="0" presStyleCnt="3">
        <dgm:presLayoutVars>
          <dgm:chPref val="3"/>
        </dgm:presLayoutVars>
      </dgm:prSet>
      <dgm:spPr/>
    </dgm:pt>
    <dgm:pt modelId="{F097EA51-B9A9-45B1-AACB-057F1F442171}" type="pres">
      <dgm:prSet presAssocID="{B1859C90-E91E-4F26-B6D2-B3629F11ED4D}" presName="horzTwo" presStyleCnt="0"/>
      <dgm:spPr/>
    </dgm:pt>
    <dgm:pt modelId="{F50BBE07-C745-40E4-B133-D16A987732EB}" type="pres">
      <dgm:prSet presAssocID="{7EA7C3E8-D7A5-4492-9DC8-4D8EF9ABC467}" presName="sibSpaceTwo" presStyleCnt="0"/>
      <dgm:spPr/>
    </dgm:pt>
    <dgm:pt modelId="{0674FE4A-80C9-4535-99E7-A53320C15D5B}" type="pres">
      <dgm:prSet presAssocID="{08965280-1352-4455-A278-9AD00E0DFDDD}" presName="vertTwo" presStyleCnt="0"/>
      <dgm:spPr/>
    </dgm:pt>
    <dgm:pt modelId="{22B5D7A5-32BC-4FFF-8EC7-9C33F6F7ABA4}" type="pres">
      <dgm:prSet presAssocID="{08965280-1352-4455-A278-9AD00E0DFDDD}" presName="txTwo" presStyleLbl="node2" presStyleIdx="1" presStyleCnt="3" custLinFactX="7110" custLinFactY="-531" custLinFactNeighborX="100000" custLinFactNeighborY="-100000">
        <dgm:presLayoutVars>
          <dgm:chPref val="3"/>
        </dgm:presLayoutVars>
      </dgm:prSet>
      <dgm:spPr/>
    </dgm:pt>
    <dgm:pt modelId="{BDA6A51B-620E-4992-AE21-3EE925085330}" type="pres">
      <dgm:prSet presAssocID="{08965280-1352-4455-A278-9AD00E0DFDDD}" presName="horzTwo" presStyleCnt="0"/>
      <dgm:spPr/>
    </dgm:pt>
    <dgm:pt modelId="{D80C5572-246A-41E0-A2EE-F02FC3080100}" type="pres">
      <dgm:prSet presAssocID="{25573061-1E05-4243-A33A-87A19FF8AFBD}" presName="sibSpaceTwo" presStyleCnt="0"/>
      <dgm:spPr/>
    </dgm:pt>
    <dgm:pt modelId="{99403968-0EEB-47D3-B15D-19D0CB6C527F}" type="pres">
      <dgm:prSet presAssocID="{FECA9D27-5897-482A-83C8-AE2FB79EF729}" presName="vertTwo" presStyleCnt="0"/>
      <dgm:spPr/>
    </dgm:pt>
    <dgm:pt modelId="{5918B604-1073-4966-9E14-F8B25938B8A8}" type="pres">
      <dgm:prSet presAssocID="{FECA9D27-5897-482A-83C8-AE2FB79EF729}" presName="txTwo" presStyleLbl="node2" presStyleIdx="2" presStyleCnt="3" custLinFactNeighborX="-7085" custLinFactNeighborY="9397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70A00B5-24FA-4813-83E3-0E49B6D26AB2}" type="pres">
      <dgm:prSet presAssocID="{FECA9D27-5897-482A-83C8-AE2FB79EF729}" presName="parTransTwo" presStyleCnt="0"/>
      <dgm:spPr/>
    </dgm:pt>
    <dgm:pt modelId="{67D8A272-1D64-437C-973F-EE402E638B60}" type="pres">
      <dgm:prSet presAssocID="{FECA9D27-5897-482A-83C8-AE2FB79EF729}" presName="horzTwo" presStyleCnt="0"/>
      <dgm:spPr/>
    </dgm:pt>
    <dgm:pt modelId="{E42A5C61-D950-4D92-8E14-6DBD2FB712D1}" type="pres">
      <dgm:prSet presAssocID="{68AE0FAE-D4B0-4295-B8D4-40C5397A510A}" presName="vertThree" presStyleCnt="0"/>
      <dgm:spPr/>
    </dgm:pt>
    <dgm:pt modelId="{3DA49C7E-F5B4-47FD-9784-EB97A923AE19}" type="pres">
      <dgm:prSet presAssocID="{68AE0FAE-D4B0-4295-B8D4-40C5397A510A}" presName="txThree" presStyleLbl="node3" presStyleIdx="0" presStyleCnt="1" custLinFactX="-100000" custLinFactNeighborX="-112790" custLinFactNeighborY="408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075D656-144D-4E8C-BD17-3E53AF6C8F05}" type="pres">
      <dgm:prSet presAssocID="{68AE0FAE-D4B0-4295-B8D4-40C5397A510A}" presName="horzThree" presStyleCnt="0"/>
      <dgm:spPr/>
    </dgm:pt>
  </dgm:ptLst>
  <dgm:cxnLst>
    <dgm:cxn modelId="{2B815C13-2910-4ED5-86FC-829B1F21ABD5}" srcId="{F7FEAC9B-0134-4F00-9B42-1FF984F080B8}" destId="{B1859C90-E91E-4F26-B6D2-B3629F11ED4D}" srcOrd="0" destOrd="0" parTransId="{E599F1BA-C710-45C4-ACDC-A5AD156C9477}" sibTransId="{7EA7C3E8-D7A5-4492-9DC8-4D8EF9ABC467}"/>
    <dgm:cxn modelId="{D682112A-6B96-44D6-B83D-F34EF348370B}" type="presOf" srcId="{68AE0FAE-D4B0-4295-B8D4-40C5397A510A}" destId="{3DA49C7E-F5B4-47FD-9784-EB97A923AE19}" srcOrd="0" destOrd="0" presId="urn:microsoft.com/office/officeart/2005/8/layout/architecture+Icon"/>
    <dgm:cxn modelId="{B2991744-1E88-4DE8-A373-021CD90C0A5E}" srcId="{F7FEAC9B-0134-4F00-9B42-1FF984F080B8}" destId="{FECA9D27-5897-482A-83C8-AE2FB79EF729}" srcOrd="2" destOrd="0" parTransId="{95913CDD-8DB5-4AE7-BB10-82E156BAE6FE}" sibTransId="{0EB256F6-985A-41AA-A6D7-34AACD648737}"/>
    <dgm:cxn modelId="{B96D7E73-E7A4-40B5-9155-35B5A1CEC874}" srcId="{FECA9D27-5897-482A-83C8-AE2FB79EF729}" destId="{68AE0FAE-D4B0-4295-B8D4-40C5397A510A}" srcOrd="0" destOrd="0" parTransId="{AC32BA32-6622-4FA4-9591-B137F55EC1C9}" sibTransId="{51B8CFE7-85A8-42D9-9BC9-93C54F585ECC}"/>
    <dgm:cxn modelId="{BF3F8B45-24A8-45BE-B2C8-38578ABB6381}" type="presOf" srcId="{F7FEAC9B-0134-4F00-9B42-1FF984F080B8}" destId="{DC1248E4-4651-4D36-B3FA-F988941D55CD}" srcOrd="0" destOrd="0" presId="urn:microsoft.com/office/officeart/2005/8/layout/architecture+Icon"/>
    <dgm:cxn modelId="{AA9E74AB-6106-4665-BAC4-999FE0D9B80F}" type="presOf" srcId="{B1859C90-E91E-4F26-B6D2-B3629F11ED4D}" destId="{77BB3F76-4700-45B5-B79C-048280C832D9}" srcOrd="0" destOrd="0" presId="urn:microsoft.com/office/officeart/2005/8/layout/architecture+Icon"/>
    <dgm:cxn modelId="{B47CCB7A-31B6-4670-907C-3B35B4F2DEDB}" srcId="{F7FEAC9B-0134-4F00-9B42-1FF984F080B8}" destId="{08965280-1352-4455-A278-9AD00E0DFDDD}" srcOrd="1" destOrd="0" parTransId="{EC08A254-AC59-47F2-B842-F8C5621A2F79}" sibTransId="{25573061-1E05-4243-A33A-87A19FF8AFBD}"/>
    <dgm:cxn modelId="{EAFEC258-1429-4F32-B596-4AD8F8B16B45}" type="presOf" srcId="{FECA9D27-5897-482A-83C8-AE2FB79EF729}" destId="{5918B604-1073-4966-9E14-F8B25938B8A8}" srcOrd="0" destOrd="0" presId="urn:microsoft.com/office/officeart/2005/8/layout/architecture+Icon"/>
    <dgm:cxn modelId="{AFBE4AC1-25CD-4BEB-B5C6-636CCBFEBBCE}" type="presOf" srcId="{08965280-1352-4455-A278-9AD00E0DFDDD}" destId="{22B5D7A5-32BC-4FFF-8EC7-9C33F6F7ABA4}" srcOrd="0" destOrd="0" presId="urn:microsoft.com/office/officeart/2005/8/layout/architecture+Icon"/>
    <dgm:cxn modelId="{16F77AB2-C3E2-4475-A81F-15F2B95B8491}" srcId="{75D33CE6-615E-40D7-AF73-5BFC2E645509}" destId="{F7FEAC9B-0134-4F00-9B42-1FF984F080B8}" srcOrd="0" destOrd="0" parTransId="{BD8C110A-3ABC-42D1-9887-BD1558655CCE}" sibTransId="{8C59C36E-B132-412F-AB35-09FA0CDB7CA8}"/>
    <dgm:cxn modelId="{90873DE4-D373-4ED7-B768-50E384741EB9}" type="presOf" srcId="{75D33CE6-615E-40D7-AF73-5BFC2E645509}" destId="{2BDC3CA0-93C1-4CA0-8159-AFC8107FCD25}" srcOrd="0" destOrd="0" presId="urn:microsoft.com/office/officeart/2005/8/layout/architecture+Icon"/>
    <dgm:cxn modelId="{CC1B0DAA-6A8B-42AE-913C-4B8D7D3135C8}" type="presParOf" srcId="{2BDC3CA0-93C1-4CA0-8159-AFC8107FCD25}" destId="{05ACC0FC-CCD3-45CF-8C97-F9627B0BE52C}" srcOrd="0" destOrd="0" presId="urn:microsoft.com/office/officeart/2005/8/layout/architecture+Icon"/>
    <dgm:cxn modelId="{29D01FCB-8776-4414-8BF4-4C54E20D5A63}" type="presParOf" srcId="{05ACC0FC-CCD3-45CF-8C97-F9627B0BE52C}" destId="{DC1248E4-4651-4D36-B3FA-F988941D55CD}" srcOrd="0" destOrd="0" presId="urn:microsoft.com/office/officeart/2005/8/layout/architecture+Icon"/>
    <dgm:cxn modelId="{D2EEA45C-2A31-4B6E-BFD4-05F47F2A3B20}" type="presParOf" srcId="{05ACC0FC-CCD3-45CF-8C97-F9627B0BE52C}" destId="{E06D523B-7E2D-457F-868F-87F559250669}" srcOrd="1" destOrd="0" presId="urn:microsoft.com/office/officeart/2005/8/layout/architecture+Icon"/>
    <dgm:cxn modelId="{2B0348AD-597D-4ECD-9629-231DF0B5DAE1}" type="presParOf" srcId="{05ACC0FC-CCD3-45CF-8C97-F9627B0BE52C}" destId="{4844A1FF-3947-495A-901E-961A0F93D7FE}" srcOrd="2" destOrd="0" presId="urn:microsoft.com/office/officeart/2005/8/layout/architecture+Icon"/>
    <dgm:cxn modelId="{BEBB8F20-7BB5-4FFC-8F87-5DA53D916BE3}" type="presParOf" srcId="{4844A1FF-3947-495A-901E-961A0F93D7FE}" destId="{135866A4-0FCD-4226-85DC-76F4F792A6DE}" srcOrd="0" destOrd="0" presId="urn:microsoft.com/office/officeart/2005/8/layout/architecture+Icon"/>
    <dgm:cxn modelId="{63DD8ECE-A7B5-4CC7-915D-F946A10D143F}" type="presParOf" srcId="{135866A4-0FCD-4226-85DC-76F4F792A6DE}" destId="{77BB3F76-4700-45B5-B79C-048280C832D9}" srcOrd="0" destOrd="0" presId="urn:microsoft.com/office/officeart/2005/8/layout/architecture+Icon"/>
    <dgm:cxn modelId="{0A19D07F-4EC0-42E9-ABA5-8CDAEE68A3CE}" type="presParOf" srcId="{135866A4-0FCD-4226-85DC-76F4F792A6DE}" destId="{F097EA51-B9A9-45B1-AACB-057F1F442171}" srcOrd="1" destOrd="0" presId="urn:microsoft.com/office/officeart/2005/8/layout/architecture+Icon"/>
    <dgm:cxn modelId="{71BF5B50-67B4-4566-8C9E-8F77D8A9BBF0}" type="presParOf" srcId="{4844A1FF-3947-495A-901E-961A0F93D7FE}" destId="{F50BBE07-C745-40E4-B133-D16A987732EB}" srcOrd="1" destOrd="0" presId="urn:microsoft.com/office/officeart/2005/8/layout/architecture+Icon"/>
    <dgm:cxn modelId="{A1CA7804-8F6A-4F8D-8103-916274FA0CE4}" type="presParOf" srcId="{4844A1FF-3947-495A-901E-961A0F93D7FE}" destId="{0674FE4A-80C9-4535-99E7-A53320C15D5B}" srcOrd="2" destOrd="0" presId="urn:microsoft.com/office/officeart/2005/8/layout/architecture+Icon"/>
    <dgm:cxn modelId="{9B78193B-F347-411E-B5D5-FD6A24C2D2B1}" type="presParOf" srcId="{0674FE4A-80C9-4535-99E7-A53320C15D5B}" destId="{22B5D7A5-32BC-4FFF-8EC7-9C33F6F7ABA4}" srcOrd="0" destOrd="0" presId="urn:microsoft.com/office/officeart/2005/8/layout/architecture+Icon"/>
    <dgm:cxn modelId="{811A4F7D-74A0-4FF3-8C9E-6BDE7F86388F}" type="presParOf" srcId="{0674FE4A-80C9-4535-99E7-A53320C15D5B}" destId="{BDA6A51B-620E-4992-AE21-3EE925085330}" srcOrd="1" destOrd="0" presId="urn:microsoft.com/office/officeart/2005/8/layout/architecture+Icon"/>
    <dgm:cxn modelId="{CB74CB6A-B31F-4787-B374-F7AE9C90ED83}" type="presParOf" srcId="{4844A1FF-3947-495A-901E-961A0F93D7FE}" destId="{D80C5572-246A-41E0-A2EE-F02FC3080100}" srcOrd="3" destOrd="0" presId="urn:microsoft.com/office/officeart/2005/8/layout/architecture+Icon"/>
    <dgm:cxn modelId="{A9C248A0-4CCD-42FA-BFBE-778DAB1B876C}" type="presParOf" srcId="{4844A1FF-3947-495A-901E-961A0F93D7FE}" destId="{99403968-0EEB-47D3-B15D-19D0CB6C527F}" srcOrd="4" destOrd="0" presId="urn:microsoft.com/office/officeart/2005/8/layout/architecture+Icon"/>
    <dgm:cxn modelId="{83B45E65-EECF-4C84-BE47-5EC57DA6465F}" type="presParOf" srcId="{99403968-0EEB-47D3-B15D-19D0CB6C527F}" destId="{5918B604-1073-4966-9E14-F8B25938B8A8}" srcOrd="0" destOrd="0" presId="urn:microsoft.com/office/officeart/2005/8/layout/architecture+Icon"/>
    <dgm:cxn modelId="{B738B3C2-230B-4BFC-9011-DA5390F9D23E}" type="presParOf" srcId="{99403968-0EEB-47D3-B15D-19D0CB6C527F}" destId="{570A00B5-24FA-4813-83E3-0E49B6D26AB2}" srcOrd="1" destOrd="0" presId="urn:microsoft.com/office/officeart/2005/8/layout/architecture+Icon"/>
    <dgm:cxn modelId="{34A159BC-A7B9-47EF-B888-ABA906FCCEF1}" type="presParOf" srcId="{99403968-0EEB-47D3-B15D-19D0CB6C527F}" destId="{67D8A272-1D64-437C-973F-EE402E638B60}" srcOrd="2" destOrd="0" presId="urn:microsoft.com/office/officeart/2005/8/layout/architecture+Icon"/>
    <dgm:cxn modelId="{5F8F52A4-FA73-4A55-A68B-F6789FB4EC47}" type="presParOf" srcId="{67D8A272-1D64-437C-973F-EE402E638B60}" destId="{E42A5C61-D950-4D92-8E14-6DBD2FB712D1}" srcOrd="0" destOrd="0" presId="urn:microsoft.com/office/officeart/2005/8/layout/architecture+Icon"/>
    <dgm:cxn modelId="{662D42FA-4962-4642-8FEB-2FD665142F7E}" type="presParOf" srcId="{E42A5C61-D950-4D92-8E14-6DBD2FB712D1}" destId="{3DA49C7E-F5B4-47FD-9784-EB97A923AE19}" srcOrd="0" destOrd="0" presId="urn:microsoft.com/office/officeart/2005/8/layout/architecture+Icon"/>
    <dgm:cxn modelId="{5402A3D1-21EA-4926-836F-49C191E7A23C}" type="presParOf" srcId="{E42A5C61-D950-4D92-8E14-6DBD2FB712D1}" destId="{B075D656-144D-4E8C-BD17-3E53AF6C8F05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EA42E4F-EC46-4ABD-AB62-27D9AB0C7E62}" type="doc">
      <dgm:prSet loTypeId="urn:microsoft.com/office/officeart/2005/8/layout/cycle7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7ED6AAB-699A-432D-97FD-0C2B279C947E}" type="pres">
      <dgm:prSet presAssocID="{1EA42E4F-EC46-4ABD-AB62-27D9AB0C7E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DF3263E1-B565-4DF3-BA5B-F0D759D31499}" type="presOf" srcId="{1EA42E4F-EC46-4ABD-AB62-27D9AB0C7E62}" destId="{17ED6AAB-699A-432D-97FD-0C2B279C947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696AC8-58CB-4143-8BCF-F6E1633B2C04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01B23EA3-DECB-43E8-AC19-45305E4205EE}">
      <dgm:prSet phldrT="[Texto]"/>
      <dgm:spPr/>
      <dgm:t>
        <a:bodyPr/>
        <a:lstStyle/>
        <a:p>
          <a:r>
            <a:rPr lang="es-CO" dirty="0" smtClean="0"/>
            <a:t>SE AVERGUENZA DE ESTAR DESEMPLEADO</a:t>
          </a:r>
          <a:endParaRPr lang="es-CO" dirty="0"/>
        </a:p>
      </dgm:t>
    </dgm:pt>
    <dgm:pt modelId="{C6A93B80-F54B-414F-B963-A4C303506B18}" type="parTrans" cxnId="{33DB0380-05E3-4B28-B237-FECD43E7565A}">
      <dgm:prSet/>
      <dgm:spPr/>
      <dgm:t>
        <a:bodyPr/>
        <a:lstStyle/>
        <a:p>
          <a:endParaRPr lang="es-CO"/>
        </a:p>
      </dgm:t>
    </dgm:pt>
    <dgm:pt modelId="{D70C689C-D4AB-406A-94CC-63448D17BA75}" type="sibTrans" cxnId="{33DB0380-05E3-4B28-B237-FECD43E7565A}">
      <dgm:prSet/>
      <dgm:spPr/>
      <dgm:t>
        <a:bodyPr/>
        <a:lstStyle/>
        <a:p>
          <a:endParaRPr lang="es-CO"/>
        </a:p>
      </dgm:t>
    </dgm:pt>
    <dgm:pt modelId="{9EB04D12-A6EE-4724-A190-6B9A00CF0D0C}">
      <dgm:prSet phldrT="[Texto]"/>
      <dgm:spPr/>
      <dgm:t>
        <a:bodyPr/>
        <a:lstStyle/>
        <a:p>
          <a:r>
            <a:rPr lang="es-CO" dirty="0" smtClean="0"/>
            <a:t>ALGUNA VEZ SE HA SENTIDO FRACASADO</a:t>
          </a:r>
          <a:endParaRPr lang="es-CO" dirty="0"/>
        </a:p>
      </dgm:t>
    </dgm:pt>
    <dgm:pt modelId="{9C8CA028-13C4-4177-887A-56CAEF0C040E}" type="parTrans" cxnId="{0EA46031-BD7B-42F9-9E9B-AEF902E87062}">
      <dgm:prSet/>
      <dgm:spPr/>
      <dgm:t>
        <a:bodyPr/>
        <a:lstStyle/>
        <a:p>
          <a:endParaRPr lang="es-CO"/>
        </a:p>
      </dgm:t>
    </dgm:pt>
    <dgm:pt modelId="{409053C4-6BE5-47DB-B82F-EBC268F54859}" type="sibTrans" cxnId="{0EA46031-BD7B-42F9-9E9B-AEF902E87062}">
      <dgm:prSet/>
      <dgm:spPr/>
      <dgm:t>
        <a:bodyPr/>
        <a:lstStyle/>
        <a:p>
          <a:endParaRPr lang="es-CO"/>
        </a:p>
      </dgm:t>
    </dgm:pt>
    <dgm:pt modelId="{33BDD072-195E-4755-ACF7-1F00356D7232}">
      <dgm:prSet phldrT="[Texto]"/>
      <dgm:spPr/>
      <dgm:t>
        <a:bodyPr/>
        <a:lstStyle/>
        <a:p>
          <a:r>
            <a:rPr lang="es-CO" dirty="0" smtClean="0"/>
            <a:t>CUANDO USTED HA  PERDIO UN EMPLEO SE SINTIO CULPABLLE</a:t>
          </a:r>
          <a:endParaRPr lang="es-CO" dirty="0"/>
        </a:p>
      </dgm:t>
    </dgm:pt>
    <dgm:pt modelId="{C130454C-9E07-4D85-9423-806A4D95C614}" type="parTrans" cxnId="{E32FD2BC-CB97-4EAF-8EB3-94FA477F5B30}">
      <dgm:prSet/>
      <dgm:spPr/>
      <dgm:t>
        <a:bodyPr/>
        <a:lstStyle/>
        <a:p>
          <a:endParaRPr lang="es-CO"/>
        </a:p>
      </dgm:t>
    </dgm:pt>
    <dgm:pt modelId="{0C92FA04-4C0B-4A0A-8BEE-28C7E10CE9C3}" type="sibTrans" cxnId="{E32FD2BC-CB97-4EAF-8EB3-94FA477F5B30}">
      <dgm:prSet/>
      <dgm:spPr/>
      <dgm:t>
        <a:bodyPr/>
        <a:lstStyle/>
        <a:p>
          <a:endParaRPr lang="es-CO"/>
        </a:p>
      </dgm:t>
    </dgm:pt>
    <dgm:pt modelId="{A709E586-D510-4E21-A1B7-1FE851DCADAF}">
      <dgm:prSet phldrT="[Texto]"/>
      <dgm:spPr/>
      <dgm:t>
        <a:bodyPr/>
        <a:lstStyle/>
        <a:p>
          <a:r>
            <a:rPr lang="es-CO" dirty="0" smtClean="0"/>
            <a:t>HA INTENTADO DE RECUPERAR EL EMPLEO </a:t>
          </a:r>
          <a:endParaRPr lang="es-CO" dirty="0"/>
        </a:p>
      </dgm:t>
    </dgm:pt>
    <dgm:pt modelId="{B7E02D5B-0E15-4CC6-BDA6-9CD672BD6355}" type="parTrans" cxnId="{1688BF98-9634-4B53-B9B1-529999B6E5EE}">
      <dgm:prSet/>
      <dgm:spPr/>
      <dgm:t>
        <a:bodyPr/>
        <a:lstStyle/>
        <a:p>
          <a:endParaRPr lang="es-CO"/>
        </a:p>
      </dgm:t>
    </dgm:pt>
    <dgm:pt modelId="{A014EA76-C40E-4061-83F9-2A6A01A59953}" type="sibTrans" cxnId="{1688BF98-9634-4B53-B9B1-529999B6E5EE}">
      <dgm:prSet/>
      <dgm:spPr/>
      <dgm:t>
        <a:bodyPr/>
        <a:lstStyle/>
        <a:p>
          <a:endParaRPr lang="es-CO"/>
        </a:p>
      </dgm:t>
    </dgm:pt>
    <dgm:pt modelId="{EE135CCE-A5F2-42D1-8019-8D4523213323}">
      <dgm:prSet phldrT="[Texto]"/>
      <dgm:spPr/>
      <dgm:t>
        <a:bodyPr/>
        <a:lstStyle/>
        <a:p>
          <a:r>
            <a:rPr lang="es-CO" dirty="0" smtClean="0"/>
            <a:t>EN EL TIEMPO QUE LLEVA DESEMPLEADO HA TRATADO DE SUICIDARSE</a:t>
          </a:r>
          <a:endParaRPr lang="es-CO" dirty="0"/>
        </a:p>
      </dgm:t>
    </dgm:pt>
    <dgm:pt modelId="{CB9D4A24-F0BA-4A6B-B6C3-8617B18FFCE5}" type="parTrans" cxnId="{1BD69E23-7BF1-47FD-9E30-97294C446256}">
      <dgm:prSet/>
      <dgm:spPr/>
      <dgm:t>
        <a:bodyPr/>
        <a:lstStyle/>
        <a:p>
          <a:endParaRPr lang="es-CO"/>
        </a:p>
      </dgm:t>
    </dgm:pt>
    <dgm:pt modelId="{63936CB6-593F-4FC3-A261-2BE865C24BDF}" type="sibTrans" cxnId="{1BD69E23-7BF1-47FD-9E30-97294C446256}">
      <dgm:prSet/>
      <dgm:spPr/>
      <dgm:t>
        <a:bodyPr/>
        <a:lstStyle/>
        <a:p>
          <a:endParaRPr lang="es-CO"/>
        </a:p>
      </dgm:t>
    </dgm:pt>
    <dgm:pt modelId="{3468C098-865A-44F7-BB1F-8524944248F6}" type="pres">
      <dgm:prSet presAssocID="{57696AC8-58CB-4143-8BCF-F6E1633B2C04}" presName="Name0" presStyleCnt="0">
        <dgm:presLayoutVars>
          <dgm:dir/>
          <dgm:resizeHandles val="exact"/>
        </dgm:presLayoutVars>
      </dgm:prSet>
      <dgm:spPr/>
    </dgm:pt>
    <dgm:pt modelId="{A087857C-C75A-4C87-A259-3BF3A02F6EC2}" type="pres">
      <dgm:prSet presAssocID="{01B23EA3-DECB-43E8-AC19-45305E4205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92D03DE-B350-4051-8391-790365B69D9B}" type="pres">
      <dgm:prSet presAssocID="{D70C689C-D4AB-406A-94CC-63448D17BA75}" presName="sibTrans" presStyleLbl="sibTrans1D1" presStyleIdx="0" presStyleCnt="4"/>
      <dgm:spPr/>
    </dgm:pt>
    <dgm:pt modelId="{43F58C56-1E6E-4A00-9E32-61147A836C1D}" type="pres">
      <dgm:prSet presAssocID="{D70C689C-D4AB-406A-94CC-63448D17BA75}" presName="connectorText" presStyleLbl="sibTrans1D1" presStyleIdx="0" presStyleCnt="4"/>
      <dgm:spPr/>
    </dgm:pt>
    <dgm:pt modelId="{EBE43AAD-6853-4036-9CD7-B0A35AF3B530}" type="pres">
      <dgm:prSet presAssocID="{9EB04D12-A6EE-4724-A190-6B9A00CF0D0C}" presName="node" presStyleLbl="node1" presStyleIdx="1" presStyleCnt="5">
        <dgm:presLayoutVars>
          <dgm:bulletEnabled val="1"/>
        </dgm:presLayoutVars>
      </dgm:prSet>
      <dgm:spPr/>
    </dgm:pt>
    <dgm:pt modelId="{FBBFA8E7-9592-4B4C-95A9-F7538B170B16}" type="pres">
      <dgm:prSet presAssocID="{409053C4-6BE5-47DB-B82F-EBC268F54859}" presName="sibTrans" presStyleLbl="sibTrans1D1" presStyleIdx="1" presStyleCnt="4"/>
      <dgm:spPr/>
    </dgm:pt>
    <dgm:pt modelId="{6FC10C33-D112-4154-AF92-128A4A31E40B}" type="pres">
      <dgm:prSet presAssocID="{409053C4-6BE5-47DB-B82F-EBC268F54859}" presName="connectorText" presStyleLbl="sibTrans1D1" presStyleIdx="1" presStyleCnt="4"/>
      <dgm:spPr/>
    </dgm:pt>
    <dgm:pt modelId="{A18B4F3F-ABFC-45EE-9171-D28BCACBB1D5}" type="pres">
      <dgm:prSet presAssocID="{33BDD072-195E-4755-ACF7-1F00356D72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E8859F-2EC3-4F0F-A480-1F2B7BAA7995}" type="pres">
      <dgm:prSet presAssocID="{0C92FA04-4C0B-4A0A-8BEE-28C7E10CE9C3}" presName="sibTrans" presStyleLbl="sibTrans1D1" presStyleIdx="2" presStyleCnt="4"/>
      <dgm:spPr/>
    </dgm:pt>
    <dgm:pt modelId="{436C248A-9FFF-4248-8171-57297DE68C60}" type="pres">
      <dgm:prSet presAssocID="{0C92FA04-4C0B-4A0A-8BEE-28C7E10CE9C3}" presName="connectorText" presStyleLbl="sibTrans1D1" presStyleIdx="2" presStyleCnt="4"/>
      <dgm:spPr/>
    </dgm:pt>
    <dgm:pt modelId="{F8CBE389-D12A-460A-89FA-C542006BE480}" type="pres">
      <dgm:prSet presAssocID="{A709E586-D510-4E21-A1B7-1FE851DCADA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1407A8-7180-4205-91A3-541C2C81A675}" type="pres">
      <dgm:prSet presAssocID="{A014EA76-C40E-4061-83F9-2A6A01A59953}" presName="sibTrans" presStyleLbl="sibTrans1D1" presStyleIdx="3" presStyleCnt="4"/>
      <dgm:spPr/>
    </dgm:pt>
    <dgm:pt modelId="{CB687867-3620-4997-B445-C1D7FA878B90}" type="pres">
      <dgm:prSet presAssocID="{A014EA76-C40E-4061-83F9-2A6A01A59953}" presName="connectorText" presStyleLbl="sibTrans1D1" presStyleIdx="3" presStyleCnt="4"/>
      <dgm:spPr/>
    </dgm:pt>
    <dgm:pt modelId="{FC929A52-CEC7-423B-80E2-FDFDE9FB0F61}" type="pres">
      <dgm:prSet presAssocID="{EE135CCE-A5F2-42D1-8019-8D45232133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1B3D975-A9C5-40D4-B7C1-6BBF4C70DDCA}" type="presOf" srcId="{33BDD072-195E-4755-ACF7-1F00356D7232}" destId="{A18B4F3F-ABFC-45EE-9171-D28BCACBB1D5}" srcOrd="0" destOrd="0" presId="urn:microsoft.com/office/officeart/2005/8/layout/bProcess3"/>
    <dgm:cxn modelId="{1149CC57-17F9-4B84-AAC5-ED641F94F339}" type="presOf" srcId="{EE135CCE-A5F2-42D1-8019-8D4523213323}" destId="{FC929A52-CEC7-423B-80E2-FDFDE9FB0F61}" srcOrd="0" destOrd="0" presId="urn:microsoft.com/office/officeart/2005/8/layout/bProcess3"/>
    <dgm:cxn modelId="{1688BF98-9634-4B53-B9B1-529999B6E5EE}" srcId="{57696AC8-58CB-4143-8BCF-F6E1633B2C04}" destId="{A709E586-D510-4E21-A1B7-1FE851DCADAF}" srcOrd="3" destOrd="0" parTransId="{B7E02D5B-0E15-4CC6-BDA6-9CD672BD6355}" sibTransId="{A014EA76-C40E-4061-83F9-2A6A01A59953}"/>
    <dgm:cxn modelId="{D1EAB042-36BF-41FE-9DC6-BC63E7F086EC}" type="presOf" srcId="{D70C689C-D4AB-406A-94CC-63448D17BA75}" destId="{43F58C56-1E6E-4A00-9E32-61147A836C1D}" srcOrd="1" destOrd="0" presId="urn:microsoft.com/office/officeart/2005/8/layout/bProcess3"/>
    <dgm:cxn modelId="{336AD2C8-8F7B-42A2-84FA-26DCF969B806}" type="presOf" srcId="{0C92FA04-4C0B-4A0A-8BEE-28C7E10CE9C3}" destId="{89E8859F-2EC3-4F0F-A480-1F2B7BAA7995}" srcOrd="0" destOrd="0" presId="urn:microsoft.com/office/officeart/2005/8/layout/bProcess3"/>
    <dgm:cxn modelId="{B06963FB-E9E9-4026-BAD3-3A413C3CEEBA}" type="presOf" srcId="{57696AC8-58CB-4143-8BCF-F6E1633B2C04}" destId="{3468C098-865A-44F7-BB1F-8524944248F6}" srcOrd="0" destOrd="0" presId="urn:microsoft.com/office/officeart/2005/8/layout/bProcess3"/>
    <dgm:cxn modelId="{24A8B726-642D-44CF-996F-F493C26150DA}" type="presOf" srcId="{A014EA76-C40E-4061-83F9-2A6A01A59953}" destId="{CB687867-3620-4997-B445-C1D7FA878B90}" srcOrd="1" destOrd="0" presId="urn:microsoft.com/office/officeart/2005/8/layout/bProcess3"/>
    <dgm:cxn modelId="{0EA46031-BD7B-42F9-9E9B-AEF902E87062}" srcId="{57696AC8-58CB-4143-8BCF-F6E1633B2C04}" destId="{9EB04D12-A6EE-4724-A190-6B9A00CF0D0C}" srcOrd="1" destOrd="0" parTransId="{9C8CA028-13C4-4177-887A-56CAEF0C040E}" sibTransId="{409053C4-6BE5-47DB-B82F-EBC268F54859}"/>
    <dgm:cxn modelId="{1BD69E23-7BF1-47FD-9E30-97294C446256}" srcId="{57696AC8-58CB-4143-8BCF-F6E1633B2C04}" destId="{EE135CCE-A5F2-42D1-8019-8D4523213323}" srcOrd="4" destOrd="0" parTransId="{CB9D4A24-F0BA-4A6B-B6C3-8617B18FFCE5}" sibTransId="{63936CB6-593F-4FC3-A261-2BE865C24BDF}"/>
    <dgm:cxn modelId="{D1E6C37D-33ED-4F08-9ACB-5B1518D3968F}" type="presOf" srcId="{A014EA76-C40E-4061-83F9-2A6A01A59953}" destId="{881407A8-7180-4205-91A3-541C2C81A675}" srcOrd="0" destOrd="0" presId="urn:microsoft.com/office/officeart/2005/8/layout/bProcess3"/>
    <dgm:cxn modelId="{E6894BAA-CAD0-418F-92CA-6F92FF1F7702}" type="presOf" srcId="{409053C4-6BE5-47DB-B82F-EBC268F54859}" destId="{6FC10C33-D112-4154-AF92-128A4A31E40B}" srcOrd="1" destOrd="0" presId="urn:microsoft.com/office/officeart/2005/8/layout/bProcess3"/>
    <dgm:cxn modelId="{508D60F5-1CCD-4414-8041-2BD5B047CFC7}" type="presOf" srcId="{9EB04D12-A6EE-4724-A190-6B9A00CF0D0C}" destId="{EBE43AAD-6853-4036-9CD7-B0A35AF3B530}" srcOrd="0" destOrd="0" presId="urn:microsoft.com/office/officeart/2005/8/layout/bProcess3"/>
    <dgm:cxn modelId="{30C08170-85EA-471A-8F3F-E425AF0AB671}" type="presOf" srcId="{01B23EA3-DECB-43E8-AC19-45305E4205EE}" destId="{A087857C-C75A-4C87-A259-3BF3A02F6EC2}" srcOrd="0" destOrd="0" presId="urn:microsoft.com/office/officeart/2005/8/layout/bProcess3"/>
    <dgm:cxn modelId="{33DB0380-05E3-4B28-B237-FECD43E7565A}" srcId="{57696AC8-58CB-4143-8BCF-F6E1633B2C04}" destId="{01B23EA3-DECB-43E8-AC19-45305E4205EE}" srcOrd="0" destOrd="0" parTransId="{C6A93B80-F54B-414F-B963-A4C303506B18}" sibTransId="{D70C689C-D4AB-406A-94CC-63448D17BA75}"/>
    <dgm:cxn modelId="{A7080B6F-ED02-43A2-B113-102E816B1BD7}" type="presOf" srcId="{409053C4-6BE5-47DB-B82F-EBC268F54859}" destId="{FBBFA8E7-9592-4B4C-95A9-F7538B170B16}" srcOrd="0" destOrd="0" presId="urn:microsoft.com/office/officeart/2005/8/layout/bProcess3"/>
    <dgm:cxn modelId="{E32FD2BC-CB97-4EAF-8EB3-94FA477F5B30}" srcId="{57696AC8-58CB-4143-8BCF-F6E1633B2C04}" destId="{33BDD072-195E-4755-ACF7-1F00356D7232}" srcOrd="2" destOrd="0" parTransId="{C130454C-9E07-4D85-9423-806A4D95C614}" sibTransId="{0C92FA04-4C0B-4A0A-8BEE-28C7E10CE9C3}"/>
    <dgm:cxn modelId="{E244EEF1-619F-40F9-B966-883575B05B89}" type="presOf" srcId="{D70C689C-D4AB-406A-94CC-63448D17BA75}" destId="{E92D03DE-B350-4051-8391-790365B69D9B}" srcOrd="0" destOrd="0" presId="urn:microsoft.com/office/officeart/2005/8/layout/bProcess3"/>
    <dgm:cxn modelId="{51AF4046-8B54-4074-806A-79862BC32681}" type="presOf" srcId="{0C92FA04-4C0B-4A0A-8BEE-28C7E10CE9C3}" destId="{436C248A-9FFF-4248-8171-57297DE68C60}" srcOrd="1" destOrd="0" presId="urn:microsoft.com/office/officeart/2005/8/layout/bProcess3"/>
    <dgm:cxn modelId="{3ABC076E-7948-4FCC-84A0-66285FBB9C73}" type="presOf" srcId="{A709E586-D510-4E21-A1B7-1FE851DCADAF}" destId="{F8CBE389-D12A-460A-89FA-C542006BE480}" srcOrd="0" destOrd="0" presId="urn:microsoft.com/office/officeart/2005/8/layout/bProcess3"/>
    <dgm:cxn modelId="{456A9092-148B-4E2D-8D47-6761880095DB}" type="presParOf" srcId="{3468C098-865A-44F7-BB1F-8524944248F6}" destId="{A087857C-C75A-4C87-A259-3BF3A02F6EC2}" srcOrd="0" destOrd="0" presId="urn:microsoft.com/office/officeart/2005/8/layout/bProcess3"/>
    <dgm:cxn modelId="{0BC234C3-82D3-454A-B396-98BB988DD6CD}" type="presParOf" srcId="{3468C098-865A-44F7-BB1F-8524944248F6}" destId="{E92D03DE-B350-4051-8391-790365B69D9B}" srcOrd="1" destOrd="0" presId="urn:microsoft.com/office/officeart/2005/8/layout/bProcess3"/>
    <dgm:cxn modelId="{891A6877-6847-4559-9288-11B42069D80E}" type="presParOf" srcId="{E92D03DE-B350-4051-8391-790365B69D9B}" destId="{43F58C56-1E6E-4A00-9E32-61147A836C1D}" srcOrd="0" destOrd="0" presId="urn:microsoft.com/office/officeart/2005/8/layout/bProcess3"/>
    <dgm:cxn modelId="{BB0A019E-178F-4753-99BF-F11213AD64A6}" type="presParOf" srcId="{3468C098-865A-44F7-BB1F-8524944248F6}" destId="{EBE43AAD-6853-4036-9CD7-B0A35AF3B530}" srcOrd="2" destOrd="0" presId="urn:microsoft.com/office/officeart/2005/8/layout/bProcess3"/>
    <dgm:cxn modelId="{52DB1B9D-71C8-4B2A-9163-20F82A81055A}" type="presParOf" srcId="{3468C098-865A-44F7-BB1F-8524944248F6}" destId="{FBBFA8E7-9592-4B4C-95A9-F7538B170B16}" srcOrd="3" destOrd="0" presId="urn:microsoft.com/office/officeart/2005/8/layout/bProcess3"/>
    <dgm:cxn modelId="{8454AFF1-EC57-49A9-A6AA-61119B6181C0}" type="presParOf" srcId="{FBBFA8E7-9592-4B4C-95A9-F7538B170B16}" destId="{6FC10C33-D112-4154-AF92-128A4A31E40B}" srcOrd="0" destOrd="0" presId="urn:microsoft.com/office/officeart/2005/8/layout/bProcess3"/>
    <dgm:cxn modelId="{1BE0A967-D91E-4F70-AA30-0EA7D4BDFD0A}" type="presParOf" srcId="{3468C098-865A-44F7-BB1F-8524944248F6}" destId="{A18B4F3F-ABFC-45EE-9171-D28BCACBB1D5}" srcOrd="4" destOrd="0" presId="urn:microsoft.com/office/officeart/2005/8/layout/bProcess3"/>
    <dgm:cxn modelId="{06F3020E-FFEC-4F02-861A-3E9E6BD5A0B8}" type="presParOf" srcId="{3468C098-865A-44F7-BB1F-8524944248F6}" destId="{89E8859F-2EC3-4F0F-A480-1F2B7BAA7995}" srcOrd="5" destOrd="0" presId="urn:microsoft.com/office/officeart/2005/8/layout/bProcess3"/>
    <dgm:cxn modelId="{858BF271-C056-49C6-92DF-4DE3C1794CA6}" type="presParOf" srcId="{89E8859F-2EC3-4F0F-A480-1F2B7BAA7995}" destId="{436C248A-9FFF-4248-8171-57297DE68C60}" srcOrd="0" destOrd="0" presId="urn:microsoft.com/office/officeart/2005/8/layout/bProcess3"/>
    <dgm:cxn modelId="{384AA192-E400-494C-922F-371C40F796C4}" type="presParOf" srcId="{3468C098-865A-44F7-BB1F-8524944248F6}" destId="{F8CBE389-D12A-460A-89FA-C542006BE480}" srcOrd="6" destOrd="0" presId="urn:microsoft.com/office/officeart/2005/8/layout/bProcess3"/>
    <dgm:cxn modelId="{16BA1DCC-E801-45C4-86A7-21DAC34DA78D}" type="presParOf" srcId="{3468C098-865A-44F7-BB1F-8524944248F6}" destId="{881407A8-7180-4205-91A3-541C2C81A675}" srcOrd="7" destOrd="0" presId="urn:microsoft.com/office/officeart/2005/8/layout/bProcess3"/>
    <dgm:cxn modelId="{B3445AD4-E640-4F44-A29B-B965A7D9D19C}" type="presParOf" srcId="{881407A8-7180-4205-91A3-541C2C81A675}" destId="{CB687867-3620-4997-B445-C1D7FA878B90}" srcOrd="0" destOrd="0" presId="urn:microsoft.com/office/officeart/2005/8/layout/bProcess3"/>
    <dgm:cxn modelId="{67391642-4E3E-428C-B67E-2D33EBC19219}" type="presParOf" srcId="{3468C098-865A-44F7-BB1F-8524944248F6}" destId="{FC929A52-CEC7-423B-80E2-FDFDE9FB0F6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7A82531-1FAD-4EFF-B7AE-EB4CC273832A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70FD15F-B379-418D-92F1-E1586ECBE10E}" type="pres">
      <dgm:prSet presAssocID="{37A82531-1FAD-4EFF-B7AE-EB4CC273832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B4ADA4A-C15C-436A-91AA-1EBC9FD6A7D2}" type="presOf" srcId="{37A82531-1FAD-4EFF-B7AE-EB4CC273832A}" destId="{D70FD15F-B379-418D-92F1-E1586ECBE10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42CA27C-05F6-4C54-A386-D11344B8A10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051752C-306D-486B-852D-F328F74AB276}">
      <dgm:prSet/>
      <dgm:spPr/>
      <dgm:t>
        <a:bodyPr/>
        <a:lstStyle/>
        <a:p>
          <a:endParaRPr lang="es-CO"/>
        </a:p>
      </dgm:t>
    </dgm:pt>
    <dgm:pt modelId="{D0A88099-FF2F-467D-BE50-0A9D2AAB5059}" type="parTrans" cxnId="{4B3C9BA8-0EBF-4DFA-990B-E32EFE5C454B}">
      <dgm:prSet/>
      <dgm:spPr/>
      <dgm:t>
        <a:bodyPr/>
        <a:lstStyle/>
        <a:p>
          <a:endParaRPr lang="es-CO"/>
        </a:p>
      </dgm:t>
    </dgm:pt>
    <dgm:pt modelId="{63529B78-9BC6-4AE7-A064-811B4BDDDBB1}" type="sibTrans" cxnId="{4B3C9BA8-0EBF-4DFA-990B-E32EFE5C45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effectLst>
          <a:outerShdw blurRad="76200" dir="18900000" sy="23000" kx="-1200000" algn="bl" rotWithShape="0">
            <a:prstClr val="black">
              <a:alpha val="20000"/>
            </a:prstClr>
          </a:outerShdw>
          <a:reflection blurRad="6350" stA="52000" endA="300" endPos="35000" dir="5400000" sy="-100000" algn="bl" rotWithShape="0"/>
        </a:effectLst>
      </dgm:spPr>
      <dgm:t>
        <a:bodyPr/>
        <a:lstStyle/>
        <a:p>
          <a:endParaRPr lang="es-CO"/>
        </a:p>
      </dgm:t>
    </dgm:pt>
    <dgm:pt modelId="{24164C09-3A2E-4F0E-B8C8-F9F0C0FF37B5}">
      <dgm:prSet phldrT="[Texto]" phldr="1"/>
      <dgm:spPr/>
      <dgm:t>
        <a:bodyPr/>
        <a:lstStyle/>
        <a:p>
          <a:endParaRPr lang="es-CO"/>
        </a:p>
      </dgm:t>
    </dgm:pt>
    <dgm:pt modelId="{CB6907EC-8CCC-4282-A61E-37007599A30C}" type="parTrans" cxnId="{A92D51CC-10C0-4420-9879-1CD6522E85DB}">
      <dgm:prSet/>
      <dgm:spPr/>
      <dgm:t>
        <a:bodyPr/>
        <a:lstStyle/>
        <a:p>
          <a:endParaRPr lang="es-CO"/>
        </a:p>
      </dgm:t>
    </dgm:pt>
    <dgm:pt modelId="{BFB7E719-F54B-47F7-8DDF-FE741E43D52A}" type="sibTrans" cxnId="{A92D51CC-10C0-4420-9879-1CD6522E85DB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CO"/>
        </a:p>
      </dgm:t>
    </dgm:pt>
    <dgm:pt modelId="{825E96BC-E726-4E05-8ED2-D63D8017C9AD}">
      <dgm:prSet phldrT="[Texto]" phldr="1"/>
      <dgm:spPr/>
      <dgm:t>
        <a:bodyPr/>
        <a:lstStyle/>
        <a:p>
          <a:endParaRPr lang="es-CO"/>
        </a:p>
      </dgm:t>
    </dgm:pt>
    <dgm:pt modelId="{105D81B9-EBEE-440E-9FDA-1864E2DE229D}" type="parTrans" cxnId="{EB8C977A-5F22-4DAA-BE4D-EA46F8914096}">
      <dgm:prSet/>
      <dgm:spPr/>
      <dgm:t>
        <a:bodyPr/>
        <a:lstStyle/>
        <a:p>
          <a:endParaRPr lang="es-CO"/>
        </a:p>
      </dgm:t>
    </dgm:pt>
    <dgm:pt modelId="{7B8AC4B8-5C54-4117-AB1D-104451B3410F}" type="sibTrans" cxnId="{EB8C977A-5F22-4DAA-BE4D-EA46F891409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effectLst>
          <a:outerShdw blurRad="50800" dist="38100" dir="16200000" rotWithShape="0">
            <a:prstClr val="black">
              <a:alpha val="40000"/>
            </a:prstClr>
          </a:outerShdw>
          <a:reflection blurRad="6350" stA="50000" endA="300" endPos="90000" dir="5400000" sy="-100000" algn="bl" rotWithShape="0"/>
        </a:effectLst>
      </dgm:spPr>
      <dgm:t>
        <a:bodyPr/>
        <a:lstStyle/>
        <a:p>
          <a:endParaRPr lang="es-CO"/>
        </a:p>
      </dgm:t>
    </dgm:pt>
    <dgm:pt modelId="{8ED2C268-26FD-4C44-A915-5E14564076D1}">
      <dgm:prSet phldrT="[Texto]" phldr="1"/>
      <dgm:spPr/>
      <dgm:t>
        <a:bodyPr/>
        <a:lstStyle/>
        <a:p>
          <a:endParaRPr lang="es-CO"/>
        </a:p>
      </dgm:t>
    </dgm:pt>
    <dgm:pt modelId="{23FF7022-CD61-4F55-BBFE-E219EF749C9C}" type="parTrans" cxnId="{016D2E3B-8DA7-48BA-88A5-EFEB01845F0D}">
      <dgm:prSet/>
      <dgm:spPr/>
      <dgm:t>
        <a:bodyPr/>
        <a:lstStyle/>
        <a:p>
          <a:endParaRPr lang="es-CO"/>
        </a:p>
      </dgm:t>
    </dgm:pt>
    <dgm:pt modelId="{AEAD5713-C8C0-49E3-BB19-45CE04E29EDE}" type="sibTrans" cxnId="{016D2E3B-8DA7-48BA-88A5-EFEB01845F0D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effectLst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295" endPos="92000" dist="101600" dir="5400000" sy="-100000" algn="bl" rotWithShape="0"/>
        </a:effectLst>
      </dgm:spPr>
      <dgm:t>
        <a:bodyPr/>
        <a:lstStyle/>
        <a:p>
          <a:endParaRPr lang="es-CO"/>
        </a:p>
      </dgm:t>
    </dgm:pt>
    <dgm:pt modelId="{D15A0FDE-10EE-424C-A127-B09E310A92A4}" type="pres">
      <dgm:prSet presAssocID="{042CA27C-05F6-4C54-A386-D11344B8A102}" presName="Name0" presStyleCnt="0">
        <dgm:presLayoutVars>
          <dgm:chMax val="7"/>
          <dgm:chPref val="7"/>
          <dgm:dir/>
        </dgm:presLayoutVars>
      </dgm:prSet>
      <dgm:spPr/>
    </dgm:pt>
    <dgm:pt modelId="{E666CC4D-4B8B-4225-9773-CF9BC284C8D7}" type="pres">
      <dgm:prSet presAssocID="{042CA27C-05F6-4C54-A386-D11344B8A102}" presName="Name1" presStyleCnt="0"/>
      <dgm:spPr/>
    </dgm:pt>
    <dgm:pt modelId="{42F22A92-879E-4F19-A802-11AA53C2E65C}" type="pres">
      <dgm:prSet presAssocID="{63529B78-9BC6-4AE7-A064-811B4BDDDBB1}" presName="picture_1" presStyleCnt="0"/>
      <dgm:spPr/>
    </dgm:pt>
    <dgm:pt modelId="{7C99F047-792C-40B9-8157-D5EFC12C609C}" type="pres">
      <dgm:prSet presAssocID="{63529B78-9BC6-4AE7-A064-811B4BDDDBB1}" presName="pictureRepeatNode" presStyleLbl="alignImgPlace1" presStyleIdx="0" presStyleCnt="4"/>
      <dgm:spPr/>
    </dgm:pt>
    <dgm:pt modelId="{6D024553-A287-4085-A214-CD0E0E4FDD89}" type="pres">
      <dgm:prSet presAssocID="{E051752C-306D-486B-852D-F328F74AB276}" presName="text_1" presStyleLbl="node1" presStyleIdx="0" presStyleCnt="0">
        <dgm:presLayoutVars>
          <dgm:bulletEnabled val="1"/>
        </dgm:presLayoutVars>
      </dgm:prSet>
      <dgm:spPr/>
    </dgm:pt>
    <dgm:pt modelId="{9372EAA5-CFCF-4ED2-B311-F2A4EB6C85D3}" type="pres">
      <dgm:prSet presAssocID="{BFB7E719-F54B-47F7-8DDF-FE741E43D52A}" presName="picture_2" presStyleCnt="0"/>
      <dgm:spPr/>
    </dgm:pt>
    <dgm:pt modelId="{5B8DC449-7B41-4D92-B119-60E1ECC3C54E}" type="pres">
      <dgm:prSet presAssocID="{BFB7E719-F54B-47F7-8DDF-FE741E43D52A}" presName="pictureRepeatNode" presStyleLbl="alignImgPlace1" presStyleIdx="1" presStyleCnt="4"/>
      <dgm:spPr/>
    </dgm:pt>
    <dgm:pt modelId="{E1167CE3-0C7E-4C79-AC28-AFE94DFADC15}" type="pres">
      <dgm:prSet presAssocID="{24164C09-3A2E-4F0E-B8C8-F9F0C0FF37B5}" presName="line_2" presStyleLbl="parChTrans1D1" presStyleIdx="0" presStyleCnt="3"/>
      <dgm:spPr/>
    </dgm:pt>
    <dgm:pt modelId="{1283FAD6-537B-4EDD-8064-A4643F39C012}" type="pres">
      <dgm:prSet presAssocID="{24164C09-3A2E-4F0E-B8C8-F9F0C0FF37B5}" presName="textparent_2" presStyleLbl="node1" presStyleIdx="0" presStyleCnt="0"/>
      <dgm:spPr/>
    </dgm:pt>
    <dgm:pt modelId="{BBE894EB-E971-4E33-A8F3-5079115363EB}" type="pres">
      <dgm:prSet presAssocID="{24164C09-3A2E-4F0E-B8C8-F9F0C0FF37B5}" presName="text_2" presStyleLbl="revTx" presStyleIdx="0" presStyleCnt="3">
        <dgm:presLayoutVars>
          <dgm:bulletEnabled val="1"/>
        </dgm:presLayoutVars>
      </dgm:prSet>
      <dgm:spPr/>
    </dgm:pt>
    <dgm:pt modelId="{913E77C5-9D00-4F58-BC45-9AA25045D6D8}" type="pres">
      <dgm:prSet presAssocID="{7B8AC4B8-5C54-4117-AB1D-104451B3410F}" presName="picture_3" presStyleCnt="0"/>
      <dgm:spPr/>
    </dgm:pt>
    <dgm:pt modelId="{AC00DF10-4536-4B5A-AE9B-37AA474CBAFC}" type="pres">
      <dgm:prSet presAssocID="{7B8AC4B8-5C54-4117-AB1D-104451B3410F}" presName="pictureRepeatNode" presStyleLbl="alignImgPlace1" presStyleIdx="2" presStyleCnt="4"/>
      <dgm:spPr/>
    </dgm:pt>
    <dgm:pt modelId="{BD8AD98B-F4C7-4356-BE80-F0C42439C0E3}" type="pres">
      <dgm:prSet presAssocID="{825E96BC-E726-4E05-8ED2-D63D8017C9AD}" presName="line_3" presStyleLbl="parChTrans1D1" presStyleIdx="1" presStyleCnt="3"/>
      <dgm:spPr/>
    </dgm:pt>
    <dgm:pt modelId="{B088D716-30F2-4E6A-87DA-77FF798B4CB7}" type="pres">
      <dgm:prSet presAssocID="{825E96BC-E726-4E05-8ED2-D63D8017C9AD}" presName="textparent_3" presStyleLbl="node1" presStyleIdx="0" presStyleCnt="0"/>
      <dgm:spPr/>
    </dgm:pt>
    <dgm:pt modelId="{A8828677-2A23-430C-B914-D915BE0289A7}" type="pres">
      <dgm:prSet presAssocID="{825E96BC-E726-4E05-8ED2-D63D8017C9AD}" presName="text_3" presStyleLbl="revTx" presStyleIdx="1" presStyleCnt="3">
        <dgm:presLayoutVars>
          <dgm:bulletEnabled val="1"/>
        </dgm:presLayoutVars>
      </dgm:prSet>
      <dgm:spPr/>
    </dgm:pt>
    <dgm:pt modelId="{C3CC1DA5-E2A3-4E6A-B8A0-977A99DFFB4F}" type="pres">
      <dgm:prSet presAssocID="{AEAD5713-C8C0-49E3-BB19-45CE04E29EDE}" presName="picture_4" presStyleCnt="0"/>
      <dgm:spPr/>
    </dgm:pt>
    <dgm:pt modelId="{737119BC-8C01-4A1B-B197-B8B732BF43CC}" type="pres">
      <dgm:prSet presAssocID="{AEAD5713-C8C0-49E3-BB19-45CE04E29EDE}" presName="pictureRepeatNode" presStyleLbl="alignImgPlace1" presStyleIdx="3" presStyleCnt="4"/>
      <dgm:spPr/>
    </dgm:pt>
    <dgm:pt modelId="{4B49AF44-5258-4055-BE60-1503797E924B}" type="pres">
      <dgm:prSet presAssocID="{8ED2C268-26FD-4C44-A915-5E14564076D1}" presName="line_4" presStyleLbl="parChTrans1D1" presStyleIdx="2" presStyleCnt="3"/>
      <dgm:spPr/>
    </dgm:pt>
    <dgm:pt modelId="{A0121275-A819-4446-ABF6-CC9540A145DA}" type="pres">
      <dgm:prSet presAssocID="{8ED2C268-26FD-4C44-A915-5E14564076D1}" presName="textparent_4" presStyleLbl="node1" presStyleIdx="0" presStyleCnt="0"/>
      <dgm:spPr/>
    </dgm:pt>
    <dgm:pt modelId="{08B3ABE0-8A71-4891-9884-F2E1B607B085}" type="pres">
      <dgm:prSet presAssocID="{8ED2C268-26FD-4C44-A915-5E14564076D1}" presName="text_4" presStyleLbl="revTx" presStyleIdx="2" presStyleCnt="3">
        <dgm:presLayoutVars>
          <dgm:bulletEnabled val="1"/>
        </dgm:presLayoutVars>
      </dgm:prSet>
      <dgm:spPr/>
    </dgm:pt>
  </dgm:ptLst>
  <dgm:cxnLst>
    <dgm:cxn modelId="{655D21A1-2F2B-4AB5-B62E-CC422CA57DCE}" type="presOf" srcId="{042CA27C-05F6-4C54-A386-D11344B8A102}" destId="{D15A0FDE-10EE-424C-A127-B09E310A92A4}" srcOrd="0" destOrd="0" presId="urn:microsoft.com/office/officeart/2008/layout/CircularPictureCallout"/>
    <dgm:cxn modelId="{2E7EEE2B-74E6-4E01-9AB0-D11A39120CAB}" type="presOf" srcId="{7B8AC4B8-5C54-4117-AB1D-104451B3410F}" destId="{AC00DF10-4536-4B5A-AE9B-37AA474CBAFC}" srcOrd="0" destOrd="0" presId="urn:microsoft.com/office/officeart/2008/layout/CircularPictureCallout"/>
    <dgm:cxn modelId="{EB8C977A-5F22-4DAA-BE4D-EA46F8914096}" srcId="{042CA27C-05F6-4C54-A386-D11344B8A102}" destId="{825E96BC-E726-4E05-8ED2-D63D8017C9AD}" srcOrd="2" destOrd="0" parTransId="{105D81B9-EBEE-440E-9FDA-1864E2DE229D}" sibTransId="{7B8AC4B8-5C54-4117-AB1D-104451B3410F}"/>
    <dgm:cxn modelId="{B141527B-E044-4BCC-81F6-988AE26332AF}" type="presOf" srcId="{E051752C-306D-486B-852D-F328F74AB276}" destId="{6D024553-A287-4085-A214-CD0E0E4FDD89}" srcOrd="0" destOrd="0" presId="urn:microsoft.com/office/officeart/2008/layout/CircularPictureCallout"/>
    <dgm:cxn modelId="{016D2E3B-8DA7-48BA-88A5-EFEB01845F0D}" srcId="{042CA27C-05F6-4C54-A386-D11344B8A102}" destId="{8ED2C268-26FD-4C44-A915-5E14564076D1}" srcOrd="3" destOrd="0" parTransId="{23FF7022-CD61-4F55-BBFE-E219EF749C9C}" sibTransId="{AEAD5713-C8C0-49E3-BB19-45CE04E29EDE}"/>
    <dgm:cxn modelId="{73C1BF9A-091E-49D1-827D-B569B01A8637}" type="presOf" srcId="{AEAD5713-C8C0-49E3-BB19-45CE04E29EDE}" destId="{737119BC-8C01-4A1B-B197-B8B732BF43CC}" srcOrd="0" destOrd="0" presId="urn:microsoft.com/office/officeart/2008/layout/CircularPictureCallout"/>
    <dgm:cxn modelId="{4B3C9BA8-0EBF-4DFA-990B-E32EFE5C454B}" srcId="{042CA27C-05F6-4C54-A386-D11344B8A102}" destId="{E051752C-306D-486B-852D-F328F74AB276}" srcOrd="0" destOrd="0" parTransId="{D0A88099-FF2F-467D-BE50-0A9D2AAB5059}" sibTransId="{63529B78-9BC6-4AE7-A064-811B4BDDDBB1}"/>
    <dgm:cxn modelId="{92DFC52C-2D48-4943-A69B-39D650D89836}" type="presOf" srcId="{8ED2C268-26FD-4C44-A915-5E14564076D1}" destId="{08B3ABE0-8A71-4891-9884-F2E1B607B085}" srcOrd="0" destOrd="0" presId="urn:microsoft.com/office/officeart/2008/layout/CircularPictureCallout"/>
    <dgm:cxn modelId="{9BE9989F-10AB-4B0A-BD7C-767F242752A0}" type="presOf" srcId="{825E96BC-E726-4E05-8ED2-D63D8017C9AD}" destId="{A8828677-2A23-430C-B914-D915BE0289A7}" srcOrd="0" destOrd="0" presId="urn:microsoft.com/office/officeart/2008/layout/CircularPictureCallout"/>
    <dgm:cxn modelId="{D32F4BFC-09CF-4CFB-B17D-0BBB0746B955}" type="presOf" srcId="{24164C09-3A2E-4F0E-B8C8-F9F0C0FF37B5}" destId="{BBE894EB-E971-4E33-A8F3-5079115363EB}" srcOrd="0" destOrd="0" presId="urn:microsoft.com/office/officeart/2008/layout/CircularPictureCallout"/>
    <dgm:cxn modelId="{DFDD34A9-6526-4A49-9BEF-2BF94A6D3C87}" type="presOf" srcId="{BFB7E719-F54B-47F7-8DDF-FE741E43D52A}" destId="{5B8DC449-7B41-4D92-B119-60E1ECC3C54E}" srcOrd="0" destOrd="0" presId="urn:microsoft.com/office/officeart/2008/layout/CircularPictureCallout"/>
    <dgm:cxn modelId="{A92D51CC-10C0-4420-9879-1CD6522E85DB}" srcId="{042CA27C-05F6-4C54-A386-D11344B8A102}" destId="{24164C09-3A2E-4F0E-B8C8-F9F0C0FF37B5}" srcOrd="1" destOrd="0" parTransId="{CB6907EC-8CCC-4282-A61E-37007599A30C}" sibTransId="{BFB7E719-F54B-47F7-8DDF-FE741E43D52A}"/>
    <dgm:cxn modelId="{6A4CF021-ECC8-4A79-98CE-2C675DBF69FA}" type="presOf" srcId="{63529B78-9BC6-4AE7-A064-811B4BDDDBB1}" destId="{7C99F047-792C-40B9-8157-D5EFC12C609C}" srcOrd="0" destOrd="0" presId="urn:microsoft.com/office/officeart/2008/layout/CircularPictureCallout"/>
    <dgm:cxn modelId="{BD2C4471-CF73-45F3-A94F-D7A2FA982DAF}" type="presParOf" srcId="{D15A0FDE-10EE-424C-A127-B09E310A92A4}" destId="{E666CC4D-4B8B-4225-9773-CF9BC284C8D7}" srcOrd="0" destOrd="0" presId="urn:microsoft.com/office/officeart/2008/layout/CircularPictureCallout"/>
    <dgm:cxn modelId="{7746F514-C96B-432B-87BF-98137902B57E}" type="presParOf" srcId="{E666CC4D-4B8B-4225-9773-CF9BC284C8D7}" destId="{42F22A92-879E-4F19-A802-11AA53C2E65C}" srcOrd="0" destOrd="0" presId="urn:microsoft.com/office/officeart/2008/layout/CircularPictureCallout"/>
    <dgm:cxn modelId="{CA76AA1A-A63C-48FB-BC12-9FF463FC6877}" type="presParOf" srcId="{42F22A92-879E-4F19-A802-11AA53C2E65C}" destId="{7C99F047-792C-40B9-8157-D5EFC12C609C}" srcOrd="0" destOrd="0" presId="urn:microsoft.com/office/officeart/2008/layout/CircularPictureCallout"/>
    <dgm:cxn modelId="{6628CB04-42E8-4A0E-9294-E1559241053C}" type="presParOf" srcId="{E666CC4D-4B8B-4225-9773-CF9BC284C8D7}" destId="{6D024553-A287-4085-A214-CD0E0E4FDD89}" srcOrd="1" destOrd="0" presId="urn:microsoft.com/office/officeart/2008/layout/CircularPictureCallout"/>
    <dgm:cxn modelId="{59D75377-0946-4696-B055-BEC2F86A849C}" type="presParOf" srcId="{E666CC4D-4B8B-4225-9773-CF9BC284C8D7}" destId="{9372EAA5-CFCF-4ED2-B311-F2A4EB6C85D3}" srcOrd="2" destOrd="0" presId="urn:microsoft.com/office/officeart/2008/layout/CircularPictureCallout"/>
    <dgm:cxn modelId="{607BF63B-785F-42BC-9128-6E81A8468ADB}" type="presParOf" srcId="{9372EAA5-CFCF-4ED2-B311-F2A4EB6C85D3}" destId="{5B8DC449-7B41-4D92-B119-60E1ECC3C54E}" srcOrd="0" destOrd="0" presId="urn:microsoft.com/office/officeart/2008/layout/CircularPictureCallout"/>
    <dgm:cxn modelId="{732870C9-1FF8-4E6A-9303-5BB7BD737D94}" type="presParOf" srcId="{E666CC4D-4B8B-4225-9773-CF9BC284C8D7}" destId="{E1167CE3-0C7E-4C79-AC28-AFE94DFADC15}" srcOrd="3" destOrd="0" presId="urn:microsoft.com/office/officeart/2008/layout/CircularPictureCallout"/>
    <dgm:cxn modelId="{E212BF52-1B94-4572-BAE2-E852CC00A6B0}" type="presParOf" srcId="{E666CC4D-4B8B-4225-9773-CF9BC284C8D7}" destId="{1283FAD6-537B-4EDD-8064-A4643F39C012}" srcOrd="4" destOrd="0" presId="urn:microsoft.com/office/officeart/2008/layout/CircularPictureCallout"/>
    <dgm:cxn modelId="{511B2010-DAC3-4557-9198-0B88CDD0F4B2}" type="presParOf" srcId="{1283FAD6-537B-4EDD-8064-A4643F39C012}" destId="{BBE894EB-E971-4E33-A8F3-5079115363EB}" srcOrd="0" destOrd="0" presId="urn:microsoft.com/office/officeart/2008/layout/CircularPictureCallout"/>
    <dgm:cxn modelId="{61235622-552C-4B55-B916-58451FA1A345}" type="presParOf" srcId="{E666CC4D-4B8B-4225-9773-CF9BC284C8D7}" destId="{913E77C5-9D00-4F58-BC45-9AA25045D6D8}" srcOrd="5" destOrd="0" presId="urn:microsoft.com/office/officeart/2008/layout/CircularPictureCallout"/>
    <dgm:cxn modelId="{465F6D6C-5772-48EF-9DAF-9BA0C844A84A}" type="presParOf" srcId="{913E77C5-9D00-4F58-BC45-9AA25045D6D8}" destId="{AC00DF10-4536-4B5A-AE9B-37AA474CBAFC}" srcOrd="0" destOrd="0" presId="urn:microsoft.com/office/officeart/2008/layout/CircularPictureCallout"/>
    <dgm:cxn modelId="{396F6DA9-F4EB-4544-A8BE-166C31458CAB}" type="presParOf" srcId="{E666CC4D-4B8B-4225-9773-CF9BC284C8D7}" destId="{BD8AD98B-F4C7-4356-BE80-F0C42439C0E3}" srcOrd="6" destOrd="0" presId="urn:microsoft.com/office/officeart/2008/layout/CircularPictureCallout"/>
    <dgm:cxn modelId="{0A5D39DD-85B0-42B0-95AB-54BCAE99AB15}" type="presParOf" srcId="{E666CC4D-4B8B-4225-9773-CF9BC284C8D7}" destId="{B088D716-30F2-4E6A-87DA-77FF798B4CB7}" srcOrd="7" destOrd="0" presId="urn:microsoft.com/office/officeart/2008/layout/CircularPictureCallout"/>
    <dgm:cxn modelId="{C112A296-1C45-4D97-B16A-AB7C33CF7999}" type="presParOf" srcId="{B088D716-30F2-4E6A-87DA-77FF798B4CB7}" destId="{A8828677-2A23-430C-B914-D915BE0289A7}" srcOrd="0" destOrd="0" presId="urn:microsoft.com/office/officeart/2008/layout/CircularPictureCallout"/>
    <dgm:cxn modelId="{B2CF51D4-B13C-4E4C-B641-B69845A36AAE}" type="presParOf" srcId="{E666CC4D-4B8B-4225-9773-CF9BC284C8D7}" destId="{C3CC1DA5-E2A3-4E6A-B8A0-977A99DFFB4F}" srcOrd="8" destOrd="0" presId="urn:microsoft.com/office/officeart/2008/layout/CircularPictureCallout"/>
    <dgm:cxn modelId="{CFE507B7-D54D-42A4-8C90-29C950F807E2}" type="presParOf" srcId="{C3CC1DA5-E2A3-4E6A-B8A0-977A99DFFB4F}" destId="{737119BC-8C01-4A1B-B197-B8B732BF43CC}" srcOrd="0" destOrd="0" presId="urn:microsoft.com/office/officeart/2008/layout/CircularPictureCallout"/>
    <dgm:cxn modelId="{EB9E6249-D650-40B3-953F-9EE221EC0106}" type="presParOf" srcId="{E666CC4D-4B8B-4225-9773-CF9BC284C8D7}" destId="{4B49AF44-5258-4055-BE60-1503797E924B}" srcOrd="9" destOrd="0" presId="urn:microsoft.com/office/officeart/2008/layout/CircularPictureCallout"/>
    <dgm:cxn modelId="{85520989-490D-444D-B792-43B50A7C7B2A}" type="presParOf" srcId="{E666CC4D-4B8B-4225-9773-CF9BC284C8D7}" destId="{A0121275-A819-4446-ABF6-CC9540A145DA}" srcOrd="10" destOrd="0" presId="urn:microsoft.com/office/officeart/2008/layout/CircularPictureCallout"/>
    <dgm:cxn modelId="{09BC7113-1F78-4716-8D38-DBD977432797}" type="presParOf" srcId="{A0121275-A819-4446-ABF6-CC9540A145DA}" destId="{08B3ABE0-8A71-4891-9884-F2E1B607B08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345FFC-326E-4E44-8545-4C40A61EF57D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C9F4F38C-A718-4DD0-BC85-C8FEE3B859C3}" type="pres">
      <dgm:prSet presAssocID="{89345FFC-326E-4E44-8545-4C40A61EF57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</dgm:ptLst>
  <dgm:cxnLst>
    <dgm:cxn modelId="{C8A7BB57-C661-41D0-8C9A-74EA91D8E684}" type="presOf" srcId="{89345FFC-326E-4E44-8545-4C40A61EF57D}" destId="{C9F4F38C-A718-4DD0-BC85-C8FEE3B859C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605EB-EDB4-4838-80DE-3115CEF4670E}" type="doc">
      <dgm:prSet loTypeId="urn:microsoft.com/office/officeart/2005/8/layout/arrow2" loCatId="process" qsTypeId="urn:microsoft.com/office/officeart/2005/8/quickstyle/simple1" qsCatId="simple" csTypeId="urn:microsoft.com/office/officeart/2005/8/colors/accent3_4" csCatId="accent3" phldr="1"/>
      <dgm:spPr/>
    </dgm:pt>
    <dgm:pt modelId="{869261EE-BC8F-4D9F-8524-85E21B13B8D5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¿QUE ES?</a:t>
          </a:r>
          <a:endParaRPr lang="es-CO" b="1" dirty="0">
            <a:solidFill>
              <a:schemeClr val="tx2"/>
            </a:solidFill>
          </a:endParaRPr>
        </a:p>
      </dgm:t>
    </dgm:pt>
    <dgm:pt modelId="{9BCA3E96-598A-4EF8-86E4-4C138DB6CD51}" type="parTrans" cxnId="{2726C33C-09C7-4621-AE92-B8F902CB490F}">
      <dgm:prSet/>
      <dgm:spPr/>
      <dgm:t>
        <a:bodyPr/>
        <a:lstStyle/>
        <a:p>
          <a:endParaRPr lang="es-CO"/>
        </a:p>
      </dgm:t>
    </dgm:pt>
    <dgm:pt modelId="{B8350E75-36BA-4B6B-BBCB-51FBE0476AA5}" type="sibTrans" cxnId="{2726C33C-09C7-4621-AE92-B8F902CB490F}">
      <dgm:prSet/>
      <dgm:spPr/>
      <dgm:t>
        <a:bodyPr/>
        <a:lstStyle/>
        <a:p>
          <a:endParaRPr lang="es-CO"/>
        </a:p>
      </dgm:t>
    </dgm:pt>
    <dgm:pt modelId="{DD2AF706-C97B-4E7D-BC8E-C103464DE111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FORMAS </a:t>
          </a:r>
          <a:endParaRPr lang="es-CO" b="1" dirty="0">
            <a:solidFill>
              <a:schemeClr val="tx2"/>
            </a:solidFill>
          </a:endParaRPr>
        </a:p>
      </dgm:t>
    </dgm:pt>
    <dgm:pt modelId="{0A53C38D-876C-42B4-90EE-691FA12B5FFE}" type="parTrans" cxnId="{CDE8A7DD-E257-4776-BD50-248007F521A2}">
      <dgm:prSet/>
      <dgm:spPr/>
      <dgm:t>
        <a:bodyPr/>
        <a:lstStyle/>
        <a:p>
          <a:endParaRPr lang="es-CO"/>
        </a:p>
      </dgm:t>
    </dgm:pt>
    <dgm:pt modelId="{6965B454-BEDB-4E08-AD85-9365D756F062}" type="sibTrans" cxnId="{CDE8A7DD-E257-4776-BD50-248007F521A2}">
      <dgm:prSet/>
      <dgm:spPr/>
      <dgm:t>
        <a:bodyPr/>
        <a:lstStyle/>
        <a:p>
          <a:endParaRPr lang="es-CO"/>
        </a:p>
      </dgm:t>
    </dgm:pt>
    <dgm:pt modelId="{F020BFFD-24FF-4753-93B0-63FB8DB2184E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TASA DE DESEMPLEO</a:t>
          </a:r>
          <a:endParaRPr lang="es-CO" b="1" dirty="0">
            <a:solidFill>
              <a:schemeClr val="tx2"/>
            </a:solidFill>
          </a:endParaRPr>
        </a:p>
      </dgm:t>
    </dgm:pt>
    <dgm:pt modelId="{BC00C497-2935-45E6-8F33-74B52330441B}" type="parTrans" cxnId="{6A1453F2-FDDC-47D0-93DF-A405B4DF5DA2}">
      <dgm:prSet/>
      <dgm:spPr/>
      <dgm:t>
        <a:bodyPr/>
        <a:lstStyle/>
        <a:p>
          <a:endParaRPr lang="es-CO"/>
        </a:p>
      </dgm:t>
    </dgm:pt>
    <dgm:pt modelId="{F8E05D29-B010-40FA-BCDC-7B7AD76AA188}" type="sibTrans" cxnId="{6A1453F2-FDDC-47D0-93DF-A405B4DF5DA2}">
      <dgm:prSet/>
      <dgm:spPr/>
      <dgm:t>
        <a:bodyPr/>
        <a:lstStyle/>
        <a:p>
          <a:endParaRPr lang="es-CO"/>
        </a:p>
      </dgm:t>
    </dgm:pt>
    <dgm:pt modelId="{EEB255D7-E8D8-4FE1-AC8F-9720018B3FFA}" type="pres">
      <dgm:prSet presAssocID="{376605EB-EDB4-4838-80DE-3115CEF4670E}" presName="arrowDiagram" presStyleCnt="0">
        <dgm:presLayoutVars>
          <dgm:chMax val="5"/>
          <dgm:dir/>
          <dgm:resizeHandles val="exact"/>
        </dgm:presLayoutVars>
      </dgm:prSet>
      <dgm:spPr/>
    </dgm:pt>
    <dgm:pt modelId="{508B7E0F-E3CB-494D-B428-374B03FFD0C9}" type="pres">
      <dgm:prSet presAssocID="{376605EB-EDB4-4838-80DE-3115CEF4670E}" presName="arrow" presStyleLbl="bgShp" presStyleIdx="0" presStyleCnt="1" custLinFactNeighborX="409" custLinFactNeighborY="-1407"/>
      <dgm:spPr/>
    </dgm:pt>
    <dgm:pt modelId="{0DF522CA-1B51-4921-899B-C7F9DA669A71}" type="pres">
      <dgm:prSet presAssocID="{376605EB-EDB4-4838-80DE-3115CEF4670E}" presName="arrowDiagram3" presStyleCnt="0"/>
      <dgm:spPr/>
    </dgm:pt>
    <dgm:pt modelId="{1391AA55-8358-4C10-8DBB-A943985E179E}" type="pres">
      <dgm:prSet presAssocID="{869261EE-BC8F-4D9F-8524-85E21B13B8D5}" presName="bullet3a" presStyleLbl="node1" presStyleIdx="0" presStyleCnt="3"/>
      <dgm:spPr/>
    </dgm:pt>
    <dgm:pt modelId="{BE853DF7-70F0-4AF0-B512-75EEB0CBCB7B}" type="pres">
      <dgm:prSet presAssocID="{869261EE-BC8F-4D9F-8524-85E21B13B8D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7C7650D-1FFD-47EC-812E-32FB7FC20794}" type="pres">
      <dgm:prSet presAssocID="{DD2AF706-C97B-4E7D-BC8E-C103464DE111}" presName="bullet3b" presStyleLbl="node1" presStyleIdx="1" presStyleCnt="3"/>
      <dgm:spPr/>
    </dgm:pt>
    <dgm:pt modelId="{E6C049EA-5618-4760-B883-F2A63BCCB5A3}" type="pres">
      <dgm:prSet presAssocID="{DD2AF706-C97B-4E7D-BC8E-C103464DE11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F5C338-E845-4DEE-A26A-F42D91C44B00}" type="pres">
      <dgm:prSet presAssocID="{F020BFFD-24FF-4753-93B0-63FB8DB2184E}" presName="bullet3c" presStyleLbl="node1" presStyleIdx="2" presStyleCnt="3"/>
      <dgm:spPr/>
    </dgm:pt>
    <dgm:pt modelId="{001C03B5-2AA3-4E64-B911-8B670B2CD608}" type="pres">
      <dgm:prSet presAssocID="{F020BFFD-24FF-4753-93B0-63FB8DB2184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726C33C-09C7-4621-AE92-B8F902CB490F}" srcId="{376605EB-EDB4-4838-80DE-3115CEF4670E}" destId="{869261EE-BC8F-4D9F-8524-85E21B13B8D5}" srcOrd="0" destOrd="0" parTransId="{9BCA3E96-598A-4EF8-86E4-4C138DB6CD51}" sibTransId="{B8350E75-36BA-4B6B-BBCB-51FBE0476AA5}"/>
    <dgm:cxn modelId="{CDE8A7DD-E257-4776-BD50-248007F521A2}" srcId="{376605EB-EDB4-4838-80DE-3115CEF4670E}" destId="{DD2AF706-C97B-4E7D-BC8E-C103464DE111}" srcOrd="1" destOrd="0" parTransId="{0A53C38D-876C-42B4-90EE-691FA12B5FFE}" sibTransId="{6965B454-BEDB-4E08-AD85-9365D756F062}"/>
    <dgm:cxn modelId="{D70F12EE-7554-4510-B6EF-4BF7BF3EACA5}" type="presOf" srcId="{F020BFFD-24FF-4753-93B0-63FB8DB2184E}" destId="{001C03B5-2AA3-4E64-B911-8B670B2CD608}" srcOrd="0" destOrd="0" presId="urn:microsoft.com/office/officeart/2005/8/layout/arrow2"/>
    <dgm:cxn modelId="{C1E7B9CB-0DFF-434F-BAE7-7C010F69E594}" type="presOf" srcId="{869261EE-BC8F-4D9F-8524-85E21B13B8D5}" destId="{BE853DF7-70F0-4AF0-B512-75EEB0CBCB7B}" srcOrd="0" destOrd="0" presId="urn:microsoft.com/office/officeart/2005/8/layout/arrow2"/>
    <dgm:cxn modelId="{6A1453F2-FDDC-47D0-93DF-A405B4DF5DA2}" srcId="{376605EB-EDB4-4838-80DE-3115CEF4670E}" destId="{F020BFFD-24FF-4753-93B0-63FB8DB2184E}" srcOrd="2" destOrd="0" parTransId="{BC00C497-2935-45E6-8F33-74B52330441B}" sibTransId="{F8E05D29-B010-40FA-BCDC-7B7AD76AA188}"/>
    <dgm:cxn modelId="{5BE3C9A6-5948-484B-B036-A559F63CF54A}" type="presOf" srcId="{376605EB-EDB4-4838-80DE-3115CEF4670E}" destId="{EEB255D7-E8D8-4FE1-AC8F-9720018B3FFA}" srcOrd="0" destOrd="0" presId="urn:microsoft.com/office/officeart/2005/8/layout/arrow2"/>
    <dgm:cxn modelId="{0A3C2357-15E6-4B80-B25D-32A8142743FB}" type="presOf" srcId="{DD2AF706-C97B-4E7D-BC8E-C103464DE111}" destId="{E6C049EA-5618-4760-B883-F2A63BCCB5A3}" srcOrd="0" destOrd="0" presId="urn:microsoft.com/office/officeart/2005/8/layout/arrow2"/>
    <dgm:cxn modelId="{14D3B8B8-0A91-4C53-9095-54354501A107}" type="presParOf" srcId="{EEB255D7-E8D8-4FE1-AC8F-9720018B3FFA}" destId="{508B7E0F-E3CB-494D-B428-374B03FFD0C9}" srcOrd="0" destOrd="0" presId="urn:microsoft.com/office/officeart/2005/8/layout/arrow2"/>
    <dgm:cxn modelId="{04920C92-81A9-497E-8FC0-AFCAF081D3C9}" type="presParOf" srcId="{EEB255D7-E8D8-4FE1-AC8F-9720018B3FFA}" destId="{0DF522CA-1B51-4921-899B-C7F9DA669A71}" srcOrd="1" destOrd="0" presId="urn:microsoft.com/office/officeart/2005/8/layout/arrow2"/>
    <dgm:cxn modelId="{FDCC5DC4-2CCC-44E2-BC36-89E6FD85AFB8}" type="presParOf" srcId="{0DF522CA-1B51-4921-899B-C7F9DA669A71}" destId="{1391AA55-8358-4C10-8DBB-A943985E179E}" srcOrd="0" destOrd="0" presId="urn:microsoft.com/office/officeart/2005/8/layout/arrow2"/>
    <dgm:cxn modelId="{4FE9F1A9-37C0-4972-801C-78B292E759C1}" type="presParOf" srcId="{0DF522CA-1B51-4921-899B-C7F9DA669A71}" destId="{BE853DF7-70F0-4AF0-B512-75EEB0CBCB7B}" srcOrd="1" destOrd="0" presId="urn:microsoft.com/office/officeart/2005/8/layout/arrow2"/>
    <dgm:cxn modelId="{0DF55DBA-716D-4C53-BE2A-F1C1D1FB4314}" type="presParOf" srcId="{0DF522CA-1B51-4921-899B-C7F9DA669A71}" destId="{D7C7650D-1FFD-47EC-812E-32FB7FC20794}" srcOrd="2" destOrd="0" presId="urn:microsoft.com/office/officeart/2005/8/layout/arrow2"/>
    <dgm:cxn modelId="{71FB4A67-32B3-4789-A2E6-8AADDA176BB3}" type="presParOf" srcId="{0DF522CA-1B51-4921-899B-C7F9DA669A71}" destId="{E6C049EA-5618-4760-B883-F2A63BCCB5A3}" srcOrd="3" destOrd="0" presId="urn:microsoft.com/office/officeart/2005/8/layout/arrow2"/>
    <dgm:cxn modelId="{888DC122-ACA4-4525-8D17-EA0B2B36274C}" type="presParOf" srcId="{0DF522CA-1B51-4921-899B-C7F9DA669A71}" destId="{BFF5C338-E845-4DEE-A26A-F42D91C44B00}" srcOrd="4" destOrd="0" presId="urn:microsoft.com/office/officeart/2005/8/layout/arrow2"/>
    <dgm:cxn modelId="{4FB5EA07-F0D8-4239-B203-C35677BC59B6}" type="presParOf" srcId="{0DF522CA-1B51-4921-899B-C7F9DA669A71}" destId="{001C03B5-2AA3-4E64-B911-8B670B2CD6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7AC2B0-0865-4C8A-83D4-3203310E3DF9}" type="doc">
      <dgm:prSet loTypeId="urn:microsoft.com/office/officeart/2005/8/layout/gear1" loCatId="process" qsTypeId="urn:microsoft.com/office/officeart/2005/8/quickstyle/simple3" qsCatId="simple" csTypeId="urn:microsoft.com/office/officeart/2005/8/colors/colorful4" csCatId="colorful" phldr="1"/>
      <dgm:spPr/>
    </dgm:pt>
    <dgm:pt modelId="{3E51B143-F90A-4D33-8351-E444E69C9397}" type="pres">
      <dgm:prSet presAssocID="{777AC2B0-0865-4C8A-83D4-3203310E3DF9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73A7C506-24FE-4507-A65F-A7D36A6389EA}" type="presOf" srcId="{777AC2B0-0865-4C8A-83D4-3203310E3DF9}" destId="{3E51B143-F90A-4D33-8351-E444E69C9397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A46451-C491-4D43-AAA7-09C054ABAB3B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A5A681BA-0346-4996-98E4-F46A283226F6}">
      <dgm:prSet phldrT="[Texto]"/>
      <dgm:spPr/>
      <dgm:t>
        <a:bodyPr/>
        <a:lstStyle/>
        <a:p>
          <a:r>
            <a:rPr lang="es-CO" dirty="0" smtClean="0">
              <a:latin typeface="Chiller" pitchFamily="82" charset="0"/>
            </a:rPr>
            <a:t>ESTRUCTURAL</a:t>
          </a:r>
          <a:endParaRPr lang="es-CO" dirty="0">
            <a:latin typeface="Chiller" pitchFamily="82" charset="0"/>
          </a:endParaRPr>
        </a:p>
      </dgm:t>
    </dgm:pt>
    <dgm:pt modelId="{E0669E8B-976C-4BE8-A8D9-B459F0C27BC4}" type="parTrans" cxnId="{EB1E75B5-DC7B-4DD3-88F8-A7AA67304C3F}">
      <dgm:prSet/>
      <dgm:spPr/>
      <dgm:t>
        <a:bodyPr/>
        <a:lstStyle/>
        <a:p>
          <a:endParaRPr lang="es-CO"/>
        </a:p>
      </dgm:t>
    </dgm:pt>
    <dgm:pt modelId="{39B0D646-F5F8-43E0-AF55-6044899B522C}" type="sibTrans" cxnId="{EB1E75B5-DC7B-4DD3-88F8-A7AA67304C3F}">
      <dgm:prSet/>
      <dgm:spPr/>
      <dgm:t>
        <a:bodyPr/>
        <a:lstStyle/>
        <a:p>
          <a:endParaRPr lang="es-CO"/>
        </a:p>
      </dgm:t>
    </dgm:pt>
    <dgm:pt modelId="{D88034CB-6EF3-478C-825D-D9882FA08D60}">
      <dgm:prSet phldrT="[Texto]" custT="1"/>
      <dgm:spPr/>
      <dgm:t>
        <a:bodyPr/>
        <a:lstStyle/>
        <a:p>
          <a:r>
            <a:rPr lang="es-CO" sz="3600" dirty="0" smtClean="0">
              <a:latin typeface="Chiller" pitchFamily="82" charset="0"/>
            </a:rPr>
            <a:t>cíclico</a:t>
          </a:r>
          <a:endParaRPr lang="es-CO" sz="3600" dirty="0">
            <a:latin typeface="Chiller" pitchFamily="82" charset="0"/>
          </a:endParaRPr>
        </a:p>
      </dgm:t>
    </dgm:pt>
    <dgm:pt modelId="{43A9F5A1-E048-45FF-9EFF-A71AD91A15DA}" type="parTrans" cxnId="{B2BE85CA-EFF5-4468-8A4A-200AF7D15FC9}">
      <dgm:prSet/>
      <dgm:spPr/>
      <dgm:t>
        <a:bodyPr/>
        <a:lstStyle/>
        <a:p>
          <a:endParaRPr lang="es-CO"/>
        </a:p>
      </dgm:t>
    </dgm:pt>
    <dgm:pt modelId="{0CD35715-71AE-469F-88B4-6DAC9F829885}" type="sibTrans" cxnId="{B2BE85CA-EFF5-4468-8A4A-200AF7D15FC9}">
      <dgm:prSet/>
      <dgm:spPr/>
      <dgm:t>
        <a:bodyPr/>
        <a:lstStyle/>
        <a:p>
          <a:endParaRPr lang="es-CO"/>
        </a:p>
      </dgm:t>
    </dgm:pt>
    <dgm:pt modelId="{0EDCAD1E-E179-4FCC-84FB-37A9B93E141D}">
      <dgm:prSet phldrT="[Texto]" custT="1"/>
      <dgm:spPr/>
      <dgm:t>
        <a:bodyPr/>
        <a:lstStyle/>
        <a:p>
          <a:r>
            <a:rPr lang="es-CO" sz="2000" dirty="0" smtClean="0">
              <a:latin typeface="Chiller" pitchFamily="82" charset="0"/>
            </a:rPr>
            <a:t>ESTACIONAL</a:t>
          </a:r>
          <a:endParaRPr lang="es-CO" sz="2000" dirty="0">
            <a:latin typeface="Chiller" pitchFamily="82" charset="0"/>
          </a:endParaRPr>
        </a:p>
      </dgm:t>
    </dgm:pt>
    <dgm:pt modelId="{02B44572-D61C-4EDC-A42A-7C5EF983858C}" type="parTrans" cxnId="{4B751386-3B05-410A-A2A9-4DA8C5CA3055}">
      <dgm:prSet/>
      <dgm:spPr/>
      <dgm:t>
        <a:bodyPr/>
        <a:lstStyle/>
        <a:p>
          <a:endParaRPr lang="es-CO"/>
        </a:p>
      </dgm:t>
    </dgm:pt>
    <dgm:pt modelId="{238D5CB4-EAB0-4ACB-9BE6-B42E9E18CCA2}" type="sibTrans" cxnId="{4B751386-3B05-410A-A2A9-4DA8C5CA3055}">
      <dgm:prSet/>
      <dgm:spPr/>
      <dgm:t>
        <a:bodyPr/>
        <a:lstStyle/>
        <a:p>
          <a:endParaRPr lang="es-CO"/>
        </a:p>
      </dgm:t>
    </dgm:pt>
    <dgm:pt modelId="{2DCEF39F-EFF3-4147-86CC-C8263266B674}">
      <dgm:prSet phldrT="[Texto]" custT="1"/>
      <dgm:spPr/>
      <dgm:t>
        <a:bodyPr/>
        <a:lstStyle/>
        <a:p>
          <a:r>
            <a:rPr lang="es-CO" sz="2000" dirty="0" smtClean="0">
              <a:latin typeface="Chiller" pitchFamily="82" charset="0"/>
            </a:rPr>
            <a:t>FRICCIONAL</a:t>
          </a:r>
          <a:endParaRPr lang="es-CO" sz="2000" dirty="0">
            <a:latin typeface="Chiller" pitchFamily="82" charset="0"/>
          </a:endParaRPr>
        </a:p>
      </dgm:t>
    </dgm:pt>
    <dgm:pt modelId="{B486E10F-9524-4758-AFF1-0A43030A5805}" type="parTrans" cxnId="{37BEF37A-A253-456D-97EF-22ADF24EB433}">
      <dgm:prSet/>
      <dgm:spPr/>
      <dgm:t>
        <a:bodyPr/>
        <a:lstStyle/>
        <a:p>
          <a:endParaRPr lang="es-CO"/>
        </a:p>
      </dgm:t>
    </dgm:pt>
    <dgm:pt modelId="{5BDE2764-E397-4196-86E7-6E0F44255AA8}" type="sibTrans" cxnId="{37BEF37A-A253-456D-97EF-22ADF24EB433}">
      <dgm:prSet/>
      <dgm:spPr/>
      <dgm:t>
        <a:bodyPr/>
        <a:lstStyle/>
        <a:p>
          <a:endParaRPr lang="es-CO"/>
        </a:p>
      </dgm:t>
    </dgm:pt>
    <dgm:pt modelId="{088DBA2C-7DBF-4D1F-8A3A-2DC016D9B3FC}" type="pres">
      <dgm:prSet presAssocID="{B4A46451-C491-4D43-AAA7-09C054ABAB3B}" presName="Name0" presStyleCnt="0">
        <dgm:presLayoutVars>
          <dgm:chMax val="7"/>
          <dgm:resizeHandles val="exact"/>
        </dgm:presLayoutVars>
      </dgm:prSet>
      <dgm:spPr/>
    </dgm:pt>
    <dgm:pt modelId="{9306C22F-EC02-466D-9998-5DAD263F2A89}" type="pres">
      <dgm:prSet presAssocID="{B4A46451-C491-4D43-AAA7-09C054ABAB3B}" presName="comp1" presStyleCnt="0"/>
      <dgm:spPr/>
    </dgm:pt>
    <dgm:pt modelId="{2588E562-63BF-45BB-BF1D-4C22B39F90DE}" type="pres">
      <dgm:prSet presAssocID="{B4A46451-C491-4D43-AAA7-09C054ABAB3B}" presName="circle1" presStyleLbl="node1" presStyleIdx="0" presStyleCnt="4" custScaleX="95705" custScaleY="82412"/>
      <dgm:spPr/>
    </dgm:pt>
    <dgm:pt modelId="{E13144CC-73F1-4DB7-B601-95008FE298D2}" type="pres">
      <dgm:prSet presAssocID="{B4A46451-C491-4D43-AAA7-09C054ABAB3B}" presName="c1text" presStyleLbl="node1" presStyleIdx="0" presStyleCnt="4">
        <dgm:presLayoutVars>
          <dgm:bulletEnabled val="1"/>
        </dgm:presLayoutVars>
      </dgm:prSet>
      <dgm:spPr/>
    </dgm:pt>
    <dgm:pt modelId="{CACB3741-33B9-47BF-A004-D2F9344C3C6D}" type="pres">
      <dgm:prSet presAssocID="{B4A46451-C491-4D43-AAA7-09C054ABAB3B}" presName="comp2" presStyleCnt="0"/>
      <dgm:spPr/>
    </dgm:pt>
    <dgm:pt modelId="{1CC2A415-855D-49EF-95DA-183482A8F6FF}" type="pres">
      <dgm:prSet presAssocID="{B4A46451-C491-4D43-AAA7-09C054ABAB3B}" presName="circle2" presStyleLbl="node1" presStyleIdx="1" presStyleCnt="4"/>
      <dgm:spPr/>
      <dgm:t>
        <a:bodyPr/>
        <a:lstStyle/>
        <a:p>
          <a:endParaRPr lang="es-CO"/>
        </a:p>
      </dgm:t>
    </dgm:pt>
    <dgm:pt modelId="{F3E0B7FD-36E5-4662-9CEF-F3C21263394E}" type="pres">
      <dgm:prSet presAssocID="{B4A46451-C491-4D43-AAA7-09C054ABAB3B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AD277FC-51E8-49E5-A8B8-D7F57D8B247B}" type="pres">
      <dgm:prSet presAssocID="{B4A46451-C491-4D43-AAA7-09C054ABAB3B}" presName="comp3" presStyleCnt="0"/>
      <dgm:spPr/>
    </dgm:pt>
    <dgm:pt modelId="{65F18CD0-5A43-4A80-A72D-AF104D0E3221}" type="pres">
      <dgm:prSet presAssocID="{B4A46451-C491-4D43-AAA7-09C054ABAB3B}" presName="circle3" presStyleLbl="node1" presStyleIdx="2" presStyleCnt="4"/>
      <dgm:spPr/>
      <dgm:t>
        <a:bodyPr/>
        <a:lstStyle/>
        <a:p>
          <a:endParaRPr lang="es-CO"/>
        </a:p>
      </dgm:t>
    </dgm:pt>
    <dgm:pt modelId="{BF4831DF-7B85-4A54-B8B9-6B6EF80174BA}" type="pres">
      <dgm:prSet presAssocID="{B4A46451-C491-4D43-AAA7-09C054ABAB3B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0B0347F-CF2E-4E70-A2C3-E528AAB2E9E0}" type="pres">
      <dgm:prSet presAssocID="{B4A46451-C491-4D43-AAA7-09C054ABAB3B}" presName="comp4" presStyleCnt="0"/>
      <dgm:spPr/>
    </dgm:pt>
    <dgm:pt modelId="{ABF6E4A2-3DE5-450A-8115-C84E87BD6512}" type="pres">
      <dgm:prSet presAssocID="{B4A46451-C491-4D43-AAA7-09C054ABAB3B}" presName="circle4" presStyleLbl="node1" presStyleIdx="3" presStyleCnt="4"/>
      <dgm:spPr/>
    </dgm:pt>
    <dgm:pt modelId="{4437C197-01FD-4E27-852D-E38FC5570DC4}" type="pres">
      <dgm:prSet presAssocID="{B4A46451-C491-4D43-AAA7-09C054ABAB3B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3D815C5-0645-44C6-8304-07956190065B}" type="presOf" srcId="{B4A46451-C491-4D43-AAA7-09C054ABAB3B}" destId="{088DBA2C-7DBF-4D1F-8A3A-2DC016D9B3FC}" srcOrd="0" destOrd="0" presId="urn:microsoft.com/office/officeart/2005/8/layout/venn2"/>
    <dgm:cxn modelId="{EB1E75B5-DC7B-4DD3-88F8-A7AA67304C3F}" srcId="{B4A46451-C491-4D43-AAA7-09C054ABAB3B}" destId="{A5A681BA-0346-4996-98E4-F46A283226F6}" srcOrd="0" destOrd="0" parTransId="{E0669E8B-976C-4BE8-A8D9-B459F0C27BC4}" sibTransId="{39B0D646-F5F8-43E0-AF55-6044899B522C}"/>
    <dgm:cxn modelId="{E951855D-F8D4-4D4A-BA08-2D524AA6BFF5}" type="presOf" srcId="{D88034CB-6EF3-478C-825D-D9882FA08D60}" destId="{F3E0B7FD-36E5-4662-9CEF-F3C21263394E}" srcOrd="1" destOrd="0" presId="urn:microsoft.com/office/officeart/2005/8/layout/venn2"/>
    <dgm:cxn modelId="{4FA2B2B4-9779-4A18-B2B7-2327F5DF28BF}" type="presOf" srcId="{A5A681BA-0346-4996-98E4-F46A283226F6}" destId="{E13144CC-73F1-4DB7-B601-95008FE298D2}" srcOrd="1" destOrd="0" presId="urn:microsoft.com/office/officeart/2005/8/layout/venn2"/>
    <dgm:cxn modelId="{49181361-78F2-4853-AEA3-614D4A581902}" type="presOf" srcId="{0EDCAD1E-E179-4FCC-84FB-37A9B93E141D}" destId="{65F18CD0-5A43-4A80-A72D-AF104D0E3221}" srcOrd="0" destOrd="0" presId="urn:microsoft.com/office/officeart/2005/8/layout/venn2"/>
    <dgm:cxn modelId="{B2BE85CA-EFF5-4468-8A4A-200AF7D15FC9}" srcId="{B4A46451-C491-4D43-AAA7-09C054ABAB3B}" destId="{D88034CB-6EF3-478C-825D-D9882FA08D60}" srcOrd="1" destOrd="0" parTransId="{43A9F5A1-E048-45FF-9EFF-A71AD91A15DA}" sibTransId="{0CD35715-71AE-469F-88B4-6DAC9F829885}"/>
    <dgm:cxn modelId="{2730471F-C98A-479B-9531-66CE41340C4B}" type="presOf" srcId="{2DCEF39F-EFF3-4147-86CC-C8263266B674}" destId="{4437C197-01FD-4E27-852D-E38FC5570DC4}" srcOrd="1" destOrd="0" presId="urn:microsoft.com/office/officeart/2005/8/layout/venn2"/>
    <dgm:cxn modelId="{4B751386-3B05-410A-A2A9-4DA8C5CA3055}" srcId="{B4A46451-C491-4D43-AAA7-09C054ABAB3B}" destId="{0EDCAD1E-E179-4FCC-84FB-37A9B93E141D}" srcOrd="2" destOrd="0" parTransId="{02B44572-D61C-4EDC-A42A-7C5EF983858C}" sibTransId="{238D5CB4-EAB0-4ACB-9BE6-B42E9E18CCA2}"/>
    <dgm:cxn modelId="{868599E8-382B-499B-9EF8-1A451B3029EB}" type="presOf" srcId="{0EDCAD1E-E179-4FCC-84FB-37A9B93E141D}" destId="{BF4831DF-7B85-4A54-B8B9-6B6EF80174BA}" srcOrd="1" destOrd="0" presId="urn:microsoft.com/office/officeart/2005/8/layout/venn2"/>
    <dgm:cxn modelId="{F973EE76-C288-4B61-B4B3-214B12D8F535}" type="presOf" srcId="{2DCEF39F-EFF3-4147-86CC-C8263266B674}" destId="{ABF6E4A2-3DE5-450A-8115-C84E87BD6512}" srcOrd="0" destOrd="0" presId="urn:microsoft.com/office/officeart/2005/8/layout/venn2"/>
    <dgm:cxn modelId="{F5F6E2A0-2569-4495-9246-32C92101C9C5}" type="presOf" srcId="{D88034CB-6EF3-478C-825D-D9882FA08D60}" destId="{1CC2A415-855D-49EF-95DA-183482A8F6FF}" srcOrd="0" destOrd="0" presId="urn:microsoft.com/office/officeart/2005/8/layout/venn2"/>
    <dgm:cxn modelId="{37BEF37A-A253-456D-97EF-22ADF24EB433}" srcId="{B4A46451-C491-4D43-AAA7-09C054ABAB3B}" destId="{2DCEF39F-EFF3-4147-86CC-C8263266B674}" srcOrd="3" destOrd="0" parTransId="{B486E10F-9524-4758-AFF1-0A43030A5805}" sibTransId="{5BDE2764-E397-4196-86E7-6E0F44255AA8}"/>
    <dgm:cxn modelId="{41C78584-A774-4835-9E2D-0889C7F1BC96}" type="presOf" srcId="{A5A681BA-0346-4996-98E4-F46A283226F6}" destId="{2588E562-63BF-45BB-BF1D-4C22B39F90DE}" srcOrd="0" destOrd="0" presId="urn:microsoft.com/office/officeart/2005/8/layout/venn2"/>
    <dgm:cxn modelId="{65D5CF6D-CBE9-43D3-872D-73948402676C}" type="presParOf" srcId="{088DBA2C-7DBF-4D1F-8A3A-2DC016D9B3FC}" destId="{9306C22F-EC02-466D-9998-5DAD263F2A89}" srcOrd="0" destOrd="0" presId="urn:microsoft.com/office/officeart/2005/8/layout/venn2"/>
    <dgm:cxn modelId="{E6EA9FC8-90B1-41F5-8ABE-431A01580E4E}" type="presParOf" srcId="{9306C22F-EC02-466D-9998-5DAD263F2A89}" destId="{2588E562-63BF-45BB-BF1D-4C22B39F90DE}" srcOrd="0" destOrd="0" presId="urn:microsoft.com/office/officeart/2005/8/layout/venn2"/>
    <dgm:cxn modelId="{37FFB4F0-5BEE-4DB7-AF7F-E9D38EA96CF5}" type="presParOf" srcId="{9306C22F-EC02-466D-9998-5DAD263F2A89}" destId="{E13144CC-73F1-4DB7-B601-95008FE298D2}" srcOrd="1" destOrd="0" presId="urn:microsoft.com/office/officeart/2005/8/layout/venn2"/>
    <dgm:cxn modelId="{17669624-0E56-46D3-B19F-99FF464D2616}" type="presParOf" srcId="{088DBA2C-7DBF-4D1F-8A3A-2DC016D9B3FC}" destId="{CACB3741-33B9-47BF-A004-D2F9344C3C6D}" srcOrd="1" destOrd="0" presId="urn:microsoft.com/office/officeart/2005/8/layout/venn2"/>
    <dgm:cxn modelId="{81E0DAB8-4458-4380-AD53-DACF4B8B165A}" type="presParOf" srcId="{CACB3741-33B9-47BF-A004-D2F9344C3C6D}" destId="{1CC2A415-855D-49EF-95DA-183482A8F6FF}" srcOrd="0" destOrd="0" presId="urn:microsoft.com/office/officeart/2005/8/layout/venn2"/>
    <dgm:cxn modelId="{48FED26D-61DC-4125-A27F-6819490B00A5}" type="presParOf" srcId="{CACB3741-33B9-47BF-A004-D2F9344C3C6D}" destId="{F3E0B7FD-36E5-4662-9CEF-F3C21263394E}" srcOrd="1" destOrd="0" presId="urn:microsoft.com/office/officeart/2005/8/layout/venn2"/>
    <dgm:cxn modelId="{0F893E09-F472-4401-8553-01E320B6114A}" type="presParOf" srcId="{088DBA2C-7DBF-4D1F-8A3A-2DC016D9B3FC}" destId="{EAD277FC-51E8-49E5-A8B8-D7F57D8B247B}" srcOrd="2" destOrd="0" presId="urn:microsoft.com/office/officeart/2005/8/layout/venn2"/>
    <dgm:cxn modelId="{11B46F60-F9D6-4D95-9ABE-44EDE08B4326}" type="presParOf" srcId="{EAD277FC-51E8-49E5-A8B8-D7F57D8B247B}" destId="{65F18CD0-5A43-4A80-A72D-AF104D0E3221}" srcOrd="0" destOrd="0" presId="urn:microsoft.com/office/officeart/2005/8/layout/venn2"/>
    <dgm:cxn modelId="{40EA53A9-BF09-491A-AB2E-31380446012E}" type="presParOf" srcId="{EAD277FC-51E8-49E5-A8B8-D7F57D8B247B}" destId="{BF4831DF-7B85-4A54-B8B9-6B6EF80174BA}" srcOrd="1" destOrd="0" presId="urn:microsoft.com/office/officeart/2005/8/layout/venn2"/>
    <dgm:cxn modelId="{D6D57584-EE68-428D-B74D-4601150B3C5A}" type="presParOf" srcId="{088DBA2C-7DBF-4D1F-8A3A-2DC016D9B3FC}" destId="{00B0347F-CF2E-4E70-A2C3-E528AAB2E9E0}" srcOrd="3" destOrd="0" presId="urn:microsoft.com/office/officeart/2005/8/layout/venn2"/>
    <dgm:cxn modelId="{6C79E9AD-BCDD-4080-9947-F48D324C40D4}" type="presParOf" srcId="{00B0347F-CF2E-4E70-A2C3-E528AAB2E9E0}" destId="{ABF6E4A2-3DE5-450A-8115-C84E87BD6512}" srcOrd="0" destOrd="0" presId="urn:microsoft.com/office/officeart/2005/8/layout/venn2"/>
    <dgm:cxn modelId="{DD8D063B-7872-4724-AF62-E292E85AE32F}" type="presParOf" srcId="{00B0347F-CF2E-4E70-A2C3-E528AAB2E9E0}" destId="{4437C197-01FD-4E27-852D-E38FC5570DC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FE412E-373F-4D5E-9A8F-ED9BA08D7EEF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CA51856-83DB-4B3E-8780-D3F6C3EA17D4}">
      <dgm:prSet phldrT="[Texto]"/>
      <dgm:spPr/>
      <dgm:t>
        <a:bodyPr/>
        <a:lstStyle/>
        <a:p>
          <a:r>
            <a:rPr lang="es-CO" dirty="0" smtClean="0"/>
            <a:t>DEFINICIÓN</a:t>
          </a:r>
          <a:endParaRPr lang="es-CO" dirty="0"/>
        </a:p>
      </dgm:t>
    </dgm:pt>
    <dgm:pt modelId="{1C31CFA1-4B21-4687-8B22-F669DC1A3478}" type="parTrans" cxnId="{F24D08FE-1B16-4DB2-A907-E9E745B38251}">
      <dgm:prSet/>
      <dgm:spPr/>
      <dgm:t>
        <a:bodyPr/>
        <a:lstStyle/>
        <a:p>
          <a:endParaRPr lang="es-CO"/>
        </a:p>
      </dgm:t>
    </dgm:pt>
    <dgm:pt modelId="{68A374D0-0F72-43FF-9AD7-C16924023C35}" type="sibTrans" cxnId="{F24D08FE-1B16-4DB2-A907-E9E745B38251}">
      <dgm:prSet/>
      <dgm:spPr/>
      <dgm:t>
        <a:bodyPr/>
        <a:lstStyle/>
        <a:p>
          <a:endParaRPr lang="es-CO"/>
        </a:p>
      </dgm:t>
    </dgm:pt>
    <dgm:pt modelId="{A2DCA718-4F5B-4842-8E2F-5B639E644DCA}">
      <dgm:prSet phldrT="[Texto]"/>
      <dgm:spPr/>
      <dgm:t>
        <a:bodyPr/>
        <a:lstStyle/>
        <a:p>
          <a:r>
            <a:rPr lang="es-CO" dirty="0" smtClean="0"/>
            <a:t>TASA DE DESEMPLEO </a:t>
          </a:r>
          <a:endParaRPr lang="es-CO" dirty="0"/>
        </a:p>
      </dgm:t>
    </dgm:pt>
    <dgm:pt modelId="{BED37DAD-B376-467B-95D5-EA5A41953BA0}" type="parTrans" cxnId="{C89D9D13-2B38-4FFC-94F4-FF931D440260}">
      <dgm:prSet/>
      <dgm:spPr/>
      <dgm:t>
        <a:bodyPr/>
        <a:lstStyle/>
        <a:p>
          <a:endParaRPr lang="es-CO"/>
        </a:p>
      </dgm:t>
    </dgm:pt>
    <dgm:pt modelId="{80390626-B319-45E5-90F2-7126EBFEDF36}" type="sibTrans" cxnId="{C89D9D13-2B38-4FFC-94F4-FF931D440260}">
      <dgm:prSet/>
      <dgm:spPr/>
      <dgm:t>
        <a:bodyPr/>
        <a:lstStyle/>
        <a:p>
          <a:endParaRPr lang="es-CO"/>
        </a:p>
      </dgm:t>
    </dgm:pt>
    <dgm:pt modelId="{A4DB7B36-D98C-49DE-88B3-1B6501CA54B8}" type="pres">
      <dgm:prSet presAssocID="{99FE412E-373F-4D5E-9A8F-ED9BA08D7EE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1921D61-99DC-4E9C-82D3-A674C8AEEE15}" type="pres">
      <dgm:prSet presAssocID="{0CA51856-83DB-4B3E-8780-D3F6C3EA17D4}" presName="compNode" presStyleCnt="0"/>
      <dgm:spPr/>
    </dgm:pt>
    <dgm:pt modelId="{299E24EB-4452-48AC-B809-61AF70509144}" type="pres">
      <dgm:prSet presAssocID="{0CA51856-83DB-4B3E-8780-D3F6C3EA17D4}" presName="pictRect" presStyleLbl="node1" presStyleIdx="0" presStyleCnt="2" custScaleX="54788" custScaleY="46934" custLinFactNeighborX="456" custLinFactNeighborY="267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es-CO"/>
        </a:p>
      </dgm:t>
    </dgm:pt>
    <dgm:pt modelId="{7C27590B-EB33-4CF0-8105-684767AB13A0}" type="pres">
      <dgm:prSet presAssocID="{0CA51856-83DB-4B3E-8780-D3F6C3EA17D4}" presName="textRect" presStyleLbl="revTx" presStyleIdx="0" presStyleCnt="2" custScaleY="424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795491-6589-4B54-A2D1-6C6A1FE661FE}" type="pres">
      <dgm:prSet presAssocID="{68A374D0-0F72-43FF-9AD7-C16924023C35}" presName="sibTrans" presStyleLbl="sibTrans2D1" presStyleIdx="0" presStyleCnt="0"/>
      <dgm:spPr/>
      <dgm:t>
        <a:bodyPr/>
        <a:lstStyle/>
        <a:p>
          <a:endParaRPr lang="es-CO"/>
        </a:p>
      </dgm:t>
    </dgm:pt>
    <dgm:pt modelId="{C5175E04-A898-4B26-9FA8-C10E9B90502D}" type="pres">
      <dgm:prSet presAssocID="{A2DCA718-4F5B-4842-8E2F-5B639E644DCA}" presName="compNode" presStyleCnt="0"/>
      <dgm:spPr/>
    </dgm:pt>
    <dgm:pt modelId="{3199B9C1-D326-4911-8E15-82755327D11E}" type="pres">
      <dgm:prSet presAssocID="{A2DCA718-4F5B-4842-8E2F-5B639E644DCA}" presName="pictRect" presStyleLbl="node1" presStyleIdx="1" presStyleCnt="2" custScaleX="98718" custScaleY="86221" custLinFactNeighborX="-12809" custLinFactNeighborY="2156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37CC8697-99F3-41B9-B310-C0400BF0EAFE}" type="pres">
      <dgm:prSet presAssocID="{A2DCA718-4F5B-4842-8E2F-5B639E644DCA}" presName="textRect" presStyleLbl="revTx" presStyleIdx="1" presStyleCnt="2" custScaleX="84795" custScaleY="598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B949A31-55AF-444C-B9A3-13C2DC6D3435}" type="presOf" srcId="{0CA51856-83DB-4B3E-8780-D3F6C3EA17D4}" destId="{7C27590B-EB33-4CF0-8105-684767AB13A0}" srcOrd="0" destOrd="0" presId="urn:microsoft.com/office/officeart/2005/8/layout/pList1"/>
    <dgm:cxn modelId="{F24D08FE-1B16-4DB2-A907-E9E745B38251}" srcId="{99FE412E-373F-4D5E-9A8F-ED9BA08D7EEF}" destId="{0CA51856-83DB-4B3E-8780-D3F6C3EA17D4}" srcOrd="0" destOrd="0" parTransId="{1C31CFA1-4B21-4687-8B22-F669DC1A3478}" sibTransId="{68A374D0-0F72-43FF-9AD7-C16924023C35}"/>
    <dgm:cxn modelId="{C89D9D13-2B38-4FFC-94F4-FF931D440260}" srcId="{99FE412E-373F-4D5E-9A8F-ED9BA08D7EEF}" destId="{A2DCA718-4F5B-4842-8E2F-5B639E644DCA}" srcOrd="1" destOrd="0" parTransId="{BED37DAD-B376-467B-95D5-EA5A41953BA0}" sibTransId="{80390626-B319-45E5-90F2-7126EBFEDF36}"/>
    <dgm:cxn modelId="{8F349612-93B9-481E-A09C-BD31B0D42565}" type="presOf" srcId="{A2DCA718-4F5B-4842-8E2F-5B639E644DCA}" destId="{37CC8697-99F3-41B9-B310-C0400BF0EAFE}" srcOrd="0" destOrd="0" presId="urn:microsoft.com/office/officeart/2005/8/layout/pList1"/>
    <dgm:cxn modelId="{ED149635-788A-42C5-BDD3-93C7CC84A040}" type="presOf" srcId="{68A374D0-0F72-43FF-9AD7-C16924023C35}" destId="{22795491-6589-4B54-A2D1-6C6A1FE661FE}" srcOrd="0" destOrd="0" presId="urn:microsoft.com/office/officeart/2005/8/layout/pList1"/>
    <dgm:cxn modelId="{605AEADA-5372-4E69-A847-9144C5BEA0AB}" type="presOf" srcId="{99FE412E-373F-4D5E-9A8F-ED9BA08D7EEF}" destId="{A4DB7B36-D98C-49DE-88B3-1B6501CA54B8}" srcOrd="0" destOrd="0" presId="urn:microsoft.com/office/officeart/2005/8/layout/pList1"/>
    <dgm:cxn modelId="{8FFE4869-58D1-408F-8A33-AA1AECD24E17}" type="presParOf" srcId="{A4DB7B36-D98C-49DE-88B3-1B6501CA54B8}" destId="{51921D61-99DC-4E9C-82D3-A674C8AEEE15}" srcOrd="0" destOrd="0" presId="urn:microsoft.com/office/officeart/2005/8/layout/pList1"/>
    <dgm:cxn modelId="{5F56125D-6B95-4A76-8E60-E6F3B18B9F82}" type="presParOf" srcId="{51921D61-99DC-4E9C-82D3-A674C8AEEE15}" destId="{299E24EB-4452-48AC-B809-61AF70509144}" srcOrd="0" destOrd="0" presId="urn:microsoft.com/office/officeart/2005/8/layout/pList1"/>
    <dgm:cxn modelId="{0E450FDB-C564-4B11-BC17-B278DC7813F9}" type="presParOf" srcId="{51921D61-99DC-4E9C-82D3-A674C8AEEE15}" destId="{7C27590B-EB33-4CF0-8105-684767AB13A0}" srcOrd="1" destOrd="0" presId="urn:microsoft.com/office/officeart/2005/8/layout/pList1"/>
    <dgm:cxn modelId="{6342FC4A-810B-43E8-9167-B4B9CC17DCEB}" type="presParOf" srcId="{A4DB7B36-D98C-49DE-88B3-1B6501CA54B8}" destId="{22795491-6589-4B54-A2D1-6C6A1FE661FE}" srcOrd="1" destOrd="0" presId="urn:microsoft.com/office/officeart/2005/8/layout/pList1"/>
    <dgm:cxn modelId="{2DB0B8A2-3880-4D21-970E-F7DAC64AF6F3}" type="presParOf" srcId="{A4DB7B36-D98C-49DE-88B3-1B6501CA54B8}" destId="{C5175E04-A898-4B26-9FA8-C10E9B90502D}" srcOrd="2" destOrd="0" presId="urn:microsoft.com/office/officeart/2005/8/layout/pList1"/>
    <dgm:cxn modelId="{652DF5F5-0371-48F3-8EA8-996E671E84E2}" type="presParOf" srcId="{C5175E04-A898-4B26-9FA8-C10E9B90502D}" destId="{3199B9C1-D326-4911-8E15-82755327D11E}" srcOrd="0" destOrd="0" presId="urn:microsoft.com/office/officeart/2005/8/layout/pList1"/>
    <dgm:cxn modelId="{43659631-6E16-4515-8858-DB3795891A00}" type="presParOf" srcId="{C5175E04-A898-4B26-9FA8-C10E9B90502D}" destId="{37CC8697-99F3-41B9-B310-C0400BF0EAF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210E9E-4147-47DD-8C44-4AB00B77CBDE}" type="doc">
      <dgm:prSet loTypeId="urn:microsoft.com/office/officeart/2005/8/layout/hierarchy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2518ED77-DAA1-44D4-96EA-C8CB0F5150C3}">
      <dgm:prSet phldrT="[Texto]"/>
      <dgm:spPr/>
      <dgm:t>
        <a:bodyPr/>
        <a:lstStyle/>
        <a:p>
          <a:r>
            <a:rPr lang="es-CO" dirty="0" smtClean="0"/>
            <a:t>PROGRESO TECNOLÓGICO </a:t>
          </a:r>
          <a:endParaRPr lang="es-CO" dirty="0"/>
        </a:p>
      </dgm:t>
    </dgm:pt>
    <dgm:pt modelId="{5413B3C9-8691-4837-8DEF-A52AB0DD6F5B}" type="sibTrans" cxnId="{5C69585A-570D-4495-B553-C6BD675A401B}">
      <dgm:prSet/>
      <dgm:spPr/>
      <dgm:t>
        <a:bodyPr/>
        <a:lstStyle/>
        <a:p>
          <a:endParaRPr lang="es-CO"/>
        </a:p>
      </dgm:t>
    </dgm:pt>
    <dgm:pt modelId="{EB15ABA0-BE6A-44CA-AA42-A14A7103B147}" type="parTrans" cxnId="{5C69585A-570D-4495-B553-C6BD675A401B}">
      <dgm:prSet/>
      <dgm:spPr/>
      <dgm:t>
        <a:bodyPr/>
        <a:lstStyle/>
        <a:p>
          <a:endParaRPr lang="es-CO"/>
        </a:p>
      </dgm:t>
    </dgm:pt>
    <dgm:pt modelId="{C4C4AC46-7CFD-4962-974B-006A0FDA10C0}">
      <dgm:prSet phldrT="[Texto]"/>
      <dgm:spPr/>
      <dgm:t>
        <a:bodyPr/>
        <a:lstStyle/>
        <a:p>
          <a:r>
            <a:rPr lang="es-CO" dirty="0" smtClean="0"/>
            <a:t>REDUCCIÓN</a:t>
          </a:r>
          <a:r>
            <a:rPr lang="es-CO" baseline="0" dirty="0" smtClean="0"/>
            <a:t> DE LOS INGRESOS</a:t>
          </a:r>
          <a:endParaRPr lang="es-CO" dirty="0"/>
        </a:p>
      </dgm:t>
    </dgm:pt>
    <dgm:pt modelId="{4CCE7DBC-07D9-4E90-8960-AEB9326C4B65}" type="sibTrans" cxnId="{B539B1F7-7B9D-4A3E-8DAB-F181C87DDB80}">
      <dgm:prSet/>
      <dgm:spPr/>
      <dgm:t>
        <a:bodyPr/>
        <a:lstStyle/>
        <a:p>
          <a:endParaRPr lang="es-CO"/>
        </a:p>
      </dgm:t>
    </dgm:pt>
    <dgm:pt modelId="{68517EAD-CCCD-4A90-B7EB-0DF0792036D5}" type="parTrans" cxnId="{B539B1F7-7B9D-4A3E-8DAB-F181C87DDB80}">
      <dgm:prSet/>
      <dgm:spPr/>
      <dgm:t>
        <a:bodyPr/>
        <a:lstStyle/>
        <a:p>
          <a:endParaRPr lang="es-CO"/>
        </a:p>
      </dgm:t>
    </dgm:pt>
    <dgm:pt modelId="{63E0E46D-8C86-4592-8A85-B4CC325ED977}" type="pres">
      <dgm:prSet presAssocID="{D7210E9E-4147-47DD-8C44-4AB00B77CB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324322A1-13D3-4598-8C67-5AEAEFA55BBF}" type="pres">
      <dgm:prSet presAssocID="{C4C4AC46-7CFD-4962-974B-006A0FDA10C0}" presName="hierRoot1" presStyleCnt="0"/>
      <dgm:spPr/>
    </dgm:pt>
    <dgm:pt modelId="{F92B5C8B-04E5-47B0-9074-6018C9EF1250}" type="pres">
      <dgm:prSet presAssocID="{C4C4AC46-7CFD-4962-974B-006A0FDA10C0}" presName="composite" presStyleCnt="0"/>
      <dgm:spPr/>
    </dgm:pt>
    <dgm:pt modelId="{5529504F-6F2D-4309-867C-462269A04562}" type="pres">
      <dgm:prSet presAssocID="{C4C4AC46-7CFD-4962-974B-006A0FDA10C0}" presName="background" presStyleLbl="node0" presStyleIdx="0" presStyleCnt="1"/>
      <dgm:spPr/>
    </dgm:pt>
    <dgm:pt modelId="{3A7499FE-7437-42B6-B4A7-D129B568F1C9}" type="pres">
      <dgm:prSet presAssocID="{C4C4AC46-7CFD-4962-974B-006A0FDA10C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9147E97-2893-4114-AFC0-0972C8047D97}" type="pres">
      <dgm:prSet presAssocID="{C4C4AC46-7CFD-4962-974B-006A0FDA10C0}" presName="hierChild2" presStyleCnt="0"/>
      <dgm:spPr/>
    </dgm:pt>
    <dgm:pt modelId="{18B80C24-EDBD-400E-A7CB-9C1D2A3EB3AD}" type="pres">
      <dgm:prSet presAssocID="{EB15ABA0-BE6A-44CA-AA42-A14A7103B147}" presName="Name10" presStyleLbl="parChTrans1D2" presStyleIdx="0" presStyleCnt="1"/>
      <dgm:spPr/>
      <dgm:t>
        <a:bodyPr/>
        <a:lstStyle/>
        <a:p>
          <a:endParaRPr lang="es-CO"/>
        </a:p>
      </dgm:t>
    </dgm:pt>
    <dgm:pt modelId="{C02B3BB2-2979-40CB-920B-A628EE0BEB85}" type="pres">
      <dgm:prSet presAssocID="{2518ED77-DAA1-44D4-96EA-C8CB0F5150C3}" presName="hierRoot2" presStyleCnt="0"/>
      <dgm:spPr/>
    </dgm:pt>
    <dgm:pt modelId="{D111E200-3045-4636-9779-26E1E1407C18}" type="pres">
      <dgm:prSet presAssocID="{2518ED77-DAA1-44D4-96EA-C8CB0F5150C3}" presName="composite2" presStyleCnt="0"/>
      <dgm:spPr/>
    </dgm:pt>
    <dgm:pt modelId="{09DB8F25-E157-4249-9002-8B07C2929F7D}" type="pres">
      <dgm:prSet presAssocID="{2518ED77-DAA1-44D4-96EA-C8CB0F5150C3}" presName="background2" presStyleLbl="node2" presStyleIdx="0" presStyleCnt="1"/>
      <dgm:spPr/>
    </dgm:pt>
    <dgm:pt modelId="{C43BC081-D435-4339-B9E9-437F8AA999E2}" type="pres">
      <dgm:prSet presAssocID="{2518ED77-DAA1-44D4-96EA-C8CB0F5150C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CCD70B3-B300-4972-9966-1BC2C358888D}" type="pres">
      <dgm:prSet presAssocID="{2518ED77-DAA1-44D4-96EA-C8CB0F5150C3}" presName="hierChild3" presStyleCnt="0"/>
      <dgm:spPr/>
    </dgm:pt>
  </dgm:ptLst>
  <dgm:cxnLst>
    <dgm:cxn modelId="{C3C4FB2E-8155-4A9F-8AAE-BEFCBD0337F0}" type="presOf" srcId="{D7210E9E-4147-47DD-8C44-4AB00B77CBDE}" destId="{63E0E46D-8C86-4592-8A85-B4CC325ED977}" srcOrd="0" destOrd="0" presId="urn:microsoft.com/office/officeart/2005/8/layout/hierarchy1"/>
    <dgm:cxn modelId="{CF8CA840-42B1-45FE-85A3-B140018D8CA8}" type="presOf" srcId="{C4C4AC46-7CFD-4962-974B-006A0FDA10C0}" destId="{3A7499FE-7437-42B6-B4A7-D129B568F1C9}" srcOrd="0" destOrd="0" presId="urn:microsoft.com/office/officeart/2005/8/layout/hierarchy1"/>
    <dgm:cxn modelId="{5C69585A-570D-4495-B553-C6BD675A401B}" srcId="{C4C4AC46-7CFD-4962-974B-006A0FDA10C0}" destId="{2518ED77-DAA1-44D4-96EA-C8CB0F5150C3}" srcOrd="0" destOrd="0" parTransId="{EB15ABA0-BE6A-44CA-AA42-A14A7103B147}" sibTransId="{5413B3C9-8691-4837-8DEF-A52AB0DD6F5B}"/>
    <dgm:cxn modelId="{E7153772-B43D-45B6-91C4-92026A4D69C8}" type="presOf" srcId="{EB15ABA0-BE6A-44CA-AA42-A14A7103B147}" destId="{18B80C24-EDBD-400E-A7CB-9C1D2A3EB3AD}" srcOrd="0" destOrd="0" presId="urn:microsoft.com/office/officeart/2005/8/layout/hierarchy1"/>
    <dgm:cxn modelId="{B539B1F7-7B9D-4A3E-8DAB-F181C87DDB80}" srcId="{D7210E9E-4147-47DD-8C44-4AB00B77CBDE}" destId="{C4C4AC46-7CFD-4962-974B-006A0FDA10C0}" srcOrd="0" destOrd="0" parTransId="{68517EAD-CCCD-4A90-B7EB-0DF0792036D5}" sibTransId="{4CCE7DBC-07D9-4E90-8960-AEB9326C4B65}"/>
    <dgm:cxn modelId="{1FF62255-5A41-45BD-AEB8-FEAE2DD68FE8}" type="presOf" srcId="{2518ED77-DAA1-44D4-96EA-C8CB0F5150C3}" destId="{C43BC081-D435-4339-B9E9-437F8AA999E2}" srcOrd="0" destOrd="0" presId="urn:microsoft.com/office/officeart/2005/8/layout/hierarchy1"/>
    <dgm:cxn modelId="{0060D19C-42E9-4A65-A8F8-441940D0D822}" type="presParOf" srcId="{63E0E46D-8C86-4592-8A85-B4CC325ED977}" destId="{324322A1-13D3-4598-8C67-5AEAEFA55BBF}" srcOrd="0" destOrd="0" presId="urn:microsoft.com/office/officeart/2005/8/layout/hierarchy1"/>
    <dgm:cxn modelId="{25817986-5977-4182-9360-F0F8965A601F}" type="presParOf" srcId="{324322A1-13D3-4598-8C67-5AEAEFA55BBF}" destId="{F92B5C8B-04E5-47B0-9074-6018C9EF1250}" srcOrd="0" destOrd="0" presId="urn:microsoft.com/office/officeart/2005/8/layout/hierarchy1"/>
    <dgm:cxn modelId="{718D7621-A2FF-4FA0-9E59-BB8AD1AF332A}" type="presParOf" srcId="{F92B5C8B-04E5-47B0-9074-6018C9EF1250}" destId="{5529504F-6F2D-4309-867C-462269A04562}" srcOrd="0" destOrd="0" presId="urn:microsoft.com/office/officeart/2005/8/layout/hierarchy1"/>
    <dgm:cxn modelId="{D6AC28F8-4D59-402A-BFB9-6E2FC9C6893E}" type="presParOf" srcId="{F92B5C8B-04E5-47B0-9074-6018C9EF1250}" destId="{3A7499FE-7437-42B6-B4A7-D129B568F1C9}" srcOrd="1" destOrd="0" presId="urn:microsoft.com/office/officeart/2005/8/layout/hierarchy1"/>
    <dgm:cxn modelId="{41D3B501-7626-4807-A29E-90F64292E82C}" type="presParOf" srcId="{324322A1-13D3-4598-8C67-5AEAEFA55BBF}" destId="{39147E97-2893-4114-AFC0-0972C8047D97}" srcOrd="1" destOrd="0" presId="urn:microsoft.com/office/officeart/2005/8/layout/hierarchy1"/>
    <dgm:cxn modelId="{2EF5F984-298E-4DEE-ACBD-5682C2AC1D02}" type="presParOf" srcId="{39147E97-2893-4114-AFC0-0972C8047D97}" destId="{18B80C24-EDBD-400E-A7CB-9C1D2A3EB3AD}" srcOrd="0" destOrd="0" presId="urn:microsoft.com/office/officeart/2005/8/layout/hierarchy1"/>
    <dgm:cxn modelId="{20D1A015-CBD0-46CE-B97C-7F1AF3BA5C27}" type="presParOf" srcId="{39147E97-2893-4114-AFC0-0972C8047D97}" destId="{C02B3BB2-2979-40CB-920B-A628EE0BEB85}" srcOrd="1" destOrd="0" presId="urn:microsoft.com/office/officeart/2005/8/layout/hierarchy1"/>
    <dgm:cxn modelId="{ED2B60C2-BEEF-473C-AA6A-17E8E9AEE204}" type="presParOf" srcId="{C02B3BB2-2979-40CB-920B-A628EE0BEB85}" destId="{D111E200-3045-4636-9779-26E1E1407C18}" srcOrd="0" destOrd="0" presId="urn:microsoft.com/office/officeart/2005/8/layout/hierarchy1"/>
    <dgm:cxn modelId="{835EA38C-1675-4DC6-B1E0-69CBB49032C2}" type="presParOf" srcId="{D111E200-3045-4636-9779-26E1E1407C18}" destId="{09DB8F25-E157-4249-9002-8B07C2929F7D}" srcOrd="0" destOrd="0" presId="urn:microsoft.com/office/officeart/2005/8/layout/hierarchy1"/>
    <dgm:cxn modelId="{8EFD1125-3AD0-49FB-BCC4-6A4E834168C6}" type="presParOf" srcId="{D111E200-3045-4636-9779-26E1E1407C18}" destId="{C43BC081-D435-4339-B9E9-437F8AA999E2}" srcOrd="1" destOrd="0" presId="urn:microsoft.com/office/officeart/2005/8/layout/hierarchy1"/>
    <dgm:cxn modelId="{EE7AFB40-70DE-433C-A088-AF70D17624A8}" type="presParOf" srcId="{C02B3BB2-2979-40CB-920B-A628EE0BEB85}" destId="{6CCD70B3-B300-4972-9966-1BC2C35888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6FCEAF-0A97-46C0-B2D7-FBDF811606D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1BA55E2-4365-4CB9-8846-A1C16D53D98F}" type="pres">
      <dgm:prSet presAssocID="{C26FCEAF-0A97-46C0-B2D7-FBDF811606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6DCF1262-9DE9-4FCC-A97B-DF2B2CC0ED6D}" type="presOf" srcId="{C26FCEAF-0A97-46C0-B2D7-FBDF811606D2}" destId="{61BA55E2-4365-4CB9-8846-A1C16D53D98F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B29AFD-5538-47A5-B50C-7417DB65619F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C0D80776-6719-4AE1-B36B-72463CF15C87}" type="pres">
      <dgm:prSet presAssocID="{30B29AFD-5538-47A5-B50C-7417DB6561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1036A8B8-8A20-4C32-812D-C2D0436D9B1A}" type="presOf" srcId="{30B29AFD-5538-47A5-B50C-7417DB65619F}" destId="{C0D80776-6719-4AE1-B36B-72463CF15C8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56312-FE24-4769-8F3E-D4D7833DA84B}">
      <dsp:nvSpPr>
        <dsp:cNvPr id="0" name=""/>
        <dsp:cNvSpPr/>
      </dsp:nvSpPr>
      <dsp:spPr>
        <a:xfrm rot="10800000">
          <a:off x="2011948" y="152"/>
          <a:ext cx="6754288" cy="12427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006" tIns="194310" rIns="362712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5100" kern="1200" dirty="0" smtClean="0"/>
            <a:t>Introducción </a:t>
          </a:r>
          <a:endParaRPr lang="es-CO" sz="5100" kern="1200" dirty="0"/>
        </a:p>
      </dsp:txBody>
      <dsp:txXfrm rot="10800000">
        <a:off x="2322629" y="152"/>
        <a:ext cx="6443607" cy="1242723"/>
      </dsp:txXfrm>
    </dsp:sp>
    <dsp:sp modelId="{C30DFDCD-962E-43BA-866D-ADC63A58B221}">
      <dsp:nvSpPr>
        <dsp:cNvPr id="0" name=""/>
        <dsp:cNvSpPr/>
      </dsp:nvSpPr>
      <dsp:spPr>
        <a:xfrm>
          <a:off x="1390587" y="152"/>
          <a:ext cx="1242723" cy="12427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D0D51-0185-4EB5-9642-10440B39FED4}">
      <dsp:nvSpPr>
        <dsp:cNvPr id="0" name=""/>
        <dsp:cNvSpPr/>
      </dsp:nvSpPr>
      <dsp:spPr>
        <a:xfrm rot="10800000">
          <a:off x="2011948" y="1613838"/>
          <a:ext cx="6754288" cy="12427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006" tIns="194310" rIns="362712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5100" kern="1200" dirty="0" smtClean="0"/>
            <a:t>Justificación</a:t>
          </a:r>
          <a:endParaRPr lang="es-CO" sz="5100" kern="1200" dirty="0"/>
        </a:p>
      </dsp:txBody>
      <dsp:txXfrm rot="10800000">
        <a:off x="2322629" y="1613838"/>
        <a:ext cx="6443607" cy="1242723"/>
      </dsp:txXfrm>
    </dsp:sp>
    <dsp:sp modelId="{67059EEC-AACB-4464-863F-1E1D4C64E17C}">
      <dsp:nvSpPr>
        <dsp:cNvPr id="0" name=""/>
        <dsp:cNvSpPr/>
      </dsp:nvSpPr>
      <dsp:spPr>
        <a:xfrm>
          <a:off x="1390587" y="1613838"/>
          <a:ext cx="1242723" cy="124272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CC224-C11F-46DE-94DE-F084869ACDA2}">
      <dsp:nvSpPr>
        <dsp:cNvPr id="0" name=""/>
        <dsp:cNvSpPr/>
      </dsp:nvSpPr>
      <dsp:spPr>
        <a:xfrm rot="10800000">
          <a:off x="2011948" y="3227523"/>
          <a:ext cx="6754288" cy="12427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006" tIns="194310" rIns="362712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5100" kern="1200" dirty="0" smtClean="0"/>
            <a:t>Objetivo</a:t>
          </a:r>
          <a:endParaRPr lang="es-CO" sz="5100" kern="1200" dirty="0"/>
        </a:p>
      </dsp:txBody>
      <dsp:txXfrm rot="10800000">
        <a:off x="2322629" y="3227523"/>
        <a:ext cx="6443607" cy="1242723"/>
      </dsp:txXfrm>
    </dsp:sp>
    <dsp:sp modelId="{C52FE844-7748-480A-958D-E399698AEBB8}">
      <dsp:nvSpPr>
        <dsp:cNvPr id="0" name=""/>
        <dsp:cNvSpPr/>
      </dsp:nvSpPr>
      <dsp:spPr>
        <a:xfrm>
          <a:off x="1390587" y="3227523"/>
          <a:ext cx="1242723" cy="124272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248E4-4651-4D36-B3FA-F988941D55CD}">
      <dsp:nvSpPr>
        <dsp:cNvPr id="0" name=""/>
        <dsp:cNvSpPr/>
      </dsp:nvSpPr>
      <dsp:spPr>
        <a:xfrm>
          <a:off x="2333762" y="3746077"/>
          <a:ext cx="3211840" cy="12651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CONSECUENCIAS PSICOLÓGICAS</a:t>
          </a:r>
          <a:endParaRPr lang="es-CO" sz="2600" kern="1200" dirty="0"/>
        </a:p>
      </dsp:txBody>
      <dsp:txXfrm>
        <a:off x="2370816" y="3783131"/>
        <a:ext cx="3137732" cy="1191007"/>
      </dsp:txXfrm>
    </dsp:sp>
    <dsp:sp modelId="{77BB3F76-4700-45B5-B79C-048280C832D9}">
      <dsp:nvSpPr>
        <dsp:cNvPr id="0" name=""/>
        <dsp:cNvSpPr/>
      </dsp:nvSpPr>
      <dsp:spPr>
        <a:xfrm>
          <a:off x="2831" y="1873884"/>
          <a:ext cx="2485385" cy="17207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DISMINUCIÓN DE LOS INGRESOS</a:t>
          </a:r>
          <a:endParaRPr lang="es-CO" sz="2500" kern="1200" dirty="0"/>
        </a:p>
      </dsp:txBody>
      <dsp:txXfrm>
        <a:off x="53229" y="1924282"/>
        <a:ext cx="2384589" cy="1619935"/>
      </dsp:txXfrm>
    </dsp:sp>
    <dsp:sp modelId="{22B5D7A5-32BC-4FFF-8EC7-9C33F6F7ABA4}">
      <dsp:nvSpPr>
        <dsp:cNvPr id="0" name=""/>
        <dsp:cNvSpPr/>
      </dsp:nvSpPr>
      <dsp:spPr>
        <a:xfrm>
          <a:off x="5359086" y="144015"/>
          <a:ext cx="2485385" cy="17207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REPERCUSIÓN EN EL ÁMBITO FAMILIAR</a:t>
          </a:r>
          <a:endParaRPr lang="es-CO" sz="2500" kern="1200" dirty="0"/>
        </a:p>
      </dsp:txBody>
      <dsp:txXfrm>
        <a:off x="5409484" y="194413"/>
        <a:ext cx="2384589" cy="1619935"/>
      </dsp:txXfrm>
    </dsp:sp>
    <dsp:sp modelId="{5918B604-1073-4966-9E14-F8B25938B8A8}">
      <dsp:nvSpPr>
        <dsp:cNvPr id="0" name=""/>
        <dsp:cNvSpPr/>
      </dsp:nvSpPr>
      <dsp:spPr>
        <a:xfrm>
          <a:off x="5215058" y="2016223"/>
          <a:ext cx="2485385" cy="17207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SENTIMIENTOS OSCUROS </a:t>
          </a:r>
          <a:endParaRPr lang="es-CO" sz="2500" kern="1200" dirty="0"/>
        </a:p>
      </dsp:txBody>
      <dsp:txXfrm>
        <a:off x="5265456" y="2066621"/>
        <a:ext cx="2384589" cy="1619935"/>
      </dsp:txXfrm>
    </dsp:sp>
    <dsp:sp modelId="{3DA49C7E-F5B4-47FD-9784-EB97A923AE19}">
      <dsp:nvSpPr>
        <dsp:cNvPr id="0" name=""/>
        <dsp:cNvSpPr/>
      </dsp:nvSpPr>
      <dsp:spPr>
        <a:xfrm>
          <a:off x="102495" y="72016"/>
          <a:ext cx="2485385" cy="172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REDUCCIÓN DE LAS RELACIONES SOCIALES</a:t>
          </a:r>
          <a:endParaRPr lang="es-CO" sz="2500" kern="1200" dirty="0"/>
        </a:p>
      </dsp:txBody>
      <dsp:txXfrm>
        <a:off x="152893" y="122414"/>
        <a:ext cx="2384589" cy="16199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D03DE-B350-4051-8391-790365B69D9B}">
      <dsp:nvSpPr>
        <dsp:cNvPr id="0" name=""/>
        <dsp:cNvSpPr/>
      </dsp:nvSpPr>
      <dsp:spPr>
        <a:xfrm>
          <a:off x="3675512" y="639104"/>
          <a:ext cx="494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1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909464" y="682200"/>
        <a:ext cx="26236" cy="5247"/>
      </dsp:txXfrm>
    </dsp:sp>
    <dsp:sp modelId="{A087857C-C75A-4C87-A259-3BF3A02F6EC2}">
      <dsp:nvSpPr>
        <dsp:cNvPr id="0" name=""/>
        <dsp:cNvSpPr/>
      </dsp:nvSpPr>
      <dsp:spPr>
        <a:xfrm>
          <a:off x="1395836" y="381"/>
          <a:ext cx="2281476" cy="13688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SE AVERGUENZA DE ESTAR DESEMPLEADO</a:t>
          </a:r>
          <a:endParaRPr lang="es-CO" sz="1600" kern="1200" dirty="0"/>
        </a:p>
      </dsp:txBody>
      <dsp:txXfrm>
        <a:off x="1395836" y="381"/>
        <a:ext cx="2281476" cy="1368885"/>
      </dsp:txXfrm>
    </dsp:sp>
    <dsp:sp modelId="{FBBFA8E7-9592-4B4C-95A9-F7538B170B16}">
      <dsp:nvSpPr>
        <dsp:cNvPr id="0" name=""/>
        <dsp:cNvSpPr/>
      </dsp:nvSpPr>
      <dsp:spPr>
        <a:xfrm>
          <a:off x="2536574" y="1367467"/>
          <a:ext cx="2806215" cy="494139"/>
        </a:xfrm>
        <a:custGeom>
          <a:avLst/>
          <a:gdLst/>
          <a:ahLst/>
          <a:cxnLst/>
          <a:rect l="0" t="0" r="0" b="0"/>
          <a:pathLst>
            <a:path>
              <a:moveTo>
                <a:pt x="2806215" y="0"/>
              </a:moveTo>
              <a:lnTo>
                <a:pt x="2806215" y="264169"/>
              </a:lnTo>
              <a:lnTo>
                <a:pt x="0" y="264169"/>
              </a:lnTo>
              <a:lnTo>
                <a:pt x="0" y="49413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68311" y="1611913"/>
        <a:ext cx="142742" cy="5247"/>
      </dsp:txXfrm>
    </dsp:sp>
    <dsp:sp modelId="{EBE43AAD-6853-4036-9CD7-B0A35AF3B530}">
      <dsp:nvSpPr>
        <dsp:cNvPr id="0" name=""/>
        <dsp:cNvSpPr/>
      </dsp:nvSpPr>
      <dsp:spPr>
        <a:xfrm>
          <a:off x="4202052" y="381"/>
          <a:ext cx="2281476" cy="13688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ALGUNA VEZ SE HA SENTIDO FRACASADO</a:t>
          </a:r>
          <a:endParaRPr lang="es-CO" sz="1600" kern="1200" dirty="0"/>
        </a:p>
      </dsp:txBody>
      <dsp:txXfrm>
        <a:off x="4202052" y="381"/>
        <a:ext cx="2281476" cy="1368885"/>
      </dsp:txXfrm>
    </dsp:sp>
    <dsp:sp modelId="{89E8859F-2EC3-4F0F-A480-1F2B7BAA7995}">
      <dsp:nvSpPr>
        <dsp:cNvPr id="0" name=""/>
        <dsp:cNvSpPr/>
      </dsp:nvSpPr>
      <dsp:spPr>
        <a:xfrm>
          <a:off x="3675512" y="2532730"/>
          <a:ext cx="494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13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909464" y="2575826"/>
        <a:ext cx="26236" cy="5247"/>
      </dsp:txXfrm>
    </dsp:sp>
    <dsp:sp modelId="{A18B4F3F-ABFC-45EE-9171-D28BCACBB1D5}">
      <dsp:nvSpPr>
        <dsp:cNvPr id="0" name=""/>
        <dsp:cNvSpPr/>
      </dsp:nvSpPr>
      <dsp:spPr>
        <a:xfrm>
          <a:off x="1395836" y="1894007"/>
          <a:ext cx="2281476" cy="13688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CUANDO USTED HA  PERDIO UN EMPLEO SE SINTIO CULPABLLE</a:t>
          </a:r>
          <a:endParaRPr lang="es-CO" sz="1600" kern="1200" dirty="0"/>
        </a:p>
      </dsp:txBody>
      <dsp:txXfrm>
        <a:off x="1395836" y="1894007"/>
        <a:ext cx="2281476" cy="1368885"/>
      </dsp:txXfrm>
    </dsp:sp>
    <dsp:sp modelId="{881407A8-7180-4205-91A3-541C2C81A675}">
      <dsp:nvSpPr>
        <dsp:cNvPr id="0" name=""/>
        <dsp:cNvSpPr/>
      </dsp:nvSpPr>
      <dsp:spPr>
        <a:xfrm>
          <a:off x="2536574" y="3261092"/>
          <a:ext cx="2806215" cy="494139"/>
        </a:xfrm>
        <a:custGeom>
          <a:avLst/>
          <a:gdLst/>
          <a:ahLst/>
          <a:cxnLst/>
          <a:rect l="0" t="0" r="0" b="0"/>
          <a:pathLst>
            <a:path>
              <a:moveTo>
                <a:pt x="2806215" y="0"/>
              </a:moveTo>
              <a:lnTo>
                <a:pt x="2806215" y="264169"/>
              </a:lnTo>
              <a:lnTo>
                <a:pt x="0" y="264169"/>
              </a:lnTo>
              <a:lnTo>
                <a:pt x="0" y="49413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68311" y="3505538"/>
        <a:ext cx="142742" cy="5247"/>
      </dsp:txXfrm>
    </dsp:sp>
    <dsp:sp modelId="{F8CBE389-D12A-460A-89FA-C542006BE480}">
      <dsp:nvSpPr>
        <dsp:cNvPr id="0" name=""/>
        <dsp:cNvSpPr/>
      </dsp:nvSpPr>
      <dsp:spPr>
        <a:xfrm>
          <a:off x="4202052" y="1894007"/>
          <a:ext cx="2281476" cy="13688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HA INTENTADO DE RECUPERAR EL EMPLEO </a:t>
          </a:r>
          <a:endParaRPr lang="es-CO" sz="1600" kern="1200" dirty="0"/>
        </a:p>
      </dsp:txBody>
      <dsp:txXfrm>
        <a:off x="4202052" y="1894007"/>
        <a:ext cx="2281476" cy="1368885"/>
      </dsp:txXfrm>
    </dsp:sp>
    <dsp:sp modelId="{FC929A52-CEC7-423B-80E2-FDFDE9FB0F61}">
      <dsp:nvSpPr>
        <dsp:cNvPr id="0" name=""/>
        <dsp:cNvSpPr/>
      </dsp:nvSpPr>
      <dsp:spPr>
        <a:xfrm>
          <a:off x="1395836" y="3787632"/>
          <a:ext cx="2281476" cy="13688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EN EL TIEMPO QUE LLEVA DESEMPLEADO HA TRATADO DE SUICIDARSE</a:t>
          </a:r>
          <a:endParaRPr lang="es-CO" sz="1600" kern="1200" dirty="0"/>
        </a:p>
      </dsp:txBody>
      <dsp:txXfrm>
        <a:off x="1395836" y="3787632"/>
        <a:ext cx="2281476" cy="13688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AF44-5258-4055-BE60-1503797E924B}">
      <dsp:nvSpPr>
        <dsp:cNvPr id="0" name=""/>
        <dsp:cNvSpPr/>
      </dsp:nvSpPr>
      <dsp:spPr>
        <a:xfrm>
          <a:off x="2664070" y="4130657"/>
          <a:ext cx="407919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AD98B-F4C7-4356-BE80-F0C42439C0E3}">
      <dsp:nvSpPr>
        <dsp:cNvPr id="0" name=""/>
        <dsp:cNvSpPr/>
      </dsp:nvSpPr>
      <dsp:spPr>
        <a:xfrm>
          <a:off x="2664070" y="2708628"/>
          <a:ext cx="349412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67CE3-0C7E-4C79-AC28-AFE94DFADC15}">
      <dsp:nvSpPr>
        <dsp:cNvPr id="0" name=""/>
        <dsp:cNvSpPr/>
      </dsp:nvSpPr>
      <dsp:spPr>
        <a:xfrm>
          <a:off x="2664070" y="1286598"/>
          <a:ext cx="407919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9F047-792C-40B9-8157-D5EFC12C609C}">
      <dsp:nvSpPr>
        <dsp:cNvPr id="0" name=""/>
        <dsp:cNvSpPr/>
      </dsp:nvSpPr>
      <dsp:spPr>
        <a:xfrm>
          <a:off x="632599" y="677157"/>
          <a:ext cx="4062941" cy="40629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24553-A287-4085-A214-CD0E0E4FDD89}">
      <dsp:nvSpPr>
        <dsp:cNvPr id="0" name=""/>
        <dsp:cNvSpPr/>
      </dsp:nvSpPr>
      <dsp:spPr>
        <a:xfrm>
          <a:off x="1363929" y="2834579"/>
          <a:ext cx="2600282" cy="134077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/>
        </a:p>
      </dsp:txBody>
      <dsp:txXfrm>
        <a:off x="1363929" y="2834579"/>
        <a:ext cx="2600282" cy="1340770"/>
      </dsp:txXfrm>
    </dsp:sp>
    <dsp:sp modelId="{5B8DC449-7B41-4D92-B119-60E1ECC3C54E}">
      <dsp:nvSpPr>
        <dsp:cNvPr id="0" name=""/>
        <dsp:cNvSpPr/>
      </dsp:nvSpPr>
      <dsp:spPr>
        <a:xfrm>
          <a:off x="6133822" y="677157"/>
          <a:ext cx="1218882" cy="121888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894EB-E971-4E33-A8F3-5079115363EB}">
      <dsp:nvSpPr>
        <dsp:cNvPr id="0" name=""/>
        <dsp:cNvSpPr/>
      </dsp:nvSpPr>
      <dsp:spPr>
        <a:xfrm>
          <a:off x="7352705" y="677157"/>
          <a:ext cx="140577" cy="121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7352705" y="677157"/>
        <a:ext cx="140577" cy="1218882"/>
      </dsp:txXfrm>
    </dsp:sp>
    <dsp:sp modelId="{AC00DF10-4536-4B5A-AE9B-37AA474CBAFC}">
      <dsp:nvSpPr>
        <dsp:cNvPr id="0" name=""/>
        <dsp:cNvSpPr/>
      </dsp:nvSpPr>
      <dsp:spPr>
        <a:xfrm>
          <a:off x="5548759" y="2099186"/>
          <a:ext cx="1218882" cy="12188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28677-2A23-430C-B914-D915BE0289A7}">
      <dsp:nvSpPr>
        <dsp:cNvPr id="0" name=""/>
        <dsp:cNvSpPr/>
      </dsp:nvSpPr>
      <dsp:spPr>
        <a:xfrm>
          <a:off x="6767641" y="2099186"/>
          <a:ext cx="199084" cy="121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6767641" y="2099186"/>
        <a:ext cx="199084" cy="1218882"/>
      </dsp:txXfrm>
    </dsp:sp>
    <dsp:sp modelId="{737119BC-8C01-4A1B-B197-B8B732BF43CC}">
      <dsp:nvSpPr>
        <dsp:cNvPr id="0" name=""/>
        <dsp:cNvSpPr/>
      </dsp:nvSpPr>
      <dsp:spPr>
        <a:xfrm>
          <a:off x="6133822" y="3521216"/>
          <a:ext cx="1218882" cy="121888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295" endPos="92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3ABE0-8A71-4891-9884-F2E1B607B085}">
      <dsp:nvSpPr>
        <dsp:cNvPr id="0" name=""/>
        <dsp:cNvSpPr/>
      </dsp:nvSpPr>
      <dsp:spPr>
        <a:xfrm>
          <a:off x="7352705" y="3521216"/>
          <a:ext cx="140577" cy="121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7352705" y="3521216"/>
        <a:ext cx="140577" cy="1218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B7E0F-E3CB-494D-B428-374B03FFD0C9}">
      <dsp:nvSpPr>
        <dsp:cNvPr id="0" name=""/>
        <dsp:cNvSpPr/>
      </dsp:nvSpPr>
      <dsp:spPr>
        <a:xfrm>
          <a:off x="1016343" y="0"/>
          <a:ext cx="8191142" cy="51194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AA55-8358-4C10-8DBB-A943985E179E}">
      <dsp:nvSpPr>
        <dsp:cNvPr id="0" name=""/>
        <dsp:cNvSpPr/>
      </dsp:nvSpPr>
      <dsp:spPr>
        <a:xfrm>
          <a:off x="2023116" y="3533454"/>
          <a:ext cx="212969" cy="212969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53DF7-70F0-4AF0-B512-75EEB0CBCB7B}">
      <dsp:nvSpPr>
        <dsp:cNvPr id="0" name=""/>
        <dsp:cNvSpPr/>
      </dsp:nvSpPr>
      <dsp:spPr>
        <a:xfrm>
          <a:off x="2129601" y="3639938"/>
          <a:ext cx="1908536" cy="147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848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>
              <a:solidFill>
                <a:schemeClr val="tx2"/>
              </a:solidFill>
            </a:rPr>
            <a:t>¿QUE ES?</a:t>
          </a:r>
          <a:endParaRPr lang="es-CO" sz="2400" b="1" kern="1200" dirty="0">
            <a:solidFill>
              <a:schemeClr val="tx2"/>
            </a:solidFill>
          </a:endParaRPr>
        </a:p>
      </dsp:txBody>
      <dsp:txXfrm>
        <a:off x="2129601" y="3639938"/>
        <a:ext cx="1908536" cy="1479525"/>
      </dsp:txXfrm>
    </dsp:sp>
    <dsp:sp modelId="{D7C7650D-1FFD-47EC-812E-32FB7FC20794}">
      <dsp:nvSpPr>
        <dsp:cNvPr id="0" name=""/>
        <dsp:cNvSpPr/>
      </dsp:nvSpPr>
      <dsp:spPr>
        <a:xfrm>
          <a:off x="3902983" y="2141983"/>
          <a:ext cx="384983" cy="384983"/>
        </a:xfrm>
        <a:prstGeom prst="ellipse">
          <a:avLst/>
        </a:prstGeom>
        <a:solidFill>
          <a:schemeClr val="accent3">
            <a:shade val="50000"/>
            <a:hueOff val="-66101"/>
            <a:satOff val="-3725"/>
            <a:lumOff val="28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049EA-5618-4760-B883-F2A63BCCB5A3}">
      <dsp:nvSpPr>
        <dsp:cNvPr id="0" name=""/>
        <dsp:cNvSpPr/>
      </dsp:nvSpPr>
      <dsp:spPr>
        <a:xfrm>
          <a:off x="4095475" y="2334475"/>
          <a:ext cx="1965874" cy="278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95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>
              <a:solidFill>
                <a:schemeClr val="tx2"/>
              </a:solidFill>
            </a:rPr>
            <a:t>FORMAS </a:t>
          </a:r>
          <a:endParaRPr lang="es-CO" sz="2400" b="1" kern="1200" dirty="0">
            <a:solidFill>
              <a:schemeClr val="tx2"/>
            </a:solidFill>
          </a:endParaRPr>
        </a:p>
      </dsp:txBody>
      <dsp:txXfrm>
        <a:off x="4095475" y="2334475"/>
        <a:ext cx="1965874" cy="2784988"/>
      </dsp:txXfrm>
    </dsp:sp>
    <dsp:sp modelId="{BFF5C338-E845-4DEE-A26A-F42D91C44B00}">
      <dsp:nvSpPr>
        <dsp:cNvPr id="0" name=""/>
        <dsp:cNvSpPr/>
      </dsp:nvSpPr>
      <dsp:spPr>
        <a:xfrm>
          <a:off x="6163738" y="1295224"/>
          <a:ext cx="532424" cy="532424"/>
        </a:xfrm>
        <a:prstGeom prst="ellipse">
          <a:avLst/>
        </a:prstGeom>
        <a:solidFill>
          <a:schemeClr val="accent3">
            <a:shade val="50000"/>
            <a:hueOff val="-66101"/>
            <a:satOff val="-3725"/>
            <a:lumOff val="28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C03B5-2AA3-4E64-B911-8B670B2CD608}">
      <dsp:nvSpPr>
        <dsp:cNvPr id="0" name=""/>
        <dsp:cNvSpPr/>
      </dsp:nvSpPr>
      <dsp:spPr>
        <a:xfrm>
          <a:off x="6429950" y="1561436"/>
          <a:ext cx="1965874" cy="35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12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>
              <a:solidFill>
                <a:schemeClr val="tx2"/>
              </a:solidFill>
            </a:rPr>
            <a:t>TASA DE DESEMPLEO</a:t>
          </a:r>
          <a:endParaRPr lang="es-CO" sz="2400" b="1" kern="1200" dirty="0">
            <a:solidFill>
              <a:schemeClr val="tx2"/>
            </a:solidFill>
          </a:endParaRPr>
        </a:p>
      </dsp:txBody>
      <dsp:txXfrm>
        <a:off x="6429950" y="1561436"/>
        <a:ext cx="1965874" cy="3558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8E562-63BF-45BB-BF1D-4C22B39F90DE}">
      <dsp:nvSpPr>
        <dsp:cNvPr id="0" name=""/>
        <dsp:cNvSpPr/>
      </dsp:nvSpPr>
      <dsp:spPr>
        <a:xfrm>
          <a:off x="1470649" y="238196"/>
          <a:ext cx="5184584" cy="44644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>
              <a:latin typeface="Chiller" pitchFamily="82" charset="0"/>
            </a:rPr>
            <a:t>ESTRUCTURAL</a:t>
          </a:r>
          <a:endParaRPr lang="es-CO" sz="1900" kern="1200" dirty="0">
            <a:latin typeface="Chiller" pitchFamily="82" charset="0"/>
          </a:endParaRPr>
        </a:p>
      </dsp:txBody>
      <dsp:txXfrm>
        <a:off x="3338136" y="461420"/>
        <a:ext cx="1449609" cy="669670"/>
      </dsp:txXfrm>
    </dsp:sp>
    <dsp:sp modelId="{1CC2A415-855D-49EF-95DA-183482A8F6FF}">
      <dsp:nvSpPr>
        <dsp:cNvPr id="0" name=""/>
        <dsp:cNvSpPr/>
      </dsp:nvSpPr>
      <dsp:spPr>
        <a:xfrm>
          <a:off x="1896039" y="845254"/>
          <a:ext cx="4333804" cy="4333804"/>
        </a:xfrm>
        <a:prstGeom prst="ellipse">
          <a:avLst/>
        </a:prstGeom>
        <a:solidFill>
          <a:schemeClr val="accent5">
            <a:hueOff val="-4654070"/>
            <a:satOff val="-5525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>
              <a:latin typeface="Chiller" pitchFamily="82" charset="0"/>
            </a:rPr>
            <a:t>cíclico</a:t>
          </a:r>
          <a:endParaRPr lang="es-CO" sz="3600" kern="1200" dirty="0">
            <a:latin typeface="Chiller" pitchFamily="82" charset="0"/>
          </a:endParaRPr>
        </a:p>
      </dsp:txBody>
      <dsp:txXfrm>
        <a:off x="3305609" y="1105282"/>
        <a:ext cx="1514664" cy="780084"/>
      </dsp:txXfrm>
    </dsp:sp>
    <dsp:sp modelId="{65F18CD0-5A43-4A80-A72D-AF104D0E3221}">
      <dsp:nvSpPr>
        <dsp:cNvPr id="0" name=""/>
        <dsp:cNvSpPr/>
      </dsp:nvSpPr>
      <dsp:spPr>
        <a:xfrm>
          <a:off x="2437764" y="1928705"/>
          <a:ext cx="3250353" cy="3250353"/>
        </a:xfrm>
        <a:prstGeom prst="ellipse">
          <a:avLst/>
        </a:prstGeom>
        <a:solidFill>
          <a:schemeClr val="accent5">
            <a:hueOff val="-9308139"/>
            <a:satOff val="-1105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latin typeface="Chiller" pitchFamily="82" charset="0"/>
            </a:rPr>
            <a:t>ESTACIONAL</a:t>
          </a:r>
          <a:endParaRPr lang="es-CO" sz="2000" kern="1200" dirty="0">
            <a:latin typeface="Chiller" pitchFamily="82" charset="0"/>
          </a:endParaRPr>
        </a:p>
      </dsp:txBody>
      <dsp:txXfrm>
        <a:off x="3305609" y="2172482"/>
        <a:ext cx="1514664" cy="731329"/>
      </dsp:txXfrm>
    </dsp:sp>
    <dsp:sp modelId="{ABF6E4A2-3DE5-450A-8115-C84E87BD6512}">
      <dsp:nvSpPr>
        <dsp:cNvPr id="0" name=""/>
        <dsp:cNvSpPr/>
      </dsp:nvSpPr>
      <dsp:spPr>
        <a:xfrm>
          <a:off x="2979490" y="3012156"/>
          <a:ext cx="2166902" cy="2166902"/>
        </a:xfrm>
        <a:prstGeom prst="ellipse">
          <a:avLst/>
        </a:prstGeom>
        <a:solidFill>
          <a:schemeClr val="accent5">
            <a:hueOff val="-13962209"/>
            <a:satOff val="-16576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latin typeface="Chiller" pitchFamily="82" charset="0"/>
            </a:rPr>
            <a:t>FRICCIONAL</a:t>
          </a:r>
          <a:endParaRPr lang="es-CO" sz="2000" kern="1200" dirty="0">
            <a:latin typeface="Chiller" pitchFamily="82" charset="0"/>
          </a:endParaRPr>
        </a:p>
      </dsp:txBody>
      <dsp:txXfrm>
        <a:off x="3296825" y="3553882"/>
        <a:ext cx="1532231" cy="10834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E24EB-4452-48AC-B809-61AF70509144}">
      <dsp:nvSpPr>
        <dsp:cNvPr id="0" name=""/>
        <dsp:cNvSpPr/>
      </dsp:nvSpPr>
      <dsp:spPr>
        <a:xfrm>
          <a:off x="1197014" y="1772682"/>
          <a:ext cx="2835607" cy="16736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7590B-EB33-4CF0-8105-684767AB13A0}">
      <dsp:nvSpPr>
        <dsp:cNvPr id="0" name=""/>
        <dsp:cNvSpPr/>
      </dsp:nvSpPr>
      <dsp:spPr>
        <a:xfrm>
          <a:off x="3418" y="3990799"/>
          <a:ext cx="5175598" cy="81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DEFINICIÓN</a:t>
          </a:r>
          <a:endParaRPr lang="es-CO" sz="3200" kern="1200" dirty="0"/>
        </a:p>
      </dsp:txBody>
      <dsp:txXfrm>
        <a:off x="3418" y="3990799"/>
        <a:ext cx="5175598" cy="814545"/>
      </dsp:txXfrm>
    </dsp:sp>
    <dsp:sp modelId="{3199B9C1-D326-4911-8E15-82755327D11E}">
      <dsp:nvSpPr>
        <dsp:cNvPr id="0" name=""/>
        <dsp:cNvSpPr/>
      </dsp:nvSpPr>
      <dsp:spPr>
        <a:xfrm>
          <a:off x="5033851" y="1153411"/>
          <a:ext cx="5109247" cy="3074630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C8697-99F3-41B9-B310-C0400BF0EAFE}">
      <dsp:nvSpPr>
        <dsp:cNvPr id="0" name=""/>
        <dsp:cNvSpPr/>
      </dsp:nvSpPr>
      <dsp:spPr>
        <a:xfrm>
          <a:off x="6057093" y="4090462"/>
          <a:ext cx="4388649" cy="114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TASA DE DESEMPLEO </a:t>
          </a:r>
          <a:endParaRPr lang="es-CO" sz="3200" kern="1200" dirty="0"/>
        </a:p>
      </dsp:txBody>
      <dsp:txXfrm>
        <a:off x="6057093" y="4090462"/>
        <a:ext cx="4388649" cy="11486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80C24-EDBD-400E-A7CB-9C1D2A3EB3AD}">
      <dsp:nvSpPr>
        <dsp:cNvPr id="0" name=""/>
        <dsp:cNvSpPr/>
      </dsp:nvSpPr>
      <dsp:spPr>
        <a:xfrm>
          <a:off x="4867048" y="1896679"/>
          <a:ext cx="91440" cy="867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71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9504F-6F2D-4309-867C-462269A04562}">
      <dsp:nvSpPr>
        <dsp:cNvPr id="0" name=""/>
        <dsp:cNvSpPr/>
      </dsp:nvSpPr>
      <dsp:spPr>
        <a:xfrm>
          <a:off x="3421977" y="3373"/>
          <a:ext cx="2981583" cy="189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7499FE-7437-42B6-B4A7-D129B568F1C9}">
      <dsp:nvSpPr>
        <dsp:cNvPr id="0" name=""/>
        <dsp:cNvSpPr/>
      </dsp:nvSpPr>
      <dsp:spPr>
        <a:xfrm>
          <a:off x="3753264" y="318096"/>
          <a:ext cx="2981583" cy="18933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REDUCCIÓN</a:t>
          </a:r>
          <a:r>
            <a:rPr lang="es-CO" sz="2700" kern="1200" baseline="0" dirty="0" smtClean="0"/>
            <a:t> DE LOS INGRESOS</a:t>
          </a:r>
          <a:endParaRPr lang="es-CO" sz="2700" kern="1200" dirty="0"/>
        </a:p>
      </dsp:txBody>
      <dsp:txXfrm>
        <a:off x="3808717" y="373549"/>
        <a:ext cx="2870677" cy="1782399"/>
      </dsp:txXfrm>
    </dsp:sp>
    <dsp:sp modelId="{09DB8F25-E157-4249-9002-8B07C2929F7D}">
      <dsp:nvSpPr>
        <dsp:cNvPr id="0" name=""/>
        <dsp:cNvSpPr/>
      </dsp:nvSpPr>
      <dsp:spPr>
        <a:xfrm>
          <a:off x="3421977" y="2763823"/>
          <a:ext cx="2981583" cy="189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3BC081-D435-4339-B9E9-437F8AA999E2}">
      <dsp:nvSpPr>
        <dsp:cNvPr id="0" name=""/>
        <dsp:cNvSpPr/>
      </dsp:nvSpPr>
      <dsp:spPr>
        <a:xfrm>
          <a:off x="3753264" y="3078545"/>
          <a:ext cx="2981583" cy="18933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PROGRESO TECNOLÓGICO </a:t>
          </a:r>
          <a:endParaRPr lang="es-CO" sz="2700" kern="1200" dirty="0"/>
        </a:p>
      </dsp:txBody>
      <dsp:txXfrm>
        <a:off x="3808717" y="3133998"/>
        <a:ext cx="2870677" cy="17823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s-CO">
                <a:solidFill>
                  <a:schemeClr val="tx2"/>
                </a:solidFill>
              </a:rPr>
              <a:t>29/05/2013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‹Nº›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s-CO"/>
              <a:pPr/>
              <a:t>29/05/2013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149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s-CO"/>
              <a:t>29/05/2013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210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s-CO"/>
              <a:t>29/05/2013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65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s-CO"/>
              <a:t>29/05/2013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5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070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s-CO"/>
              <a:t>29/05/2013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90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s-CO"/>
              <a:t>29/05/2013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45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s-CO"/>
              <a:t>29/05/2013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72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s-CO"/>
              <a:t>29/05/2013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06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s-CO"/>
              <a:t>29/05/2013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3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s-CO"/>
              <a:t>29/05/2013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7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s-CO"/>
              <a:pPr/>
              <a:t>29/05/2013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0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52" y="1340768"/>
            <a:ext cx="6264696" cy="2088232"/>
          </a:xfrm>
        </p:spPr>
        <p:txBody>
          <a:bodyPr>
            <a:noAutofit/>
          </a:bodyPr>
          <a:lstStyle/>
          <a:p>
            <a:pPr defTabSz="1216152">
              <a:spcBef>
                <a:spcPts val="0"/>
              </a:spcBef>
            </a:pPr>
            <a:r>
              <a:rPr lang="es-CO" sz="6000" dirty="0" smtClean="0">
                <a:solidFill>
                  <a:schemeClr val="tx2">
                    <a:lumMod val="10000"/>
                  </a:schemeClr>
                </a:solidFill>
                <a:latin typeface="Elephant" panose="02020904090505020303" pitchFamily="18" charset="0"/>
              </a:rPr>
              <a:t>EL  DESEMPLEO</a:t>
            </a:r>
            <a:endParaRPr lang="es-ES_tradnl" sz="6000" b="0" i="0" baseline="0" dirty="0">
              <a:solidFill>
                <a:srgbClr val="374C81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252" y="4941168"/>
            <a:ext cx="9001000" cy="238316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ES_tradnl" sz="2400" b="0" i="0" dirty="0" smtClean="0">
                <a:solidFill>
                  <a:schemeClr val="tx2"/>
                </a:solidFill>
                <a:latin typeface="Felix Titling" panose="04060505060202020A04" pitchFamily="82" charset="0"/>
              </a:rPr>
              <a:t>CAMILA ALEJANDRA SÁNCHEZ PEÑA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_tradnl" sz="2400" b="0" i="0" dirty="0" smtClean="0">
                <a:solidFill>
                  <a:schemeClr val="tx2"/>
                </a:solidFill>
                <a:latin typeface="Felix Titling" panose="04060505060202020A04" pitchFamily="82" charset="0"/>
              </a:rPr>
              <a:t>JENNIFER SANTOS BERNAL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_tradnl" sz="2400" dirty="0" smtClean="0">
                <a:solidFill>
                  <a:schemeClr val="tx2"/>
                </a:solidFill>
                <a:latin typeface="Felix Titling" panose="04060505060202020A04" pitchFamily="82" charset="0"/>
              </a:rPr>
              <a:t>DANIELA MOJICA RODRÍGUEZ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_tradnl" sz="2400" b="0" i="0" dirty="0" smtClean="0">
                <a:solidFill>
                  <a:schemeClr val="tx2"/>
                </a:solidFill>
                <a:latin typeface="Felix Titling" panose="04060505060202020A04" pitchFamily="82" charset="0"/>
              </a:rPr>
              <a:t>MÓNICA OSORIO TOLEDO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_tradnl" sz="2400" b="0" i="0" dirty="0" smtClean="0">
                <a:solidFill>
                  <a:schemeClr val="tx2"/>
                </a:solidFill>
                <a:latin typeface="Felix Titling" panose="04060505060202020A04" pitchFamily="82" charset="0"/>
              </a:rPr>
              <a:t>HÉCTOR RAFAEL OSPINA MUÑOZ</a:t>
            </a:r>
            <a:endParaRPr lang="es-ES_tradnl" sz="2400" b="0" i="0" dirty="0" smtClean="0">
              <a:solidFill>
                <a:schemeClr val="tx2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ENCUESTAS</a:t>
            </a:r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 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2521"/>
              </p:ext>
            </p:extLst>
          </p:nvPr>
        </p:nvGraphicFramePr>
        <p:xfrm>
          <a:off x="1117600" y="1052513"/>
          <a:ext cx="10156825" cy="511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858380865"/>
              </p:ext>
            </p:extLst>
          </p:nvPr>
        </p:nvGraphicFramePr>
        <p:xfrm>
          <a:off x="2031471" y="980728"/>
          <a:ext cx="7879365" cy="515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900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CONCLUSIÓN 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506520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867695108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8756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7309" y="2564904"/>
            <a:ext cx="10157354" cy="3607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7200" dirty="0" smtClean="0">
                <a:solidFill>
                  <a:schemeClr val="tx2"/>
                </a:solidFill>
                <a:latin typeface="Bernard MT Condensed" panose="02050806060905020404" pitchFamily="18" charset="0"/>
              </a:rPr>
              <a:t>MUCHAS GRACIAS </a:t>
            </a:r>
            <a:endParaRPr lang="es-CO" sz="7200" dirty="0">
              <a:solidFill>
                <a:schemeClr val="tx2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8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9256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tx2"/>
                </a:solidFill>
              </a:rPr>
              <a:t>CONSTRUCCIÓN </a:t>
            </a:r>
            <a:endParaRPr lang="es-CO" dirty="0">
              <a:solidFill>
                <a:schemeClr val="tx2"/>
              </a:solidFill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56089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06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PLANTEAMIENTO DEL PROBLEMA</a:t>
            </a:r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 </a:t>
            </a:r>
            <a:endParaRPr lang="es-CO" u="sng" dirty="0">
              <a:solidFill>
                <a:schemeClr val="tx2"/>
              </a:solidFill>
              <a:latin typeface="Rockwell Condensed" panose="02060603050405020104" pitchFamily="18" charset="0"/>
              <a:ea typeface="GungsuhChe" panose="02030609000101010101" pitchFamily="49" charset="-127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016553"/>
              </p:ext>
            </p:extLst>
          </p:nvPr>
        </p:nvGraphicFramePr>
        <p:xfrm>
          <a:off x="909836" y="1124744"/>
          <a:ext cx="10796637" cy="533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070076" y="1560390"/>
            <a:ext cx="5904656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es-CO" dirty="0" smtClean="0">
                <a:latin typeface="Baskerville Old Face" pitchFamily="18" charset="0"/>
              </a:rPr>
              <a:t>¿Cuáles son los efectos que produce el desempleo en los hogares colombianos</a:t>
            </a:r>
            <a:endParaRPr lang="es-CO" dirty="0">
              <a:latin typeface="Baskerville Old Face" pitchFamily="18" charset="0"/>
            </a:endParaRPr>
          </a:p>
        </p:txBody>
      </p:sp>
      <p:pic>
        <p:nvPicPr>
          <p:cNvPr id="6" name="5 Imagen" descr="http://spaceplace.nasa.gov/sp/about-us/faq_man_woman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29" y="2996952"/>
            <a:ext cx="3409950" cy="2825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innerShdw blurRad="63500" dist="50800" dir="8100000">
              <a:prstClr val="black">
                <a:alpha val="50000"/>
              </a:prstClr>
            </a:innerShdw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540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El desempleo 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48534"/>
              </p:ext>
            </p:extLst>
          </p:nvPr>
        </p:nvGraphicFramePr>
        <p:xfrm>
          <a:off x="1117600" y="1052737"/>
          <a:ext cx="10156825" cy="5119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28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TIPOS DE DESEMPLEO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827293"/>
              </p:ext>
            </p:extLst>
          </p:nvPr>
        </p:nvGraphicFramePr>
        <p:xfrm>
          <a:off x="117748" y="764704"/>
          <a:ext cx="12169352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049519230"/>
              </p:ext>
            </p:extLst>
          </p:nvPr>
        </p:nvGraphicFramePr>
        <p:xfrm>
          <a:off x="2061964" y="1052736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6014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116632"/>
            <a:ext cx="10665735" cy="1120552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DESEMPLEO EN COLOMBIA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393413"/>
              </p:ext>
            </p:extLst>
          </p:nvPr>
        </p:nvGraphicFramePr>
        <p:xfrm>
          <a:off x="837828" y="620688"/>
          <a:ext cx="10809460" cy="562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98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CAUSAS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803282"/>
              </p:ext>
            </p:extLst>
          </p:nvPr>
        </p:nvGraphicFramePr>
        <p:xfrm>
          <a:off x="1117600" y="1196975"/>
          <a:ext cx="10156825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15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COLOMBIA RESPECTO A AMÉRICA LATINA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73851"/>
              </p:ext>
            </p:extLst>
          </p:nvPr>
        </p:nvGraphicFramePr>
        <p:xfrm>
          <a:off x="791897" y="1196752"/>
          <a:ext cx="11385524" cy="497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81342"/>
              </p:ext>
            </p:extLst>
          </p:nvPr>
        </p:nvGraphicFramePr>
        <p:xfrm>
          <a:off x="1341884" y="1340768"/>
          <a:ext cx="9001000" cy="4968552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114300">
                    <a:prstClr val="black"/>
                  </a:innerShdw>
                  <a:reflection blurRad="6350" stA="50000" endA="300" endPos="55500" dist="50800" dir="5400000" sy="-100000" algn="bl" rotWithShape="0"/>
                </a:effectLst>
              </a:tblPr>
              <a:tblGrid>
                <a:gridCol w="5283605"/>
                <a:gridCol w="3717395"/>
              </a:tblGrid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Países de América latina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Tasa de Desempleo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1.    Guatemala                        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2.7%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2.    Cuba                                 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3.2%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3.    Panamá                            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4.8%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4.    Ecuador                        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4.8%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5.    Brasil                                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5.5%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6.    México                              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5.8%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7.    Bolivia                               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5.8%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8.    Uruguay                           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6.2%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9.    América del caribe             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6.4%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10. Chile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6.4%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11. Paraguay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6.5%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12. El salvador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6.6%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13. Honduras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6.8%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14. Perú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7.0%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15. Argentina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7.3%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16. Costa rica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7.8%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17. Venezuela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8.0%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18. Colombia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11.3%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19. Barbados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12.2%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20. Jamaica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13.7%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21. Bahamas 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13.7%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22. Rep. Dominicana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14.3%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380" marR="63380" marT="0" marB="0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09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EFECTO DEL DESEMPLEO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172631"/>
              </p:ext>
            </p:extLst>
          </p:nvPr>
        </p:nvGraphicFramePr>
        <p:xfrm>
          <a:off x="1117600" y="1412875"/>
          <a:ext cx="10156825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831773261"/>
              </p:ext>
            </p:extLst>
          </p:nvPr>
        </p:nvGraphicFramePr>
        <p:xfrm>
          <a:off x="2031471" y="1124744"/>
          <a:ext cx="7879365" cy="501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260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Tema1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a1" id="{80346458-A03C-408B-A8F0-6EFC440FE288}" vid="{B3B2D771-7797-4D8A-A3E1-35D14702EF58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175CD0C-8211-4CFD-AC0C-35BE9502B5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248</Words>
  <Application>Microsoft Office PowerPoint</Application>
  <PresentationFormat>Personalizado</PresentationFormat>
  <Paragraphs>88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Tema1</vt:lpstr>
      <vt:lpstr>EL  DESEMPLEO</vt:lpstr>
      <vt:lpstr>CONSTRUCCIÓN </vt:lpstr>
      <vt:lpstr>PLANTEAMIENTO DEL PROBLEMA </vt:lpstr>
      <vt:lpstr>El desempleo </vt:lpstr>
      <vt:lpstr>TIPOS DE DESEMPLEO</vt:lpstr>
      <vt:lpstr>DESEMPLEO EN COLOMBIA</vt:lpstr>
      <vt:lpstr>CAUSAS</vt:lpstr>
      <vt:lpstr>COLOMBIA RESPECTO A AMÉRICA LATINA</vt:lpstr>
      <vt:lpstr>EFECTO DEL DESEMPLEO</vt:lpstr>
      <vt:lpstr>ENCUESTAS </vt:lpstr>
      <vt:lpstr>CONCLUSIÓN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2013-05-25T04:16:33Z</dcterms:created>
  <dcterms:modified xsi:type="dcterms:W3CDTF">2013-05-29T20:26:56Z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