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286875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1" userDrawn="1">
          <p15:clr>
            <a:srgbClr val="A4A3A4"/>
          </p15:clr>
        </p15:guide>
        <p15:guide id="2" pos="29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300" y="672"/>
      </p:cViewPr>
      <p:guideLst>
        <p:guide orient="horz" pos="1441"/>
        <p:guide pos="29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ob Semmler" userId="bcd306f97f0f4423" providerId="LiveId" clId="{5CC0AD87-D8F4-43C2-A82A-39E51AD96815}"/>
    <pc:docChg chg="modSld">
      <pc:chgData name="Jakob Semmler" userId="bcd306f97f0f4423" providerId="LiveId" clId="{5CC0AD87-D8F4-43C2-A82A-39E51AD96815}" dt="2023-10-08T10:18:39.461" v="2" actId="1076"/>
      <pc:docMkLst>
        <pc:docMk/>
      </pc:docMkLst>
      <pc:sldChg chg="modSp mod">
        <pc:chgData name="Jakob Semmler" userId="bcd306f97f0f4423" providerId="LiveId" clId="{5CC0AD87-D8F4-43C2-A82A-39E51AD96815}" dt="2023-10-08T10:18:39.461" v="2" actId="1076"/>
        <pc:sldMkLst>
          <pc:docMk/>
          <pc:sldMk cId="205307687" sldId="256"/>
        </pc:sldMkLst>
        <pc:spChg chg="mod">
          <ac:chgData name="Jakob Semmler" userId="bcd306f97f0f4423" providerId="LiveId" clId="{5CC0AD87-D8F4-43C2-A82A-39E51AD96815}" dt="2023-10-08T10:18:39.461" v="2" actId="1076"/>
          <ac:spMkLst>
            <pc:docMk/>
            <pc:sldMk cId="205307687" sldId="256"/>
            <ac:spMk id="387" creationId="{079BA9D8-A8C2-FC60-1C0F-9283EDC2C920}"/>
          </ac:spMkLst>
        </pc:spChg>
        <pc:spChg chg="mod">
          <ac:chgData name="Jakob Semmler" userId="bcd306f97f0f4423" providerId="LiveId" clId="{5CC0AD87-D8F4-43C2-A82A-39E51AD96815}" dt="2023-10-08T10:18:34.264" v="1" actId="1076"/>
          <ac:spMkLst>
            <pc:docMk/>
            <pc:sldMk cId="205307687" sldId="256"/>
            <ac:spMk id="414" creationId="{68C600B1-36B1-3FA3-9490-3FAC571A475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860" y="748242"/>
            <a:ext cx="6965156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0860" y="2401359"/>
            <a:ext cx="6965156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790D-011D-4DD7-BD67-3EF2A49101AB}" type="datetimeFigureOut">
              <a:rPr lang="de-DE" smtClean="0"/>
              <a:t>08.10.2023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1F1D-DA5E-41DD-8CAA-C8866A372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95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790D-011D-4DD7-BD67-3EF2A49101AB}" type="datetimeFigureOut">
              <a:rPr lang="de-DE" smtClean="0"/>
              <a:t>08.10.2023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1F1D-DA5E-41DD-8CAA-C8866A372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83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5920" y="243417"/>
            <a:ext cx="2002482" cy="387455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8473" y="243417"/>
            <a:ext cx="5891361" cy="387455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790D-011D-4DD7-BD67-3EF2A49101AB}" type="datetimeFigureOut">
              <a:rPr lang="de-DE" smtClean="0"/>
              <a:t>08.10.2023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1F1D-DA5E-41DD-8CAA-C8866A372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38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790D-011D-4DD7-BD67-3EF2A49101AB}" type="datetimeFigureOut">
              <a:rPr lang="de-DE" smtClean="0"/>
              <a:t>08.10.2023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1F1D-DA5E-41DD-8CAA-C8866A372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33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636" y="1139826"/>
            <a:ext cx="800993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636" y="3059642"/>
            <a:ext cx="800993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790D-011D-4DD7-BD67-3EF2A49101AB}" type="datetimeFigureOut">
              <a:rPr lang="de-DE" smtClean="0"/>
              <a:t>08.10.2023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1F1D-DA5E-41DD-8CAA-C8866A372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66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473" y="1217083"/>
            <a:ext cx="3946922" cy="29008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1480" y="1217083"/>
            <a:ext cx="3946922" cy="29008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790D-011D-4DD7-BD67-3EF2A49101AB}" type="datetimeFigureOut">
              <a:rPr lang="de-DE" smtClean="0"/>
              <a:t>08.10.2023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1F1D-DA5E-41DD-8CAA-C8866A372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45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682" y="243417"/>
            <a:ext cx="8009930" cy="88370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683" y="1120775"/>
            <a:ext cx="392878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683" y="1670050"/>
            <a:ext cx="3928783" cy="24563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481" y="1120775"/>
            <a:ext cx="394813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481" y="1670050"/>
            <a:ext cx="3948131" cy="24563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790D-011D-4DD7-BD67-3EF2A49101AB}" type="datetimeFigureOut">
              <a:rPr lang="de-DE" smtClean="0"/>
              <a:t>08.10.2023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1F1D-DA5E-41DD-8CAA-C8866A372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01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790D-011D-4DD7-BD67-3EF2A49101AB}" type="datetimeFigureOut">
              <a:rPr lang="de-DE" smtClean="0"/>
              <a:t>08.10.2023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1F1D-DA5E-41DD-8CAA-C8866A372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21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790D-011D-4DD7-BD67-3EF2A49101AB}" type="datetimeFigureOut">
              <a:rPr lang="de-DE" smtClean="0"/>
              <a:t>08.10.2023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1F1D-DA5E-41DD-8CAA-C8866A372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15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682" y="304800"/>
            <a:ext cx="2995259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8132" y="658284"/>
            <a:ext cx="470148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682" y="1371600"/>
            <a:ext cx="2995259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790D-011D-4DD7-BD67-3EF2A49101AB}" type="datetimeFigureOut">
              <a:rPr lang="de-DE" smtClean="0"/>
              <a:t>08.10.2023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1F1D-DA5E-41DD-8CAA-C8866A372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36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682" y="304800"/>
            <a:ext cx="2995259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48132" y="658284"/>
            <a:ext cx="470148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682" y="1371600"/>
            <a:ext cx="2995259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790D-011D-4DD7-BD67-3EF2A49101AB}" type="datetimeFigureOut">
              <a:rPr lang="de-DE" smtClean="0"/>
              <a:t>08.10.2023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1F1D-DA5E-41DD-8CAA-C8866A372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12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473" y="243417"/>
            <a:ext cx="800993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473" y="1217083"/>
            <a:ext cx="800993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8473" y="4237567"/>
            <a:ext cx="2089547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7790D-011D-4DD7-BD67-3EF2A49101AB}" type="datetimeFigureOut">
              <a:rPr lang="de-DE" smtClean="0"/>
              <a:t>08.10.2023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6278" y="4237567"/>
            <a:ext cx="31343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8855" y="4237567"/>
            <a:ext cx="2089547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21F1D-DA5E-41DD-8CAA-C8866A372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31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6" Type="http://schemas.openxmlformats.org/officeDocument/2006/relationships/image" Target="../media/image5.png"/><Relationship Id="rId15" Type="http://schemas.openxmlformats.org/officeDocument/2006/relationships/image" Target="../media/image3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1" name="Gerade Verbindung mit Pfeil 340">
            <a:extLst>
              <a:ext uri="{FF2B5EF4-FFF2-40B4-BE49-F238E27FC236}">
                <a16:creationId xmlns:a16="http://schemas.microsoft.com/office/drawing/2014/main" id="{7CF619E7-FCF6-F50C-12ED-83934FC2B251}"/>
              </a:ext>
            </a:extLst>
          </p:cNvPr>
          <p:cNvCxnSpPr>
            <a:cxnSpLocks/>
            <a:stCxn id="347" idx="2"/>
            <a:endCxn id="400" idx="0"/>
          </p:cNvCxnSpPr>
          <p:nvPr/>
        </p:nvCxnSpPr>
        <p:spPr>
          <a:xfrm>
            <a:off x="3126765" y="2134973"/>
            <a:ext cx="1169" cy="243801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stealt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2" name="Gerade Verbindung mit Pfeil 341">
            <a:extLst>
              <a:ext uri="{FF2B5EF4-FFF2-40B4-BE49-F238E27FC236}">
                <a16:creationId xmlns:a16="http://schemas.microsoft.com/office/drawing/2014/main" id="{F7C5F6B4-016C-6A56-E8A6-8F757D973F94}"/>
              </a:ext>
            </a:extLst>
          </p:cNvPr>
          <p:cNvCxnSpPr>
            <a:cxnSpLocks/>
          </p:cNvCxnSpPr>
          <p:nvPr/>
        </p:nvCxnSpPr>
        <p:spPr>
          <a:xfrm>
            <a:off x="3876517" y="2866584"/>
            <a:ext cx="0" cy="785266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Gerade Verbindung mit Pfeil 342">
            <a:extLst>
              <a:ext uri="{FF2B5EF4-FFF2-40B4-BE49-F238E27FC236}">
                <a16:creationId xmlns:a16="http://schemas.microsoft.com/office/drawing/2014/main" id="{CE433FB7-735C-7FEB-2B86-3FB647D8488D}"/>
              </a:ext>
            </a:extLst>
          </p:cNvPr>
          <p:cNvCxnSpPr>
            <a:cxnSpLocks/>
          </p:cNvCxnSpPr>
          <p:nvPr/>
        </p:nvCxnSpPr>
        <p:spPr>
          <a:xfrm>
            <a:off x="5917918" y="2751004"/>
            <a:ext cx="0" cy="913386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Gerade Verbindung mit Pfeil 343">
            <a:extLst>
              <a:ext uri="{FF2B5EF4-FFF2-40B4-BE49-F238E27FC236}">
                <a16:creationId xmlns:a16="http://schemas.microsoft.com/office/drawing/2014/main" id="{7648444E-6347-F2DD-A6BB-9768D254703D}"/>
              </a:ext>
            </a:extLst>
          </p:cNvPr>
          <p:cNvCxnSpPr>
            <a:cxnSpLocks/>
          </p:cNvCxnSpPr>
          <p:nvPr/>
        </p:nvCxnSpPr>
        <p:spPr>
          <a:xfrm>
            <a:off x="7928245" y="2810994"/>
            <a:ext cx="0" cy="83917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5" name="Freihandform: Form 344">
            <a:extLst>
              <a:ext uri="{FF2B5EF4-FFF2-40B4-BE49-F238E27FC236}">
                <a16:creationId xmlns:a16="http://schemas.microsoft.com/office/drawing/2014/main" id="{D51A5C96-18BD-867A-0A3F-DC43A442BA63}"/>
              </a:ext>
            </a:extLst>
          </p:cNvPr>
          <p:cNvSpPr/>
          <p:nvPr/>
        </p:nvSpPr>
        <p:spPr>
          <a:xfrm>
            <a:off x="2520041" y="1401855"/>
            <a:ext cx="427603" cy="1325384"/>
          </a:xfrm>
          <a:custGeom>
            <a:avLst/>
            <a:gdLst>
              <a:gd name="connsiteX0" fmla="*/ 0 w 998376"/>
              <a:gd name="connsiteY0" fmla="*/ 364791 h 364791"/>
              <a:gd name="connsiteX1" fmla="*/ 503854 w 998376"/>
              <a:gd name="connsiteY1" fmla="*/ 56881 h 364791"/>
              <a:gd name="connsiteX2" fmla="*/ 998376 w 998376"/>
              <a:gd name="connsiteY2" fmla="*/ 897 h 364791"/>
              <a:gd name="connsiteX0" fmla="*/ 0 w 998376"/>
              <a:gd name="connsiteY0" fmla="*/ 364791 h 364791"/>
              <a:gd name="connsiteX1" fmla="*/ 503854 w 998376"/>
              <a:gd name="connsiteY1" fmla="*/ 56881 h 364791"/>
              <a:gd name="connsiteX2" fmla="*/ 998376 w 998376"/>
              <a:gd name="connsiteY2" fmla="*/ 897 h 364791"/>
              <a:gd name="connsiteX0" fmla="*/ 0 w 998376"/>
              <a:gd name="connsiteY0" fmla="*/ 364791 h 364830"/>
              <a:gd name="connsiteX1" fmla="*/ 503854 w 998376"/>
              <a:gd name="connsiteY1" fmla="*/ 56881 h 364830"/>
              <a:gd name="connsiteX2" fmla="*/ 998376 w 998376"/>
              <a:gd name="connsiteY2" fmla="*/ 897 h 36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376" h="364830">
                <a:moveTo>
                  <a:pt x="0" y="364791"/>
                </a:moveTo>
                <a:cubicBezTo>
                  <a:pt x="400015" y="368465"/>
                  <a:pt x="337458" y="117530"/>
                  <a:pt x="503854" y="56881"/>
                </a:cubicBezTo>
                <a:cubicBezTo>
                  <a:pt x="670250" y="-3768"/>
                  <a:pt x="834313" y="-1436"/>
                  <a:pt x="998376" y="89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6" name="Gerade Verbindung mit Pfeil 345">
            <a:extLst>
              <a:ext uri="{FF2B5EF4-FFF2-40B4-BE49-F238E27FC236}">
                <a16:creationId xmlns:a16="http://schemas.microsoft.com/office/drawing/2014/main" id="{3F6D7BF0-9649-C36A-B1B2-A13C00500215}"/>
              </a:ext>
            </a:extLst>
          </p:cNvPr>
          <p:cNvCxnSpPr>
            <a:cxnSpLocks/>
            <a:stCxn id="403" idx="3"/>
          </p:cNvCxnSpPr>
          <p:nvPr/>
        </p:nvCxnSpPr>
        <p:spPr>
          <a:xfrm>
            <a:off x="862911" y="1223341"/>
            <a:ext cx="255485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7" name="Rechteck: abgerundete Ecken 346">
            <a:extLst>
              <a:ext uri="{FF2B5EF4-FFF2-40B4-BE49-F238E27FC236}">
                <a16:creationId xmlns:a16="http://schemas.microsoft.com/office/drawing/2014/main" id="{E86057B2-10D6-E9C4-2B48-A687E0154CBF}"/>
              </a:ext>
            </a:extLst>
          </p:cNvPr>
          <p:cNvSpPr/>
          <p:nvPr/>
        </p:nvSpPr>
        <p:spPr>
          <a:xfrm>
            <a:off x="2956973" y="671639"/>
            <a:ext cx="339580" cy="1463332"/>
          </a:xfrm>
          <a:prstGeom prst="roundRect">
            <a:avLst/>
          </a:prstGeom>
          <a:solidFill>
            <a:srgbClr val="F4A261"/>
          </a:solidFill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rtlCol="0" anchor="ctr">
            <a:noAutofit/>
          </a:bodyPr>
          <a:lstStyle/>
          <a:p>
            <a:pPr algn="ctr">
              <a:lnSpc>
                <a:spcPts val="1560"/>
              </a:lnSpc>
            </a:pPr>
            <a:r>
              <a:rPr lang="de-DE" dirty="0" err="1"/>
              <a:t>Concat</a:t>
            </a:r>
            <a:endParaRPr lang="de-DE" dirty="0"/>
          </a:p>
        </p:txBody>
      </p:sp>
      <p:sp>
        <p:nvSpPr>
          <p:cNvPr id="348" name="Freihandform: Form 347">
            <a:extLst>
              <a:ext uri="{FF2B5EF4-FFF2-40B4-BE49-F238E27FC236}">
                <a16:creationId xmlns:a16="http://schemas.microsoft.com/office/drawing/2014/main" id="{D0EFBBCE-19F2-865D-EA61-DFF24128005B}"/>
              </a:ext>
            </a:extLst>
          </p:cNvPr>
          <p:cNvSpPr/>
          <p:nvPr/>
        </p:nvSpPr>
        <p:spPr>
          <a:xfrm>
            <a:off x="837704" y="2655549"/>
            <a:ext cx="286548" cy="341049"/>
          </a:xfrm>
          <a:custGeom>
            <a:avLst/>
            <a:gdLst>
              <a:gd name="connsiteX0" fmla="*/ 0 w 998376"/>
              <a:gd name="connsiteY0" fmla="*/ 364791 h 364791"/>
              <a:gd name="connsiteX1" fmla="*/ 503854 w 998376"/>
              <a:gd name="connsiteY1" fmla="*/ 56881 h 364791"/>
              <a:gd name="connsiteX2" fmla="*/ 998376 w 998376"/>
              <a:gd name="connsiteY2" fmla="*/ 897 h 364791"/>
              <a:gd name="connsiteX0" fmla="*/ 0 w 998376"/>
              <a:gd name="connsiteY0" fmla="*/ 364791 h 366748"/>
              <a:gd name="connsiteX1" fmla="*/ 503854 w 998376"/>
              <a:gd name="connsiteY1" fmla="*/ 56881 h 366748"/>
              <a:gd name="connsiteX2" fmla="*/ 998376 w 998376"/>
              <a:gd name="connsiteY2" fmla="*/ 897 h 366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376" h="366748">
                <a:moveTo>
                  <a:pt x="0" y="364791"/>
                </a:moveTo>
                <a:cubicBezTo>
                  <a:pt x="311141" y="392518"/>
                  <a:pt x="337458" y="117530"/>
                  <a:pt x="503854" y="56881"/>
                </a:cubicBezTo>
                <a:cubicBezTo>
                  <a:pt x="670250" y="-3768"/>
                  <a:pt x="834313" y="-1436"/>
                  <a:pt x="998376" y="89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Freihandform: Form 348">
            <a:extLst>
              <a:ext uri="{FF2B5EF4-FFF2-40B4-BE49-F238E27FC236}">
                <a16:creationId xmlns:a16="http://schemas.microsoft.com/office/drawing/2014/main" id="{AA6BF95C-6E0B-E94D-7125-6511D0A1F1B0}"/>
              </a:ext>
            </a:extLst>
          </p:cNvPr>
          <p:cNvSpPr/>
          <p:nvPr/>
        </p:nvSpPr>
        <p:spPr>
          <a:xfrm>
            <a:off x="862911" y="3187893"/>
            <a:ext cx="270675" cy="783523"/>
          </a:xfrm>
          <a:custGeom>
            <a:avLst/>
            <a:gdLst>
              <a:gd name="connsiteX0" fmla="*/ 0 w 1017037"/>
              <a:gd name="connsiteY0" fmla="*/ 0 h 727788"/>
              <a:gd name="connsiteX1" fmla="*/ 401216 w 1017037"/>
              <a:gd name="connsiteY1" fmla="*/ 559837 h 727788"/>
              <a:gd name="connsiteX2" fmla="*/ 1017037 w 1017037"/>
              <a:gd name="connsiteY2" fmla="*/ 727788 h 727788"/>
              <a:gd name="connsiteX0" fmla="*/ 0 w 1017037"/>
              <a:gd name="connsiteY0" fmla="*/ 0 h 727788"/>
              <a:gd name="connsiteX1" fmla="*/ 401216 w 1017037"/>
              <a:gd name="connsiteY1" fmla="*/ 559837 h 727788"/>
              <a:gd name="connsiteX2" fmla="*/ 1017037 w 1017037"/>
              <a:gd name="connsiteY2" fmla="*/ 727788 h 727788"/>
              <a:gd name="connsiteX0" fmla="*/ 0 w 1017037"/>
              <a:gd name="connsiteY0" fmla="*/ 0 h 727788"/>
              <a:gd name="connsiteX1" fmla="*/ 240120 w 1017037"/>
              <a:gd name="connsiteY1" fmla="*/ 622235 h 727788"/>
              <a:gd name="connsiteX2" fmla="*/ 1017037 w 1017037"/>
              <a:gd name="connsiteY2" fmla="*/ 727788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037" h="727788">
                <a:moveTo>
                  <a:pt x="0" y="0"/>
                </a:moveTo>
                <a:cubicBezTo>
                  <a:pt x="236678" y="67730"/>
                  <a:pt x="70614" y="500937"/>
                  <a:pt x="240120" y="622235"/>
                </a:cubicBezTo>
                <a:cubicBezTo>
                  <a:pt x="409626" y="743533"/>
                  <a:pt x="793879" y="704461"/>
                  <a:pt x="1017037" y="727788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0" name="Gruppieren 349">
            <a:extLst>
              <a:ext uri="{FF2B5EF4-FFF2-40B4-BE49-F238E27FC236}">
                <a16:creationId xmlns:a16="http://schemas.microsoft.com/office/drawing/2014/main" id="{D25A33F1-DFC9-AC57-FE01-6A5F5A742016}"/>
              </a:ext>
            </a:extLst>
          </p:cNvPr>
          <p:cNvGrpSpPr/>
          <p:nvPr/>
        </p:nvGrpSpPr>
        <p:grpSpPr>
          <a:xfrm>
            <a:off x="3605995" y="795624"/>
            <a:ext cx="1556500" cy="1282539"/>
            <a:chOff x="5721496" y="909918"/>
            <a:chExt cx="1582035" cy="128253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51" name="Rechteck: obere Ecken abgerundet 350">
              <a:extLst>
                <a:ext uri="{FF2B5EF4-FFF2-40B4-BE49-F238E27FC236}">
                  <a16:creationId xmlns:a16="http://schemas.microsoft.com/office/drawing/2014/main" id="{B0775BB5-9414-325B-9ADB-E8109759A673}"/>
                </a:ext>
              </a:extLst>
            </p:cNvPr>
            <p:cNvSpPr/>
            <p:nvPr/>
          </p:nvSpPr>
          <p:spPr>
            <a:xfrm>
              <a:off x="5721497" y="909918"/>
              <a:ext cx="1582034" cy="316194"/>
            </a:xfrm>
            <a:prstGeom prst="round2SameRect">
              <a:avLst>
                <a:gd name="adj1" fmla="val 40274"/>
                <a:gd name="adj2" fmla="val 0"/>
              </a:avLst>
            </a:prstGeom>
            <a:solidFill>
              <a:srgbClr val="264653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CConv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2" name="Rechteck: obere Ecken abgerundet 351">
                  <a:extLst>
                    <a:ext uri="{FF2B5EF4-FFF2-40B4-BE49-F238E27FC236}">
                      <a16:creationId xmlns:a16="http://schemas.microsoft.com/office/drawing/2014/main" id="{AC8F3CCC-8F8C-A3C9-1551-AC5559B2CC3E}"/>
                    </a:ext>
                  </a:extLst>
                </p:cNvPr>
                <p:cNvSpPr/>
                <p:nvPr/>
              </p:nvSpPr>
              <p:spPr>
                <a:xfrm>
                  <a:off x="5721496" y="1219817"/>
                  <a:ext cx="1582034" cy="972640"/>
                </a:xfrm>
                <a:prstGeom prst="round2SameRect">
                  <a:avLst>
                    <a:gd name="adj1" fmla="val 0"/>
                    <a:gd name="adj2" fmla="val 12421"/>
                  </a:avLst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de-DE" sz="14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In</a:t>
                  </a:r>
                  <a:r>
                    <a:rPr lang="de-DE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40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fluid</m:t>
                          </m:r>
                        </m:sub>
                      </m:sSub>
                    </m:oMath>
                  </a14:m>
                  <a:endParaRPr lang="de-DE" sz="14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  <a:p>
                  <a:r>
                    <a:rPr lang="de-DE" sz="14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Out</a:t>
                  </a:r>
                  <a:r>
                    <a:rPr lang="de-DE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40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fluid</m:t>
                          </m:r>
                        </m:sub>
                      </m:sSub>
                    </m:oMath>
                  </a14:m>
                  <a:endParaRPr lang="de-DE" sz="14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  <a:p>
                  <a:r>
                    <a:rPr lang="de-DE" sz="14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Ext</a:t>
                  </a:r>
                  <a:r>
                    <a:rPr lang="de-DE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   0.225</a:t>
                  </a:r>
                </a:p>
                <a:p>
                  <a:r>
                    <a:rPr lang="de-DE" sz="1400" b="1" dirty="0" err="1">
                      <a:solidFill>
                        <a:schemeClr val="bg2">
                          <a:lumMod val="25000"/>
                        </a:schemeClr>
                      </a:solidFill>
                    </a:rPr>
                    <a:t>Dim</a:t>
                  </a:r>
                  <a:r>
                    <a:rPr lang="de-DE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   </a:t>
                  </a:r>
                  <a14:m>
                    <m:oMath xmlns:m="http://schemas.openxmlformats.org/officeDocument/2006/math">
                      <m:r>
                        <a:rPr lang="de-DE" sz="14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de-DE" sz="14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sz="14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×64⟩</m:t>
                      </m:r>
                    </m:oMath>
                  </a14:m>
                  <a:endParaRPr lang="de-DE" sz="14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10" name="Rechteck: obere Ecken abgerundet 909">
                  <a:extLst>
                    <a:ext uri="{FF2B5EF4-FFF2-40B4-BE49-F238E27FC236}">
                      <a16:creationId xmlns:a16="http://schemas.microsoft.com/office/drawing/2014/main" id="{DC454BE9-5796-89EE-4E58-A229527F52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1496" y="1219817"/>
                  <a:ext cx="1582034" cy="972640"/>
                </a:xfrm>
                <a:prstGeom prst="round2SameRect">
                  <a:avLst>
                    <a:gd name="adj1" fmla="val 0"/>
                    <a:gd name="adj2" fmla="val 12421"/>
                  </a:avLst>
                </a:prstGeom>
                <a:blipFill>
                  <a:blip r:embed="rId7"/>
                  <a:stretch>
                    <a:fillRect b="-2454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E30881AE-AF19-0A18-318D-C8B58C314B42}"/>
              </a:ext>
            </a:extLst>
          </p:cNvPr>
          <p:cNvGrpSpPr/>
          <p:nvPr/>
        </p:nvGrpSpPr>
        <p:grpSpPr>
          <a:xfrm>
            <a:off x="3798594" y="2223668"/>
            <a:ext cx="1367008" cy="642916"/>
            <a:chOff x="5914096" y="2337964"/>
            <a:chExt cx="1389434" cy="64291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54" name="Rechteck: obere Ecken abgerundet 353">
              <a:extLst>
                <a:ext uri="{FF2B5EF4-FFF2-40B4-BE49-F238E27FC236}">
                  <a16:creationId xmlns:a16="http://schemas.microsoft.com/office/drawing/2014/main" id="{521BD517-D0F3-9F22-AB79-0B00FF701D6F}"/>
                </a:ext>
              </a:extLst>
            </p:cNvPr>
            <p:cNvSpPr/>
            <p:nvPr/>
          </p:nvSpPr>
          <p:spPr>
            <a:xfrm>
              <a:off x="5914097" y="2337964"/>
              <a:ext cx="1389433" cy="316194"/>
            </a:xfrm>
            <a:prstGeom prst="round2SameRect">
              <a:avLst>
                <a:gd name="adj1" fmla="val 40274"/>
                <a:gd name="adj2" fmla="val 0"/>
              </a:avLst>
            </a:prstGeom>
            <a:solidFill>
              <a:srgbClr val="2A9D8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bg1"/>
                  </a:solidFill>
                </a:rPr>
                <a:t>FC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Rechteck: obere Ecken abgerundet 354">
                  <a:extLst>
                    <a:ext uri="{FF2B5EF4-FFF2-40B4-BE49-F238E27FC236}">
                      <a16:creationId xmlns:a16="http://schemas.microsoft.com/office/drawing/2014/main" id="{00058064-CD6F-CC0D-C3E8-4341707868AD}"/>
                    </a:ext>
                  </a:extLst>
                </p:cNvPr>
                <p:cNvSpPr/>
                <p:nvPr/>
              </p:nvSpPr>
              <p:spPr>
                <a:xfrm>
                  <a:off x="5914096" y="2647864"/>
                  <a:ext cx="1389433" cy="333016"/>
                </a:xfrm>
                <a:prstGeom prst="round2SameRect">
                  <a:avLst>
                    <a:gd name="adj1" fmla="val 0"/>
                    <a:gd name="adj2" fmla="val 12421"/>
                  </a:avLst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de-DE" sz="1400" b="1" dirty="0" err="1">
                      <a:solidFill>
                        <a:schemeClr val="bg2">
                          <a:lumMod val="25000"/>
                        </a:schemeClr>
                      </a:solidFill>
                    </a:rPr>
                    <a:t>Dim</a:t>
                  </a:r>
                  <a:r>
                    <a:rPr lang="de-DE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   </a:t>
                  </a:r>
                  <a14:m>
                    <m:oMath xmlns:m="http://schemas.openxmlformats.org/officeDocument/2006/math">
                      <m:r>
                        <a:rPr lang="de-DE" sz="14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de-DE" sz="14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sz="14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×64⟩</m:t>
                      </m:r>
                    </m:oMath>
                  </a14:m>
                  <a:endParaRPr lang="de-DE" sz="14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13" name="Rechteck: obere Ecken abgerundet 912">
                  <a:extLst>
                    <a:ext uri="{FF2B5EF4-FFF2-40B4-BE49-F238E27FC236}">
                      <a16:creationId xmlns:a16="http://schemas.microsoft.com/office/drawing/2014/main" id="{4554422D-CD3B-D9E1-A287-9E363C1C7A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096" y="2647864"/>
                  <a:ext cx="1389433" cy="333016"/>
                </a:xfrm>
                <a:prstGeom prst="round2SameRect">
                  <a:avLst>
                    <a:gd name="adj1" fmla="val 0"/>
                    <a:gd name="adj2" fmla="val 12421"/>
                  </a:avLst>
                </a:prstGeom>
                <a:blipFill>
                  <a:blip r:embed="rId8"/>
                  <a:stretch>
                    <a:fillRect t="-1754" b="-7018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6" name="Ellipse 355">
            <a:extLst>
              <a:ext uri="{FF2B5EF4-FFF2-40B4-BE49-F238E27FC236}">
                <a16:creationId xmlns:a16="http://schemas.microsoft.com/office/drawing/2014/main" id="{F6C3B6FA-E0AC-CC14-01CA-C1BCAE8EC42B}"/>
              </a:ext>
            </a:extLst>
          </p:cNvPr>
          <p:cNvSpPr/>
          <p:nvPr/>
        </p:nvSpPr>
        <p:spPr>
          <a:xfrm>
            <a:off x="3581531" y="3639312"/>
            <a:ext cx="410547" cy="407137"/>
          </a:xfrm>
          <a:prstGeom prst="ellipse">
            <a:avLst/>
          </a:prstGeom>
          <a:solidFill>
            <a:srgbClr val="E76F51"/>
          </a:solidFill>
          <a:ln w="158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+</a:t>
            </a:r>
          </a:p>
        </p:txBody>
      </p:sp>
      <p:grpSp>
        <p:nvGrpSpPr>
          <p:cNvPr id="357" name="Gruppieren 356">
            <a:extLst>
              <a:ext uri="{FF2B5EF4-FFF2-40B4-BE49-F238E27FC236}">
                <a16:creationId xmlns:a16="http://schemas.microsoft.com/office/drawing/2014/main" id="{6EFDB56F-3B7F-7659-3504-08B13CF74FFA}"/>
              </a:ext>
            </a:extLst>
          </p:cNvPr>
          <p:cNvGrpSpPr/>
          <p:nvPr/>
        </p:nvGrpSpPr>
        <p:grpSpPr>
          <a:xfrm>
            <a:off x="5620448" y="795624"/>
            <a:ext cx="1556500" cy="1282539"/>
            <a:chOff x="7808777" y="909918"/>
            <a:chExt cx="1582035" cy="128253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58" name="Rechteck: obere Ecken abgerundet 357">
              <a:extLst>
                <a:ext uri="{FF2B5EF4-FFF2-40B4-BE49-F238E27FC236}">
                  <a16:creationId xmlns:a16="http://schemas.microsoft.com/office/drawing/2014/main" id="{4398F6F5-A819-FC86-798B-6E1BB07EEABA}"/>
                </a:ext>
              </a:extLst>
            </p:cNvPr>
            <p:cNvSpPr/>
            <p:nvPr/>
          </p:nvSpPr>
          <p:spPr>
            <a:xfrm>
              <a:off x="7808778" y="909918"/>
              <a:ext cx="1582034" cy="316194"/>
            </a:xfrm>
            <a:prstGeom prst="round2SameRect">
              <a:avLst>
                <a:gd name="adj1" fmla="val 40274"/>
                <a:gd name="adj2" fmla="val 0"/>
              </a:avLst>
            </a:prstGeom>
            <a:solidFill>
              <a:srgbClr val="264653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CConv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9" name="Rechteck: obere Ecken abgerundet 358">
                  <a:extLst>
                    <a:ext uri="{FF2B5EF4-FFF2-40B4-BE49-F238E27FC236}">
                      <a16:creationId xmlns:a16="http://schemas.microsoft.com/office/drawing/2014/main" id="{BC56EF22-FECE-6728-487E-8CF314D06295}"/>
                    </a:ext>
                  </a:extLst>
                </p:cNvPr>
                <p:cNvSpPr/>
                <p:nvPr/>
              </p:nvSpPr>
              <p:spPr>
                <a:xfrm>
                  <a:off x="7808777" y="1219817"/>
                  <a:ext cx="1582034" cy="972640"/>
                </a:xfrm>
                <a:prstGeom prst="round2SameRect">
                  <a:avLst>
                    <a:gd name="adj1" fmla="val 0"/>
                    <a:gd name="adj2" fmla="val 12421"/>
                  </a:avLst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de-DE" sz="14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In</a:t>
                  </a:r>
                  <a:r>
                    <a:rPr lang="de-DE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40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fluid</m:t>
                          </m:r>
                        </m:sub>
                      </m:sSub>
                    </m:oMath>
                  </a14:m>
                  <a:endParaRPr lang="de-DE" sz="14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  <a:p>
                  <a:r>
                    <a:rPr lang="de-DE" sz="14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Out</a:t>
                  </a:r>
                  <a:r>
                    <a:rPr lang="de-DE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40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fluid</m:t>
                          </m:r>
                        </m:sub>
                      </m:sSub>
                    </m:oMath>
                  </a14:m>
                  <a:endParaRPr lang="de-DE" sz="14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  <a:p>
                  <a:r>
                    <a:rPr lang="de-DE" sz="14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Ext</a:t>
                  </a:r>
                  <a:r>
                    <a:rPr lang="de-DE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   0.225</a:t>
                  </a:r>
                </a:p>
                <a:p>
                  <a:r>
                    <a:rPr lang="de-DE" sz="1400" b="1" dirty="0" err="1">
                      <a:solidFill>
                        <a:schemeClr val="bg2">
                          <a:lumMod val="25000"/>
                        </a:schemeClr>
                      </a:solidFill>
                    </a:rPr>
                    <a:t>Dim</a:t>
                  </a:r>
                  <a:r>
                    <a:rPr lang="de-DE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   </a:t>
                  </a:r>
                  <a14:m>
                    <m:oMath xmlns:m="http://schemas.openxmlformats.org/officeDocument/2006/math">
                      <m:r>
                        <a:rPr lang="de-DE" sz="14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de-DE" sz="14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sz="14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×64⟩</m:t>
                      </m:r>
                    </m:oMath>
                  </a14:m>
                  <a:endParaRPr lang="de-DE" sz="14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17" name="Rechteck: obere Ecken abgerundet 916">
                  <a:extLst>
                    <a:ext uri="{FF2B5EF4-FFF2-40B4-BE49-F238E27FC236}">
                      <a16:creationId xmlns:a16="http://schemas.microsoft.com/office/drawing/2014/main" id="{0E71E496-7FF5-CBE9-686E-5804C55725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8777" y="1219817"/>
                  <a:ext cx="1582034" cy="972640"/>
                </a:xfrm>
                <a:prstGeom prst="round2SameRect">
                  <a:avLst>
                    <a:gd name="adj1" fmla="val 0"/>
                    <a:gd name="adj2" fmla="val 12421"/>
                  </a:avLst>
                </a:prstGeom>
                <a:blipFill>
                  <a:blip r:embed="rId9"/>
                  <a:stretch>
                    <a:fillRect b="-2454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0" name="Gruppieren 359">
            <a:extLst>
              <a:ext uri="{FF2B5EF4-FFF2-40B4-BE49-F238E27FC236}">
                <a16:creationId xmlns:a16="http://schemas.microsoft.com/office/drawing/2014/main" id="{18D59458-A3CA-9D2F-7654-0FDDD4D850AD}"/>
              </a:ext>
            </a:extLst>
          </p:cNvPr>
          <p:cNvGrpSpPr/>
          <p:nvPr/>
        </p:nvGrpSpPr>
        <p:grpSpPr>
          <a:xfrm>
            <a:off x="5825373" y="2229963"/>
            <a:ext cx="1342233" cy="646632"/>
            <a:chOff x="8013701" y="2344259"/>
            <a:chExt cx="1364253" cy="64663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61" name="Rechteck: obere Ecken abgerundet 360">
              <a:extLst>
                <a:ext uri="{FF2B5EF4-FFF2-40B4-BE49-F238E27FC236}">
                  <a16:creationId xmlns:a16="http://schemas.microsoft.com/office/drawing/2014/main" id="{2A6ACCE9-F7EB-BCF3-C9A1-03C508E4E946}"/>
                </a:ext>
              </a:extLst>
            </p:cNvPr>
            <p:cNvSpPr/>
            <p:nvPr/>
          </p:nvSpPr>
          <p:spPr>
            <a:xfrm>
              <a:off x="8013702" y="2344259"/>
              <a:ext cx="1364252" cy="316194"/>
            </a:xfrm>
            <a:prstGeom prst="round2SameRect">
              <a:avLst>
                <a:gd name="adj1" fmla="val 40274"/>
                <a:gd name="adj2" fmla="val 0"/>
              </a:avLst>
            </a:prstGeom>
            <a:solidFill>
              <a:srgbClr val="2A9D8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bg1"/>
                  </a:solidFill>
                </a:rPr>
                <a:t>FC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Rechteck: obere Ecken abgerundet 361">
                  <a:extLst>
                    <a:ext uri="{FF2B5EF4-FFF2-40B4-BE49-F238E27FC236}">
                      <a16:creationId xmlns:a16="http://schemas.microsoft.com/office/drawing/2014/main" id="{F9A86377-321B-6F1B-EA0B-DD5334C8D563}"/>
                    </a:ext>
                  </a:extLst>
                </p:cNvPr>
                <p:cNvSpPr/>
                <p:nvPr/>
              </p:nvSpPr>
              <p:spPr>
                <a:xfrm>
                  <a:off x="8013701" y="2654158"/>
                  <a:ext cx="1364252" cy="336733"/>
                </a:xfrm>
                <a:prstGeom prst="round2SameRect">
                  <a:avLst>
                    <a:gd name="adj1" fmla="val 0"/>
                    <a:gd name="adj2" fmla="val 12421"/>
                  </a:avLst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de-DE" sz="1400" b="1" dirty="0" err="1">
                      <a:solidFill>
                        <a:schemeClr val="bg2">
                          <a:lumMod val="25000"/>
                        </a:schemeClr>
                      </a:solidFill>
                    </a:rPr>
                    <a:t>Dim</a:t>
                  </a:r>
                  <a:r>
                    <a:rPr lang="de-DE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   </a:t>
                  </a:r>
                  <a14:m>
                    <m:oMath xmlns:m="http://schemas.openxmlformats.org/officeDocument/2006/math">
                      <m:r>
                        <a:rPr lang="de-DE" sz="14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de-DE" sz="14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sz="14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×64⟩</m:t>
                      </m:r>
                    </m:oMath>
                  </a14:m>
                  <a:endParaRPr lang="de-DE" sz="14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20" name="Rechteck: obere Ecken abgerundet 919">
                  <a:extLst>
                    <a:ext uri="{FF2B5EF4-FFF2-40B4-BE49-F238E27FC236}">
                      <a16:creationId xmlns:a16="http://schemas.microsoft.com/office/drawing/2014/main" id="{91A38AE7-AD42-31E9-FEE1-2A5C89A725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3701" y="2654158"/>
                  <a:ext cx="1364252" cy="336733"/>
                </a:xfrm>
                <a:prstGeom prst="round2SameRect">
                  <a:avLst>
                    <a:gd name="adj1" fmla="val 0"/>
                    <a:gd name="adj2" fmla="val 12421"/>
                  </a:avLst>
                </a:prstGeom>
                <a:blipFill>
                  <a:blip r:embed="rId10"/>
                  <a:stretch>
                    <a:fillRect t="-1724" b="-5172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3" name="Gruppieren 362">
            <a:extLst>
              <a:ext uri="{FF2B5EF4-FFF2-40B4-BE49-F238E27FC236}">
                <a16:creationId xmlns:a16="http://schemas.microsoft.com/office/drawing/2014/main" id="{1F17E7FE-EDBC-5D4D-A167-0C8781006EDB}"/>
              </a:ext>
            </a:extLst>
          </p:cNvPr>
          <p:cNvGrpSpPr/>
          <p:nvPr/>
        </p:nvGrpSpPr>
        <p:grpSpPr>
          <a:xfrm>
            <a:off x="7658110" y="789329"/>
            <a:ext cx="1556500" cy="1282539"/>
            <a:chOff x="9938104" y="903623"/>
            <a:chExt cx="1582035" cy="128253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64" name="Rechteck: obere Ecken abgerundet 363">
              <a:extLst>
                <a:ext uri="{FF2B5EF4-FFF2-40B4-BE49-F238E27FC236}">
                  <a16:creationId xmlns:a16="http://schemas.microsoft.com/office/drawing/2014/main" id="{7BE76CE2-D57B-26C6-73AE-C6967D51441E}"/>
                </a:ext>
              </a:extLst>
            </p:cNvPr>
            <p:cNvSpPr/>
            <p:nvPr/>
          </p:nvSpPr>
          <p:spPr>
            <a:xfrm>
              <a:off x="9938105" y="903623"/>
              <a:ext cx="1582034" cy="316194"/>
            </a:xfrm>
            <a:prstGeom prst="round2SameRect">
              <a:avLst>
                <a:gd name="adj1" fmla="val 40274"/>
                <a:gd name="adj2" fmla="val 0"/>
              </a:avLst>
            </a:prstGeom>
            <a:solidFill>
              <a:srgbClr val="264653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CConv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5" name="Rechteck: obere Ecken abgerundet 364">
                  <a:extLst>
                    <a:ext uri="{FF2B5EF4-FFF2-40B4-BE49-F238E27FC236}">
                      <a16:creationId xmlns:a16="http://schemas.microsoft.com/office/drawing/2014/main" id="{32277754-D0EF-0880-D9AA-62466985BD82}"/>
                    </a:ext>
                  </a:extLst>
                </p:cNvPr>
                <p:cNvSpPr/>
                <p:nvPr/>
              </p:nvSpPr>
              <p:spPr>
                <a:xfrm>
                  <a:off x="9938104" y="1213522"/>
                  <a:ext cx="1582034" cy="972640"/>
                </a:xfrm>
                <a:prstGeom prst="round2SameRect">
                  <a:avLst>
                    <a:gd name="adj1" fmla="val 0"/>
                    <a:gd name="adj2" fmla="val 12421"/>
                  </a:avLst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de-DE" sz="14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In</a:t>
                  </a:r>
                  <a:r>
                    <a:rPr lang="de-DE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40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fluid</m:t>
                          </m:r>
                        </m:sub>
                      </m:sSub>
                    </m:oMath>
                  </a14:m>
                  <a:endParaRPr lang="de-DE" sz="14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  <a:p>
                  <a:r>
                    <a:rPr lang="de-DE" sz="14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Out</a:t>
                  </a:r>
                  <a:r>
                    <a:rPr lang="de-DE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40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fluid</m:t>
                          </m:r>
                        </m:sub>
                      </m:sSub>
                    </m:oMath>
                  </a14:m>
                  <a:endParaRPr lang="de-DE" sz="14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  <a:p>
                  <a:r>
                    <a:rPr lang="de-DE" sz="14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Ext</a:t>
                  </a:r>
                  <a:r>
                    <a:rPr lang="de-DE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   0.225</a:t>
                  </a:r>
                </a:p>
                <a:p>
                  <a:r>
                    <a:rPr lang="de-DE" sz="1400" b="1" dirty="0" err="1">
                      <a:solidFill>
                        <a:schemeClr val="bg2">
                          <a:lumMod val="25000"/>
                        </a:schemeClr>
                      </a:solidFill>
                    </a:rPr>
                    <a:t>Dim</a:t>
                  </a:r>
                  <a:r>
                    <a:rPr lang="de-DE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   </a:t>
                  </a:r>
                  <a14:m>
                    <m:oMath xmlns:m="http://schemas.openxmlformats.org/officeDocument/2006/math">
                      <m:r>
                        <a:rPr lang="de-DE" sz="14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de-DE" sz="14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sz="14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×3⟩</m:t>
                      </m:r>
                    </m:oMath>
                  </a14:m>
                  <a:endParaRPr lang="de-DE" sz="14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23" name="Rechteck: obere Ecken abgerundet 922">
                  <a:extLst>
                    <a:ext uri="{FF2B5EF4-FFF2-40B4-BE49-F238E27FC236}">
                      <a16:creationId xmlns:a16="http://schemas.microsoft.com/office/drawing/2014/main" id="{B787CBF1-6A7F-0D67-A5A6-19A9809CF1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8104" y="1213522"/>
                  <a:ext cx="1582034" cy="972640"/>
                </a:xfrm>
                <a:prstGeom prst="round2SameRect">
                  <a:avLst>
                    <a:gd name="adj1" fmla="val 0"/>
                    <a:gd name="adj2" fmla="val 12421"/>
                  </a:avLst>
                </a:prstGeom>
                <a:blipFill>
                  <a:blip r:embed="rId11"/>
                  <a:stretch>
                    <a:fillRect b="-2454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D0B4CD2B-FD4A-A2EA-B121-5F3A3C76DCC4}"/>
              </a:ext>
            </a:extLst>
          </p:cNvPr>
          <p:cNvGrpSpPr/>
          <p:nvPr/>
        </p:nvGrpSpPr>
        <p:grpSpPr>
          <a:xfrm>
            <a:off x="7838884" y="2223668"/>
            <a:ext cx="1365993" cy="674836"/>
            <a:chOff x="10118877" y="2337964"/>
            <a:chExt cx="1388403" cy="67483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67" name="Rechteck: obere Ecken abgerundet 366">
              <a:extLst>
                <a:ext uri="{FF2B5EF4-FFF2-40B4-BE49-F238E27FC236}">
                  <a16:creationId xmlns:a16="http://schemas.microsoft.com/office/drawing/2014/main" id="{3BDD9861-F835-114B-9DF4-AEEC09CAF25F}"/>
                </a:ext>
              </a:extLst>
            </p:cNvPr>
            <p:cNvSpPr/>
            <p:nvPr/>
          </p:nvSpPr>
          <p:spPr>
            <a:xfrm>
              <a:off x="10118878" y="2337964"/>
              <a:ext cx="1388402" cy="316194"/>
            </a:xfrm>
            <a:prstGeom prst="round2SameRect">
              <a:avLst>
                <a:gd name="adj1" fmla="val 40274"/>
                <a:gd name="adj2" fmla="val 0"/>
              </a:avLst>
            </a:prstGeom>
            <a:solidFill>
              <a:srgbClr val="2A9D8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bg1"/>
                  </a:solidFill>
                </a:rPr>
                <a:t>FC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" name="Rechteck: obere Ecken abgerundet 367">
                  <a:extLst>
                    <a:ext uri="{FF2B5EF4-FFF2-40B4-BE49-F238E27FC236}">
                      <a16:creationId xmlns:a16="http://schemas.microsoft.com/office/drawing/2014/main" id="{E20CD394-74DC-0E39-42BB-51470251253D}"/>
                    </a:ext>
                  </a:extLst>
                </p:cNvPr>
                <p:cNvSpPr/>
                <p:nvPr/>
              </p:nvSpPr>
              <p:spPr>
                <a:xfrm>
                  <a:off x="10118877" y="2647863"/>
                  <a:ext cx="1388402" cy="364937"/>
                </a:xfrm>
                <a:prstGeom prst="round2SameRect">
                  <a:avLst>
                    <a:gd name="adj1" fmla="val 0"/>
                    <a:gd name="adj2" fmla="val 12421"/>
                  </a:avLst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de-DE" sz="1400" b="1" dirty="0" err="1">
                      <a:solidFill>
                        <a:schemeClr val="bg2">
                          <a:lumMod val="25000"/>
                        </a:schemeClr>
                      </a:solidFill>
                    </a:rPr>
                    <a:t>Dim</a:t>
                  </a:r>
                  <a:r>
                    <a:rPr lang="de-DE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   </a:t>
                  </a:r>
                  <a14:m>
                    <m:oMath xmlns:m="http://schemas.openxmlformats.org/officeDocument/2006/math">
                      <m:r>
                        <a:rPr lang="de-DE" sz="14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de-DE" sz="14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sz="14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×3⟩</m:t>
                      </m:r>
                    </m:oMath>
                  </a14:m>
                  <a:endParaRPr lang="de-DE" sz="14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26" name="Rechteck: obere Ecken abgerundet 925">
                  <a:extLst>
                    <a:ext uri="{FF2B5EF4-FFF2-40B4-BE49-F238E27FC236}">
                      <a16:creationId xmlns:a16="http://schemas.microsoft.com/office/drawing/2014/main" id="{F0F057DA-CDFF-34D0-78CD-20E686811E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8877" y="2647863"/>
                  <a:ext cx="1388402" cy="364937"/>
                </a:xfrm>
                <a:prstGeom prst="round2SameRect">
                  <a:avLst>
                    <a:gd name="adj1" fmla="val 0"/>
                    <a:gd name="adj2" fmla="val 12421"/>
                  </a:avLst>
                </a:prstGeom>
                <a:blipFill>
                  <a:blip r:embed="rId12"/>
                  <a:stretch>
                    <a:fillRect t="-1613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9" name="Textfeld 368">
            <a:extLst>
              <a:ext uri="{FF2B5EF4-FFF2-40B4-BE49-F238E27FC236}">
                <a16:creationId xmlns:a16="http://schemas.microsoft.com/office/drawing/2014/main" id="{905CAD32-0163-C14B-6DEC-01E67EDA6CB2}"/>
              </a:ext>
            </a:extLst>
          </p:cNvPr>
          <p:cNvSpPr txBox="1"/>
          <p:nvPr/>
        </p:nvSpPr>
        <p:spPr>
          <a:xfrm>
            <a:off x="1160152" y="-22851"/>
            <a:ext cx="159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Cambria" panose="02040503050406030204" pitchFamily="18" charset="0"/>
                <a:ea typeface="Cambria" panose="02040503050406030204" pitchFamily="18" charset="0"/>
              </a:rPr>
              <a:t>Input Layer</a:t>
            </a:r>
          </a:p>
        </p:txBody>
      </p:sp>
      <p:sp>
        <p:nvSpPr>
          <p:cNvPr id="370" name="Textfeld 369">
            <a:extLst>
              <a:ext uri="{FF2B5EF4-FFF2-40B4-BE49-F238E27FC236}">
                <a16:creationId xmlns:a16="http://schemas.microsoft.com/office/drawing/2014/main" id="{E971EBF6-ABB1-02A3-2699-428B71C9C9F6}"/>
              </a:ext>
            </a:extLst>
          </p:cNvPr>
          <p:cNvSpPr txBox="1"/>
          <p:nvPr/>
        </p:nvSpPr>
        <p:spPr>
          <a:xfrm>
            <a:off x="3492458" y="-17134"/>
            <a:ext cx="183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Cambria" panose="02040503050406030204" pitchFamily="18" charset="0"/>
                <a:ea typeface="Cambria" panose="02040503050406030204" pitchFamily="18" charset="0"/>
              </a:rPr>
              <a:t>Hidden Layer 1</a:t>
            </a:r>
          </a:p>
        </p:txBody>
      </p:sp>
      <p:sp>
        <p:nvSpPr>
          <p:cNvPr id="371" name="Textfeld 370">
            <a:extLst>
              <a:ext uri="{FF2B5EF4-FFF2-40B4-BE49-F238E27FC236}">
                <a16:creationId xmlns:a16="http://schemas.microsoft.com/office/drawing/2014/main" id="{C950B48F-BD6B-D300-6DEC-B9AEEA7EB623}"/>
              </a:ext>
            </a:extLst>
          </p:cNvPr>
          <p:cNvSpPr txBox="1"/>
          <p:nvPr/>
        </p:nvSpPr>
        <p:spPr>
          <a:xfrm>
            <a:off x="5555454" y="-17134"/>
            <a:ext cx="183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Cambria" panose="02040503050406030204" pitchFamily="18" charset="0"/>
                <a:ea typeface="Cambria" panose="02040503050406030204" pitchFamily="18" charset="0"/>
              </a:rPr>
              <a:t>Hidden Layer 2</a:t>
            </a:r>
          </a:p>
        </p:txBody>
      </p:sp>
      <p:sp>
        <p:nvSpPr>
          <p:cNvPr id="372" name="Textfeld 371">
            <a:extLst>
              <a:ext uri="{FF2B5EF4-FFF2-40B4-BE49-F238E27FC236}">
                <a16:creationId xmlns:a16="http://schemas.microsoft.com/office/drawing/2014/main" id="{3A9BCB1C-F82F-AFC6-B40A-7D884D1D74F4}"/>
              </a:ext>
            </a:extLst>
          </p:cNvPr>
          <p:cNvSpPr txBox="1"/>
          <p:nvPr/>
        </p:nvSpPr>
        <p:spPr>
          <a:xfrm>
            <a:off x="7692112" y="-4929"/>
            <a:ext cx="19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Cambria" panose="02040503050406030204" pitchFamily="18" charset="0"/>
                <a:ea typeface="Cambria" panose="02040503050406030204" pitchFamily="18" charset="0"/>
              </a:rPr>
              <a:t>Output Layer</a:t>
            </a:r>
          </a:p>
        </p:txBody>
      </p:sp>
      <p:sp>
        <p:nvSpPr>
          <p:cNvPr id="373" name="Rechteck: abgerundete Ecken 372">
            <a:extLst>
              <a:ext uri="{FF2B5EF4-FFF2-40B4-BE49-F238E27FC236}">
                <a16:creationId xmlns:a16="http://schemas.microsoft.com/office/drawing/2014/main" id="{21314235-A34A-A2E2-23CD-761619648B20}"/>
              </a:ext>
            </a:extLst>
          </p:cNvPr>
          <p:cNvSpPr/>
          <p:nvPr/>
        </p:nvSpPr>
        <p:spPr>
          <a:xfrm>
            <a:off x="8393355" y="3524033"/>
            <a:ext cx="837465" cy="63433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600" dirty="0"/>
              <a:t>Output</a:t>
            </a:r>
          </a:p>
        </p:txBody>
      </p:sp>
      <p:sp>
        <p:nvSpPr>
          <p:cNvPr id="374" name="Freihandform: Form 373">
            <a:extLst>
              <a:ext uri="{FF2B5EF4-FFF2-40B4-BE49-F238E27FC236}">
                <a16:creationId xmlns:a16="http://schemas.microsoft.com/office/drawing/2014/main" id="{FBE528DB-0EA1-F783-3453-698105BDA9A7}"/>
              </a:ext>
            </a:extLst>
          </p:cNvPr>
          <p:cNvSpPr/>
          <p:nvPr/>
        </p:nvSpPr>
        <p:spPr>
          <a:xfrm flipV="1">
            <a:off x="2558314" y="1034939"/>
            <a:ext cx="393461" cy="153757"/>
          </a:xfrm>
          <a:custGeom>
            <a:avLst/>
            <a:gdLst>
              <a:gd name="connsiteX0" fmla="*/ 0 w 998376"/>
              <a:gd name="connsiteY0" fmla="*/ 364791 h 364791"/>
              <a:gd name="connsiteX1" fmla="*/ 503854 w 998376"/>
              <a:gd name="connsiteY1" fmla="*/ 56881 h 364791"/>
              <a:gd name="connsiteX2" fmla="*/ 998376 w 998376"/>
              <a:gd name="connsiteY2" fmla="*/ 897 h 364791"/>
              <a:gd name="connsiteX0" fmla="*/ 0 w 998376"/>
              <a:gd name="connsiteY0" fmla="*/ 364791 h 364791"/>
              <a:gd name="connsiteX1" fmla="*/ 503854 w 998376"/>
              <a:gd name="connsiteY1" fmla="*/ 56881 h 364791"/>
              <a:gd name="connsiteX2" fmla="*/ 998376 w 998376"/>
              <a:gd name="connsiteY2" fmla="*/ 897 h 36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376" h="364791">
                <a:moveTo>
                  <a:pt x="0" y="364791"/>
                </a:moveTo>
                <a:cubicBezTo>
                  <a:pt x="381415" y="360662"/>
                  <a:pt x="337458" y="117530"/>
                  <a:pt x="503854" y="56881"/>
                </a:cubicBezTo>
                <a:cubicBezTo>
                  <a:pt x="670250" y="-3768"/>
                  <a:pt x="834313" y="-1436"/>
                  <a:pt x="998376" y="89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5" name="Freihandform: Form 374">
            <a:extLst>
              <a:ext uri="{FF2B5EF4-FFF2-40B4-BE49-F238E27FC236}">
                <a16:creationId xmlns:a16="http://schemas.microsoft.com/office/drawing/2014/main" id="{ED728B72-9D34-5F91-16D9-A6B6E2C4123E}"/>
              </a:ext>
            </a:extLst>
          </p:cNvPr>
          <p:cNvSpPr/>
          <p:nvPr/>
        </p:nvSpPr>
        <p:spPr>
          <a:xfrm>
            <a:off x="2563515" y="1711755"/>
            <a:ext cx="393461" cy="2208766"/>
          </a:xfrm>
          <a:custGeom>
            <a:avLst/>
            <a:gdLst>
              <a:gd name="connsiteX0" fmla="*/ 0 w 998376"/>
              <a:gd name="connsiteY0" fmla="*/ 364791 h 364791"/>
              <a:gd name="connsiteX1" fmla="*/ 503854 w 998376"/>
              <a:gd name="connsiteY1" fmla="*/ 56881 h 364791"/>
              <a:gd name="connsiteX2" fmla="*/ 998376 w 998376"/>
              <a:gd name="connsiteY2" fmla="*/ 897 h 364791"/>
              <a:gd name="connsiteX0" fmla="*/ 0 w 998376"/>
              <a:gd name="connsiteY0" fmla="*/ 364791 h 364803"/>
              <a:gd name="connsiteX1" fmla="*/ 503854 w 998376"/>
              <a:gd name="connsiteY1" fmla="*/ 56881 h 364803"/>
              <a:gd name="connsiteX2" fmla="*/ 998376 w 998376"/>
              <a:gd name="connsiteY2" fmla="*/ 897 h 36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376" h="364803">
                <a:moveTo>
                  <a:pt x="0" y="364791"/>
                </a:moveTo>
                <a:cubicBezTo>
                  <a:pt x="458755" y="366850"/>
                  <a:pt x="337458" y="117530"/>
                  <a:pt x="503854" y="56881"/>
                </a:cubicBezTo>
                <a:cubicBezTo>
                  <a:pt x="670250" y="-3768"/>
                  <a:pt x="834313" y="-1436"/>
                  <a:pt x="998376" y="89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6" name="Freihandform: Form 375">
            <a:extLst>
              <a:ext uri="{FF2B5EF4-FFF2-40B4-BE49-F238E27FC236}">
                <a16:creationId xmlns:a16="http://schemas.microsoft.com/office/drawing/2014/main" id="{21D6908B-BA21-6752-1A30-A11214E1E0D1}"/>
              </a:ext>
            </a:extLst>
          </p:cNvPr>
          <p:cNvSpPr/>
          <p:nvPr/>
        </p:nvSpPr>
        <p:spPr>
          <a:xfrm>
            <a:off x="3295828" y="1544581"/>
            <a:ext cx="309020" cy="1266415"/>
          </a:xfrm>
          <a:custGeom>
            <a:avLst/>
            <a:gdLst>
              <a:gd name="connsiteX0" fmla="*/ 0 w 998376"/>
              <a:gd name="connsiteY0" fmla="*/ 364791 h 364791"/>
              <a:gd name="connsiteX1" fmla="*/ 503854 w 998376"/>
              <a:gd name="connsiteY1" fmla="*/ 56881 h 364791"/>
              <a:gd name="connsiteX2" fmla="*/ 998376 w 998376"/>
              <a:gd name="connsiteY2" fmla="*/ 897 h 364791"/>
              <a:gd name="connsiteX0" fmla="*/ 0 w 998376"/>
              <a:gd name="connsiteY0" fmla="*/ 364791 h 364825"/>
              <a:gd name="connsiteX1" fmla="*/ 503854 w 998376"/>
              <a:gd name="connsiteY1" fmla="*/ 56881 h 364825"/>
              <a:gd name="connsiteX2" fmla="*/ 998376 w 998376"/>
              <a:gd name="connsiteY2" fmla="*/ 897 h 364825"/>
              <a:gd name="connsiteX0" fmla="*/ 0 w 998376"/>
              <a:gd name="connsiteY0" fmla="*/ 363894 h 363894"/>
              <a:gd name="connsiteX1" fmla="*/ 998376 w 998376"/>
              <a:gd name="connsiteY1" fmla="*/ 0 h 363894"/>
              <a:gd name="connsiteX0" fmla="*/ 0 w 998376"/>
              <a:gd name="connsiteY0" fmla="*/ 363894 h 363894"/>
              <a:gd name="connsiteX1" fmla="*/ 998376 w 998376"/>
              <a:gd name="connsiteY1" fmla="*/ 0 h 363894"/>
              <a:gd name="connsiteX0" fmla="*/ 0 w 998376"/>
              <a:gd name="connsiteY0" fmla="*/ 363894 h 363894"/>
              <a:gd name="connsiteX1" fmla="*/ 998376 w 998376"/>
              <a:gd name="connsiteY1" fmla="*/ 0 h 363894"/>
              <a:gd name="connsiteX0" fmla="*/ 0 w 998376"/>
              <a:gd name="connsiteY0" fmla="*/ 363901 h 363901"/>
              <a:gd name="connsiteX1" fmla="*/ 998376 w 998376"/>
              <a:gd name="connsiteY1" fmla="*/ 7 h 363901"/>
              <a:gd name="connsiteX0" fmla="*/ 0 w 998376"/>
              <a:gd name="connsiteY0" fmla="*/ 363901 h 363901"/>
              <a:gd name="connsiteX1" fmla="*/ 998376 w 998376"/>
              <a:gd name="connsiteY1" fmla="*/ 7 h 36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8376" h="363901">
                <a:moveTo>
                  <a:pt x="0" y="363901"/>
                </a:moveTo>
                <a:cubicBezTo>
                  <a:pt x="1121602" y="361924"/>
                  <a:pt x="64586" y="-1865"/>
                  <a:pt x="998376" y="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7" name="Freihandform: Form 376">
            <a:extLst>
              <a:ext uri="{FF2B5EF4-FFF2-40B4-BE49-F238E27FC236}">
                <a16:creationId xmlns:a16="http://schemas.microsoft.com/office/drawing/2014/main" id="{9953B446-96D9-41B3-51DA-105A32A23426}"/>
              </a:ext>
            </a:extLst>
          </p:cNvPr>
          <p:cNvSpPr/>
          <p:nvPr/>
        </p:nvSpPr>
        <p:spPr>
          <a:xfrm>
            <a:off x="3286472" y="2756167"/>
            <a:ext cx="500455" cy="240431"/>
          </a:xfrm>
          <a:custGeom>
            <a:avLst/>
            <a:gdLst>
              <a:gd name="connsiteX0" fmla="*/ 0 w 998376"/>
              <a:gd name="connsiteY0" fmla="*/ 364791 h 364791"/>
              <a:gd name="connsiteX1" fmla="*/ 503854 w 998376"/>
              <a:gd name="connsiteY1" fmla="*/ 56881 h 364791"/>
              <a:gd name="connsiteX2" fmla="*/ 998376 w 998376"/>
              <a:gd name="connsiteY2" fmla="*/ 897 h 364791"/>
              <a:gd name="connsiteX0" fmla="*/ 0 w 998376"/>
              <a:gd name="connsiteY0" fmla="*/ 364791 h 364791"/>
              <a:gd name="connsiteX1" fmla="*/ 503854 w 998376"/>
              <a:gd name="connsiteY1" fmla="*/ 56881 h 364791"/>
              <a:gd name="connsiteX2" fmla="*/ 998376 w 998376"/>
              <a:gd name="connsiteY2" fmla="*/ 897 h 36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376" h="364791">
                <a:moveTo>
                  <a:pt x="0" y="364791"/>
                </a:moveTo>
                <a:cubicBezTo>
                  <a:pt x="289303" y="321478"/>
                  <a:pt x="337458" y="117530"/>
                  <a:pt x="503854" y="56881"/>
                </a:cubicBezTo>
                <a:cubicBezTo>
                  <a:pt x="670250" y="-3768"/>
                  <a:pt x="834313" y="-1436"/>
                  <a:pt x="998376" y="89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8" name="Ellipse 377">
            <a:extLst>
              <a:ext uri="{FF2B5EF4-FFF2-40B4-BE49-F238E27FC236}">
                <a16:creationId xmlns:a16="http://schemas.microsoft.com/office/drawing/2014/main" id="{496BC81A-1D57-D6EC-E384-740E0B209B77}"/>
              </a:ext>
            </a:extLst>
          </p:cNvPr>
          <p:cNvSpPr/>
          <p:nvPr/>
        </p:nvSpPr>
        <p:spPr>
          <a:xfrm>
            <a:off x="5622932" y="3651852"/>
            <a:ext cx="410547" cy="407137"/>
          </a:xfrm>
          <a:prstGeom prst="ellipse">
            <a:avLst/>
          </a:prstGeom>
          <a:solidFill>
            <a:srgbClr val="E76F51"/>
          </a:solidFill>
          <a:ln w="158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+</a:t>
            </a:r>
          </a:p>
        </p:txBody>
      </p:sp>
      <p:sp>
        <p:nvSpPr>
          <p:cNvPr id="379" name="Ellipse 378">
            <a:extLst>
              <a:ext uri="{FF2B5EF4-FFF2-40B4-BE49-F238E27FC236}">
                <a16:creationId xmlns:a16="http://schemas.microsoft.com/office/drawing/2014/main" id="{D0DD23DE-6DC0-A1C1-F10D-AC46BDE65AFD}"/>
              </a:ext>
            </a:extLst>
          </p:cNvPr>
          <p:cNvSpPr/>
          <p:nvPr/>
        </p:nvSpPr>
        <p:spPr>
          <a:xfrm>
            <a:off x="7633259" y="3637634"/>
            <a:ext cx="410547" cy="407137"/>
          </a:xfrm>
          <a:prstGeom prst="ellipse">
            <a:avLst/>
          </a:prstGeom>
          <a:solidFill>
            <a:srgbClr val="E76F51"/>
          </a:solidFill>
          <a:ln w="158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+</a:t>
            </a:r>
          </a:p>
        </p:txBody>
      </p:sp>
      <p:cxnSp>
        <p:nvCxnSpPr>
          <p:cNvPr id="380" name="Gerade Verbindung mit Pfeil 379">
            <a:extLst>
              <a:ext uri="{FF2B5EF4-FFF2-40B4-BE49-F238E27FC236}">
                <a16:creationId xmlns:a16="http://schemas.microsoft.com/office/drawing/2014/main" id="{CBE3116F-AD70-6E2C-1D05-FF089529C26C}"/>
              </a:ext>
            </a:extLst>
          </p:cNvPr>
          <p:cNvCxnSpPr>
            <a:cxnSpLocks/>
            <a:stCxn id="356" idx="6"/>
            <a:endCxn id="401" idx="1"/>
          </p:cNvCxnSpPr>
          <p:nvPr/>
        </p:nvCxnSpPr>
        <p:spPr>
          <a:xfrm>
            <a:off x="3992076" y="3842879"/>
            <a:ext cx="238414" cy="364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Gerade Verbindung mit Pfeil 380">
            <a:extLst>
              <a:ext uri="{FF2B5EF4-FFF2-40B4-BE49-F238E27FC236}">
                <a16:creationId xmlns:a16="http://schemas.microsoft.com/office/drawing/2014/main" id="{25D43749-44F7-3123-D513-11AAAE75C62D}"/>
              </a:ext>
            </a:extLst>
          </p:cNvPr>
          <p:cNvCxnSpPr>
            <a:cxnSpLocks/>
            <a:stCxn id="378" idx="6"/>
            <a:endCxn id="402" idx="1"/>
          </p:cNvCxnSpPr>
          <p:nvPr/>
        </p:nvCxnSpPr>
        <p:spPr>
          <a:xfrm flipV="1">
            <a:off x="6033479" y="3855420"/>
            <a:ext cx="288359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Freihandform: Form 381">
            <a:extLst>
              <a:ext uri="{FF2B5EF4-FFF2-40B4-BE49-F238E27FC236}">
                <a16:creationId xmlns:a16="http://schemas.microsoft.com/office/drawing/2014/main" id="{D2D742E5-29CE-AC89-7FAC-34982BCF6499}"/>
              </a:ext>
            </a:extLst>
          </p:cNvPr>
          <p:cNvSpPr/>
          <p:nvPr/>
        </p:nvSpPr>
        <p:spPr>
          <a:xfrm>
            <a:off x="5082420" y="1432242"/>
            <a:ext cx="539750" cy="2384708"/>
          </a:xfrm>
          <a:custGeom>
            <a:avLst/>
            <a:gdLst>
              <a:gd name="connsiteX0" fmla="*/ 0 w 539750"/>
              <a:gd name="connsiteY0" fmla="*/ 2384708 h 2384708"/>
              <a:gd name="connsiteX1" fmla="*/ 279400 w 539750"/>
              <a:gd name="connsiteY1" fmla="*/ 1679858 h 2384708"/>
              <a:gd name="connsiteX2" fmla="*/ 323850 w 539750"/>
              <a:gd name="connsiteY2" fmla="*/ 263808 h 2384708"/>
              <a:gd name="connsiteX3" fmla="*/ 539750 w 539750"/>
              <a:gd name="connsiteY3" fmla="*/ 3458 h 2384708"/>
              <a:gd name="connsiteX0" fmla="*/ 0 w 539750"/>
              <a:gd name="connsiteY0" fmla="*/ 2384708 h 2384708"/>
              <a:gd name="connsiteX1" fmla="*/ 241300 w 539750"/>
              <a:gd name="connsiteY1" fmla="*/ 1876708 h 2384708"/>
              <a:gd name="connsiteX2" fmla="*/ 323850 w 539750"/>
              <a:gd name="connsiteY2" fmla="*/ 263808 h 2384708"/>
              <a:gd name="connsiteX3" fmla="*/ 539750 w 539750"/>
              <a:gd name="connsiteY3" fmla="*/ 3458 h 2384708"/>
              <a:gd name="connsiteX0" fmla="*/ 0 w 539750"/>
              <a:gd name="connsiteY0" fmla="*/ 2384708 h 2384708"/>
              <a:gd name="connsiteX1" fmla="*/ 241300 w 539750"/>
              <a:gd name="connsiteY1" fmla="*/ 1876708 h 2384708"/>
              <a:gd name="connsiteX2" fmla="*/ 323850 w 539750"/>
              <a:gd name="connsiteY2" fmla="*/ 263808 h 2384708"/>
              <a:gd name="connsiteX3" fmla="*/ 539750 w 539750"/>
              <a:gd name="connsiteY3" fmla="*/ 3458 h 2384708"/>
              <a:gd name="connsiteX0" fmla="*/ 0 w 539750"/>
              <a:gd name="connsiteY0" fmla="*/ 2384708 h 2384708"/>
              <a:gd name="connsiteX1" fmla="*/ 241300 w 539750"/>
              <a:gd name="connsiteY1" fmla="*/ 1876708 h 2384708"/>
              <a:gd name="connsiteX2" fmla="*/ 323850 w 539750"/>
              <a:gd name="connsiteY2" fmla="*/ 263808 h 2384708"/>
              <a:gd name="connsiteX3" fmla="*/ 539750 w 539750"/>
              <a:gd name="connsiteY3" fmla="*/ 3458 h 2384708"/>
              <a:gd name="connsiteX0" fmla="*/ 0 w 539750"/>
              <a:gd name="connsiteY0" fmla="*/ 2384708 h 2384708"/>
              <a:gd name="connsiteX1" fmla="*/ 241300 w 539750"/>
              <a:gd name="connsiteY1" fmla="*/ 1876708 h 2384708"/>
              <a:gd name="connsiteX2" fmla="*/ 323850 w 539750"/>
              <a:gd name="connsiteY2" fmla="*/ 263808 h 2384708"/>
              <a:gd name="connsiteX3" fmla="*/ 539750 w 539750"/>
              <a:gd name="connsiteY3" fmla="*/ 3458 h 2384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750" h="2384708">
                <a:moveTo>
                  <a:pt x="0" y="2384708"/>
                </a:moveTo>
                <a:cubicBezTo>
                  <a:pt x="207962" y="2361424"/>
                  <a:pt x="180975" y="2246066"/>
                  <a:pt x="241300" y="1876708"/>
                </a:cubicBezTo>
                <a:cubicBezTo>
                  <a:pt x="301625" y="1507350"/>
                  <a:pt x="280458" y="543208"/>
                  <a:pt x="323850" y="263808"/>
                </a:cubicBezTo>
                <a:cubicBezTo>
                  <a:pt x="367242" y="-15592"/>
                  <a:pt x="453496" y="-6067"/>
                  <a:pt x="539750" y="3458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3" name="Freihandform: Form 382">
            <a:extLst>
              <a:ext uri="{FF2B5EF4-FFF2-40B4-BE49-F238E27FC236}">
                <a16:creationId xmlns:a16="http://schemas.microsoft.com/office/drawing/2014/main" id="{F0AF4908-6EA1-8601-2C1C-B2631A0FA389}"/>
              </a:ext>
            </a:extLst>
          </p:cNvPr>
          <p:cNvSpPr/>
          <p:nvPr/>
        </p:nvSpPr>
        <p:spPr>
          <a:xfrm>
            <a:off x="5089810" y="2751004"/>
            <a:ext cx="735561" cy="1158410"/>
          </a:xfrm>
          <a:custGeom>
            <a:avLst/>
            <a:gdLst>
              <a:gd name="connsiteX0" fmla="*/ 0 w 539750"/>
              <a:gd name="connsiteY0" fmla="*/ 2384708 h 2384708"/>
              <a:gd name="connsiteX1" fmla="*/ 279400 w 539750"/>
              <a:gd name="connsiteY1" fmla="*/ 1679858 h 2384708"/>
              <a:gd name="connsiteX2" fmla="*/ 323850 w 539750"/>
              <a:gd name="connsiteY2" fmla="*/ 263808 h 2384708"/>
              <a:gd name="connsiteX3" fmla="*/ 539750 w 539750"/>
              <a:gd name="connsiteY3" fmla="*/ 3458 h 2384708"/>
              <a:gd name="connsiteX0" fmla="*/ 0 w 539750"/>
              <a:gd name="connsiteY0" fmla="*/ 2384708 h 2384708"/>
              <a:gd name="connsiteX1" fmla="*/ 223485 w 539750"/>
              <a:gd name="connsiteY1" fmla="*/ 1641424 h 2384708"/>
              <a:gd name="connsiteX2" fmla="*/ 323850 w 539750"/>
              <a:gd name="connsiteY2" fmla="*/ 263808 h 2384708"/>
              <a:gd name="connsiteX3" fmla="*/ 539750 w 539750"/>
              <a:gd name="connsiteY3" fmla="*/ 3458 h 2384708"/>
              <a:gd name="connsiteX0" fmla="*/ 0 w 539750"/>
              <a:gd name="connsiteY0" fmla="*/ 2384708 h 2384708"/>
              <a:gd name="connsiteX1" fmla="*/ 209506 w 539750"/>
              <a:gd name="connsiteY1" fmla="*/ 1628613 h 2384708"/>
              <a:gd name="connsiteX2" fmla="*/ 323850 w 539750"/>
              <a:gd name="connsiteY2" fmla="*/ 263808 h 2384708"/>
              <a:gd name="connsiteX3" fmla="*/ 539750 w 539750"/>
              <a:gd name="connsiteY3" fmla="*/ 3458 h 2384708"/>
              <a:gd name="connsiteX0" fmla="*/ 0 w 539750"/>
              <a:gd name="connsiteY0" fmla="*/ 2384708 h 2384708"/>
              <a:gd name="connsiteX1" fmla="*/ 209506 w 539750"/>
              <a:gd name="connsiteY1" fmla="*/ 1628613 h 2384708"/>
              <a:gd name="connsiteX2" fmla="*/ 323850 w 539750"/>
              <a:gd name="connsiteY2" fmla="*/ 263808 h 2384708"/>
              <a:gd name="connsiteX3" fmla="*/ 539750 w 539750"/>
              <a:gd name="connsiteY3" fmla="*/ 3458 h 2384708"/>
              <a:gd name="connsiteX0" fmla="*/ 0 w 539750"/>
              <a:gd name="connsiteY0" fmla="*/ 2384708 h 2385178"/>
              <a:gd name="connsiteX1" fmla="*/ 209506 w 539750"/>
              <a:gd name="connsiteY1" fmla="*/ 1628613 h 2385178"/>
              <a:gd name="connsiteX2" fmla="*/ 323850 w 539750"/>
              <a:gd name="connsiteY2" fmla="*/ 263808 h 2385178"/>
              <a:gd name="connsiteX3" fmla="*/ 539750 w 539750"/>
              <a:gd name="connsiteY3" fmla="*/ 3458 h 2385178"/>
              <a:gd name="connsiteX0" fmla="*/ 0 w 539750"/>
              <a:gd name="connsiteY0" fmla="*/ 2384708 h 2385178"/>
              <a:gd name="connsiteX1" fmla="*/ 258432 w 539750"/>
              <a:gd name="connsiteY1" fmla="*/ 1628613 h 2385178"/>
              <a:gd name="connsiteX2" fmla="*/ 323850 w 539750"/>
              <a:gd name="connsiteY2" fmla="*/ 263808 h 2385178"/>
              <a:gd name="connsiteX3" fmla="*/ 539750 w 539750"/>
              <a:gd name="connsiteY3" fmla="*/ 3458 h 2385178"/>
              <a:gd name="connsiteX0" fmla="*/ 0 w 539750"/>
              <a:gd name="connsiteY0" fmla="*/ 2384708 h 2385251"/>
              <a:gd name="connsiteX1" fmla="*/ 258432 w 539750"/>
              <a:gd name="connsiteY1" fmla="*/ 1628613 h 2385251"/>
              <a:gd name="connsiteX2" fmla="*/ 323850 w 539750"/>
              <a:gd name="connsiteY2" fmla="*/ 263808 h 2385251"/>
              <a:gd name="connsiteX3" fmla="*/ 539750 w 539750"/>
              <a:gd name="connsiteY3" fmla="*/ 3458 h 2385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750" h="2385251">
                <a:moveTo>
                  <a:pt x="0" y="2384708"/>
                </a:moveTo>
                <a:cubicBezTo>
                  <a:pt x="189595" y="2401195"/>
                  <a:pt x="225425" y="2039747"/>
                  <a:pt x="258432" y="1628613"/>
                </a:cubicBezTo>
                <a:cubicBezTo>
                  <a:pt x="291439" y="1217479"/>
                  <a:pt x="280458" y="543208"/>
                  <a:pt x="323850" y="263808"/>
                </a:cubicBezTo>
                <a:cubicBezTo>
                  <a:pt x="367242" y="-15592"/>
                  <a:pt x="453496" y="-6067"/>
                  <a:pt x="539750" y="3458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4" name="Freihandform: Form 383">
            <a:extLst>
              <a:ext uri="{FF2B5EF4-FFF2-40B4-BE49-F238E27FC236}">
                <a16:creationId xmlns:a16="http://schemas.microsoft.com/office/drawing/2014/main" id="{A9EB60AB-8407-0FF7-020E-4546D681C5A2}"/>
              </a:ext>
            </a:extLst>
          </p:cNvPr>
          <p:cNvSpPr/>
          <p:nvPr/>
        </p:nvSpPr>
        <p:spPr>
          <a:xfrm>
            <a:off x="7153339" y="1443619"/>
            <a:ext cx="497229" cy="2411797"/>
          </a:xfrm>
          <a:custGeom>
            <a:avLst/>
            <a:gdLst>
              <a:gd name="connsiteX0" fmla="*/ 0 w 539750"/>
              <a:gd name="connsiteY0" fmla="*/ 2384708 h 2384708"/>
              <a:gd name="connsiteX1" fmla="*/ 279400 w 539750"/>
              <a:gd name="connsiteY1" fmla="*/ 1679858 h 2384708"/>
              <a:gd name="connsiteX2" fmla="*/ 323850 w 539750"/>
              <a:gd name="connsiteY2" fmla="*/ 263808 h 2384708"/>
              <a:gd name="connsiteX3" fmla="*/ 539750 w 539750"/>
              <a:gd name="connsiteY3" fmla="*/ 3458 h 2384708"/>
              <a:gd name="connsiteX0" fmla="*/ 0 w 539750"/>
              <a:gd name="connsiteY0" fmla="*/ 2384708 h 2384708"/>
              <a:gd name="connsiteX1" fmla="*/ 241300 w 539750"/>
              <a:gd name="connsiteY1" fmla="*/ 1876708 h 2384708"/>
              <a:gd name="connsiteX2" fmla="*/ 323850 w 539750"/>
              <a:gd name="connsiteY2" fmla="*/ 263808 h 2384708"/>
              <a:gd name="connsiteX3" fmla="*/ 539750 w 539750"/>
              <a:gd name="connsiteY3" fmla="*/ 3458 h 2384708"/>
              <a:gd name="connsiteX0" fmla="*/ 0 w 539750"/>
              <a:gd name="connsiteY0" fmla="*/ 2384708 h 2384708"/>
              <a:gd name="connsiteX1" fmla="*/ 241300 w 539750"/>
              <a:gd name="connsiteY1" fmla="*/ 1876708 h 2384708"/>
              <a:gd name="connsiteX2" fmla="*/ 323850 w 539750"/>
              <a:gd name="connsiteY2" fmla="*/ 263808 h 2384708"/>
              <a:gd name="connsiteX3" fmla="*/ 539750 w 539750"/>
              <a:gd name="connsiteY3" fmla="*/ 3458 h 2384708"/>
              <a:gd name="connsiteX0" fmla="*/ 0 w 539750"/>
              <a:gd name="connsiteY0" fmla="*/ 2384708 h 2384708"/>
              <a:gd name="connsiteX1" fmla="*/ 241300 w 539750"/>
              <a:gd name="connsiteY1" fmla="*/ 1876708 h 2384708"/>
              <a:gd name="connsiteX2" fmla="*/ 323850 w 539750"/>
              <a:gd name="connsiteY2" fmla="*/ 263808 h 2384708"/>
              <a:gd name="connsiteX3" fmla="*/ 539750 w 539750"/>
              <a:gd name="connsiteY3" fmla="*/ 3458 h 2384708"/>
              <a:gd name="connsiteX0" fmla="*/ 0 w 539750"/>
              <a:gd name="connsiteY0" fmla="*/ 2384708 h 2384708"/>
              <a:gd name="connsiteX1" fmla="*/ 241300 w 539750"/>
              <a:gd name="connsiteY1" fmla="*/ 1876708 h 2384708"/>
              <a:gd name="connsiteX2" fmla="*/ 323850 w 539750"/>
              <a:gd name="connsiteY2" fmla="*/ 263808 h 2384708"/>
              <a:gd name="connsiteX3" fmla="*/ 539750 w 539750"/>
              <a:gd name="connsiteY3" fmla="*/ 3458 h 2384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750" h="2384708">
                <a:moveTo>
                  <a:pt x="0" y="2384708"/>
                </a:moveTo>
                <a:cubicBezTo>
                  <a:pt x="174750" y="2331458"/>
                  <a:pt x="194572" y="2245959"/>
                  <a:pt x="241300" y="1876708"/>
                </a:cubicBezTo>
                <a:cubicBezTo>
                  <a:pt x="288028" y="1507457"/>
                  <a:pt x="280458" y="543208"/>
                  <a:pt x="323850" y="263808"/>
                </a:cubicBezTo>
                <a:cubicBezTo>
                  <a:pt x="367242" y="-15592"/>
                  <a:pt x="453496" y="-6067"/>
                  <a:pt x="539750" y="3458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5" name="Freihandform: Form 384">
            <a:extLst>
              <a:ext uri="{FF2B5EF4-FFF2-40B4-BE49-F238E27FC236}">
                <a16:creationId xmlns:a16="http://schemas.microsoft.com/office/drawing/2014/main" id="{36B3D94B-A092-AF61-12CC-80A456DB5D25}"/>
              </a:ext>
            </a:extLst>
          </p:cNvPr>
          <p:cNvSpPr/>
          <p:nvPr/>
        </p:nvSpPr>
        <p:spPr>
          <a:xfrm>
            <a:off x="7130298" y="2756166"/>
            <a:ext cx="703644" cy="1164354"/>
          </a:xfrm>
          <a:custGeom>
            <a:avLst/>
            <a:gdLst>
              <a:gd name="connsiteX0" fmla="*/ 0 w 539750"/>
              <a:gd name="connsiteY0" fmla="*/ 2384708 h 2384708"/>
              <a:gd name="connsiteX1" fmla="*/ 279400 w 539750"/>
              <a:gd name="connsiteY1" fmla="*/ 1679858 h 2384708"/>
              <a:gd name="connsiteX2" fmla="*/ 323850 w 539750"/>
              <a:gd name="connsiteY2" fmla="*/ 263808 h 2384708"/>
              <a:gd name="connsiteX3" fmla="*/ 539750 w 539750"/>
              <a:gd name="connsiteY3" fmla="*/ 3458 h 2384708"/>
              <a:gd name="connsiteX0" fmla="*/ 0 w 539750"/>
              <a:gd name="connsiteY0" fmla="*/ 2384708 h 2384708"/>
              <a:gd name="connsiteX1" fmla="*/ 223485 w 539750"/>
              <a:gd name="connsiteY1" fmla="*/ 1641424 h 2384708"/>
              <a:gd name="connsiteX2" fmla="*/ 323850 w 539750"/>
              <a:gd name="connsiteY2" fmla="*/ 263808 h 2384708"/>
              <a:gd name="connsiteX3" fmla="*/ 539750 w 539750"/>
              <a:gd name="connsiteY3" fmla="*/ 3458 h 2384708"/>
              <a:gd name="connsiteX0" fmla="*/ 0 w 539750"/>
              <a:gd name="connsiteY0" fmla="*/ 2384708 h 2384708"/>
              <a:gd name="connsiteX1" fmla="*/ 209506 w 539750"/>
              <a:gd name="connsiteY1" fmla="*/ 1628613 h 2384708"/>
              <a:gd name="connsiteX2" fmla="*/ 323850 w 539750"/>
              <a:gd name="connsiteY2" fmla="*/ 263808 h 2384708"/>
              <a:gd name="connsiteX3" fmla="*/ 539750 w 539750"/>
              <a:gd name="connsiteY3" fmla="*/ 3458 h 2384708"/>
              <a:gd name="connsiteX0" fmla="*/ 0 w 539750"/>
              <a:gd name="connsiteY0" fmla="*/ 2384708 h 2384708"/>
              <a:gd name="connsiteX1" fmla="*/ 209506 w 539750"/>
              <a:gd name="connsiteY1" fmla="*/ 1628613 h 2384708"/>
              <a:gd name="connsiteX2" fmla="*/ 323850 w 539750"/>
              <a:gd name="connsiteY2" fmla="*/ 263808 h 2384708"/>
              <a:gd name="connsiteX3" fmla="*/ 539750 w 539750"/>
              <a:gd name="connsiteY3" fmla="*/ 3458 h 2384708"/>
              <a:gd name="connsiteX0" fmla="*/ 0 w 539750"/>
              <a:gd name="connsiteY0" fmla="*/ 2384708 h 2384708"/>
              <a:gd name="connsiteX1" fmla="*/ 209506 w 539750"/>
              <a:gd name="connsiteY1" fmla="*/ 1628613 h 2384708"/>
              <a:gd name="connsiteX2" fmla="*/ 323850 w 539750"/>
              <a:gd name="connsiteY2" fmla="*/ 263808 h 2384708"/>
              <a:gd name="connsiteX3" fmla="*/ 539750 w 539750"/>
              <a:gd name="connsiteY3" fmla="*/ 3458 h 2384708"/>
              <a:gd name="connsiteX0" fmla="*/ 0 w 539750"/>
              <a:gd name="connsiteY0" fmla="*/ 2384708 h 2384708"/>
              <a:gd name="connsiteX1" fmla="*/ 209506 w 539750"/>
              <a:gd name="connsiteY1" fmla="*/ 1628613 h 2384708"/>
              <a:gd name="connsiteX2" fmla="*/ 323850 w 539750"/>
              <a:gd name="connsiteY2" fmla="*/ 263808 h 2384708"/>
              <a:gd name="connsiteX3" fmla="*/ 539750 w 539750"/>
              <a:gd name="connsiteY3" fmla="*/ 3458 h 2384708"/>
              <a:gd name="connsiteX0" fmla="*/ 0 w 539750"/>
              <a:gd name="connsiteY0" fmla="*/ 2384708 h 2384708"/>
              <a:gd name="connsiteX1" fmla="*/ 246038 w 539750"/>
              <a:gd name="connsiteY1" fmla="*/ 1647829 h 2384708"/>
              <a:gd name="connsiteX2" fmla="*/ 323850 w 539750"/>
              <a:gd name="connsiteY2" fmla="*/ 263808 h 2384708"/>
              <a:gd name="connsiteX3" fmla="*/ 539750 w 539750"/>
              <a:gd name="connsiteY3" fmla="*/ 3458 h 2384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750" h="2384708">
                <a:moveTo>
                  <a:pt x="0" y="2384708"/>
                </a:moveTo>
                <a:cubicBezTo>
                  <a:pt x="215002" y="2343544"/>
                  <a:pt x="213983" y="2078181"/>
                  <a:pt x="246038" y="1647829"/>
                </a:cubicBezTo>
                <a:cubicBezTo>
                  <a:pt x="278093" y="1217477"/>
                  <a:pt x="280458" y="543208"/>
                  <a:pt x="323850" y="263808"/>
                </a:cubicBezTo>
                <a:cubicBezTo>
                  <a:pt x="367242" y="-15592"/>
                  <a:pt x="453496" y="-6067"/>
                  <a:pt x="539750" y="3458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6" name="Freihandform: Form 385">
            <a:extLst>
              <a:ext uri="{FF2B5EF4-FFF2-40B4-BE49-F238E27FC236}">
                <a16:creationId xmlns:a16="http://schemas.microsoft.com/office/drawing/2014/main" id="{3222710B-2A63-E0C1-00C9-8BE759AF07D5}"/>
              </a:ext>
            </a:extLst>
          </p:cNvPr>
          <p:cNvSpPr/>
          <p:nvPr/>
        </p:nvSpPr>
        <p:spPr>
          <a:xfrm>
            <a:off x="3774760" y="4048090"/>
            <a:ext cx="2050611" cy="423372"/>
          </a:xfrm>
          <a:custGeom>
            <a:avLst/>
            <a:gdLst>
              <a:gd name="connsiteX0" fmla="*/ 0 w 2162022"/>
              <a:gd name="connsiteY0" fmla="*/ 0 h 219885"/>
              <a:gd name="connsiteX1" fmla="*/ 563880 w 2162022"/>
              <a:gd name="connsiteY1" fmla="*/ 182880 h 219885"/>
              <a:gd name="connsiteX2" fmla="*/ 1958340 w 2162022"/>
              <a:gd name="connsiteY2" fmla="*/ 205740 h 219885"/>
              <a:gd name="connsiteX3" fmla="*/ 2125980 w 2162022"/>
              <a:gd name="connsiteY3" fmla="*/ 15240 h 219885"/>
              <a:gd name="connsiteX0" fmla="*/ 0 w 2130914"/>
              <a:gd name="connsiteY0" fmla="*/ 0 h 266152"/>
              <a:gd name="connsiteX1" fmla="*/ 563880 w 2130914"/>
              <a:gd name="connsiteY1" fmla="*/ 182880 h 266152"/>
              <a:gd name="connsiteX2" fmla="*/ 1623060 w 2130914"/>
              <a:gd name="connsiteY2" fmla="*/ 259080 h 266152"/>
              <a:gd name="connsiteX3" fmla="*/ 2125980 w 2130914"/>
              <a:gd name="connsiteY3" fmla="*/ 15240 h 266152"/>
              <a:gd name="connsiteX0" fmla="*/ 0 w 2130914"/>
              <a:gd name="connsiteY0" fmla="*/ 0 h 269836"/>
              <a:gd name="connsiteX1" fmla="*/ 190500 w 2130914"/>
              <a:gd name="connsiteY1" fmla="*/ 213360 h 269836"/>
              <a:gd name="connsiteX2" fmla="*/ 1623060 w 2130914"/>
              <a:gd name="connsiteY2" fmla="*/ 259080 h 269836"/>
              <a:gd name="connsiteX3" fmla="*/ 2125980 w 2130914"/>
              <a:gd name="connsiteY3" fmla="*/ 15240 h 269836"/>
              <a:gd name="connsiteX0" fmla="*/ 0 w 2130914"/>
              <a:gd name="connsiteY0" fmla="*/ 0 h 269836"/>
              <a:gd name="connsiteX1" fmla="*/ 190500 w 2130914"/>
              <a:gd name="connsiteY1" fmla="*/ 213360 h 269836"/>
              <a:gd name="connsiteX2" fmla="*/ 1623060 w 2130914"/>
              <a:gd name="connsiteY2" fmla="*/ 259080 h 269836"/>
              <a:gd name="connsiteX3" fmla="*/ 2125980 w 2130914"/>
              <a:gd name="connsiteY3" fmla="*/ 15240 h 269836"/>
              <a:gd name="connsiteX0" fmla="*/ 14905 w 2166146"/>
              <a:gd name="connsiteY0" fmla="*/ 0 h 263473"/>
              <a:gd name="connsiteX1" fmla="*/ 205405 w 2166146"/>
              <a:gd name="connsiteY1" fmla="*/ 213360 h 263473"/>
              <a:gd name="connsiteX2" fmla="*/ 1935145 w 2166146"/>
              <a:gd name="connsiteY2" fmla="*/ 251460 h 263473"/>
              <a:gd name="connsiteX3" fmla="*/ 2140885 w 2166146"/>
              <a:gd name="connsiteY3" fmla="*/ 15240 h 263473"/>
              <a:gd name="connsiteX0" fmla="*/ 12263 w 2155234"/>
              <a:gd name="connsiteY0" fmla="*/ 0 h 283164"/>
              <a:gd name="connsiteX1" fmla="*/ 202763 w 2155234"/>
              <a:gd name="connsiteY1" fmla="*/ 213360 h 283164"/>
              <a:gd name="connsiteX2" fmla="*/ 1886783 w 2155234"/>
              <a:gd name="connsiteY2" fmla="*/ 274320 h 283164"/>
              <a:gd name="connsiteX3" fmla="*/ 2138243 w 2155234"/>
              <a:gd name="connsiteY3" fmla="*/ 15240 h 283164"/>
              <a:gd name="connsiteX0" fmla="*/ 12263 w 2138243"/>
              <a:gd name="connsiteY0" fmla="*/ 0 h 283164"/>
              <a:gd name="connsiteX1" fmla="*/ 202763 w 2138243"/>
              <a:gd name="connsiteY1" fmla="*/ 213360 h 283164"/>
              <a:gd name="connsiteX2" fmla="*/ 1886783 w 2138243"/>
              <a:gd name="connsiteY2" fmla="*/ 274320 h 283164"/>
              <a:gd name="connsiteX3" fmla="*/ 2138243 w 2138243"/>
              <a:gd name="connsiteY3" fmla="*/ 15240 h 283164"/>
              <a:gd name="connsiteX0" fmla="*/ 11829 w 2137809"/>
              <a:gd name="connsiteY0" fmla="*/ 0 h 241517"/>
              <a:gd name="connsiteX1" fmla="*/ 202329 w 2137809"/>
              <a:gd name="connsiteY1" fmla="*/ 213360 h 241517"/>
              <a:gd name="connsiteX2" fmla="*/ 1878729 w 2137809"/>
              <a:gd name="connsiteY2" fmla="*/ 220980 h 241517"/>
              <a:gd name="connsiteX3" fmla="*/ 2137809 w 2137809"/>
              <a:gd name="connsiteY3" fmla="*/ 15240 h 241517"/>
              <a:gd name="connsiteX0" fmla="*/ 0 w 2125980"/>
              <a:gd name="connsiteY0" fmla="*/ 0 h 241517"/>
              <a:gd name="connsiteX1" fmla="*/ 243840 w 2125980"/>
              <a:gd name="connsiteY1" fmla="*/ 213360 h 241517"/>
              <a:gd name="connsiteX2" fmla="*/ 1866900 w 2125980"/>
              <a:gd name="connsiteY2" fmla="*/ 220980 h 241517"/>
              <a:gd name="connsiteX3" fmla="*/ 2125980 w 2125980"/>
              <a:gd name="connsiteY3" fmla="*/ 15240 h 241517"/>
              <a:gd name="connsiteX0" fmla="*/ 0 w 2125980"/>
              <a:gd name="connsiteY0" fmla="*/ 0 h 230329"/>
              <a:gd name="connsiteX1" fmla="*/ 243840 w 2125980"/>
              <a:gd name="connsiteY1" fmla="*/ 213360 h 230329"/>
              <a:gd name="connsiteX2" fmla="*/ 1866900 w 2125980"/>
              <a:gd name="connsiteY2" fmla="*/ 220980 h 230329"/>
              <a:gd name="connsiteX3" fmla="*/ 2125980 w 2125980"/>
              <a:gd name="connsiteY3" fmla="*/ 15240 h 230329"/>
              <a:gd name="connsiteX0" fmla="*/ 0 w 2125980"/>
              <a:gd name="connsiteY0" fmla="*/ 0 h 230329"/>
              <a:gd name="connsiteX1" fmla="*/ 243840 w 2125980"/>
              <a:gd name="connsiteY1" fmla="*/ 213360 h 230329"/>
              <a:gd name="connsiteX2" fmla="*/ 1866900 w 2125980"/>
              <a:gd name="connsiteY2" fmla="*/ 220980 h 230329"/>
              <a:gd name="connsiteX3" fmla="*/ 2125980 w 2125980"/>
              <a:gd name="connsiteY3" fmla="*/ 15240 h 230329"/>
              <a:gd name="connsiteX0" fmla="*/ 0 w 2125980"/>
              <a:gd name="connsiteY0" fmla="*/ 0 h 231709"/>
              <a:gd name="connsiteX1" fmla="*/ 243840 w 2125980"/>
              <a:gd name="connsiteY1" fmla="*/ 213360 h 231709"/>
              <a:gd name="connsiteX2" fmla="*/ 1866900 w 2125980"/>
              <a:gd name="connsiteY2" fmla="*/ 220980 h 231709"/>
              <a:gd name="connsiteX3" fmla="*/ 2125980 w 2125980"/>
              <a:gd name="connsiteY3" fmla="*/ 15240 h 231709"/>
              <a:gd name="connsiteX0" fmla="*/ 0 w 2125980"/>
              <a:gd name="connsiteY0" fmla="*/ 0 h 220980"/>
              <a:gd name="connsiteX1" fmla="*/ 243840 w 2125980"/>
              <a:gd name="connsiteY1" fmla="*/ 213360 h 220980"/>
              <a:gd name="connsiteX2" fmla="*/ 1866900 w 2125980"/>
              <a:gd name="connsiteY2" fmla="*/ 220980 h 220980"/>
              <a:gd name="connsiteX3" fmla="*/ 2125980 w 2125980"/>
              <a:gd name="connsiteY3" fmla="*/ 15240 h 22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980" h="220980">
                <a:moveTo>
                  <a:pt x="0" y="0"/>
                </a:moveTo>
                <a:cubicBezTo>
                  <a:pt x="27305" y="135255"/>
                  <a:pt x="-57677" y="213245"/>
                  <a:pt x="243840" y="213360"/>
                </a:cubicBezTo>
                <a:lnTo>
                  <a:pt x="1866900" y="220980"/>
                </a:lnTo>
                <a:cubicBezTo>
                  <a:pt x="2127250" y="215900"/>
                  <a:pt x="2118995" y="165100"/>
                  <a:pt x="2125980" y="1524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7" name="Textfeld 386">
                <a:extLst>
                  <a:ext uri="{FF2B5EF4-FFF2-40B4-BE49-F238E27FC236}">
                    <a16:creationId xmlns:a16="http://schemas.microsoft.com/office/drawing/2014/main" id="{079BA9D8-A8C2-FC60-1C0F-9283EDC2C920}"/>
                  </a:ext>
                </a:extLst>
              </p:cNvPr>
              <p:cNvSpPr txBox="1"/>
              <p:nvPr/>
            </p:nvSpPr>
            <p:spPr>
              <a:xfrm>
                <a:off x="134297" y="3558821"/>
                <a:ext cx="5844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20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fluid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387" name="Textfeld 386">
                <a:extLst>
                  <a:ext uri="{FF2B5EF4-FFF2-40B4-BE49-F238E27FC236}">
                    <a16:creationId xmlns:a16="http://schemas.microsoft.com/office/drawing/2014/main" id="{079BA9D8-A8C2-FC60-1C0F-9283EDC2C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97" y="3558821"/>
                <a:ext cx="584436" cy="276999"/>
              </a:xfrm>
              <a:prstGeom prst="rect">
                <a:avLst/>
              </a:prstGeom>
              <a:blipFill>
                <a:blip r:embed="rId1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8" name="Gruppieren 387">
            <a:extLst>
              <a:ext uri="{FF2B5EF4-FFF2-40B4-BE49-F238E27FC236}">
                <a16:creationId xmlns:a16="http://schemas.microsoft.com/office/drawing/2014/main" id="{E7A2942C-AE84-C63B-DC0A-4D79E9DEC4B8}"/>
              </a:ext>
            </a:extLst>
          </p:cNvPr>
          <p:cNvGrpSpPr/>
          <p:nvPr/>
        </p:nvGrpSpPr>
        <p:grpSpPr>
          <a:xfrm>
            <a:off x="3594833" y="2071866"/>
            <a:ext cx="241450" cy="1579984"/>
            <a:chOff x="5710335" y="2496716"/>
            <a:chExt cx="241450" cy="1579984"/>
          </a:xfrm>
        </p:grpSpPr>
        <p:sp>
          <p:nvSpPr>
            <p:cNvPr id="389" name="Bogen 388">
              <a:extLst>
                <a:ext uri="{FF2B5EF4-FFF2-40B4-BE49-F238E27FC236}">
                  <a16:creationId xmlns:a16="http://schemas.microsoft.com/office/drawing/2014/main" id="{72D16F10-C20B-6266-6F74-947FED87BE76}"/>
                </a:ext>
              </a:extLst>
            </p:cNvPr>
            <p:cNvSpPr/>
            <p:nvPr/>
          </p:nvSpPr>
          <p:spPr>
            <a:xfrm>
              <a:off x="5710335" y="3073966"/>
              <a:ext cx="241450" cy="241450"/>
            </a:xfrm>
            <a:prstGeom prst="arc">
              <a:avLst>
                <a:gd name="adj1" fmla="val 5540149"/>
                <a:gd name="adj2" fmla="val 16254009"/>
              </a:avLst>
            </a:prstGeom>
            <a:ln w="19050">
              <a:solidFill>
                <a:schemeClr val="bg2">
                  <a:lumMod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90" name="Gerade Verbindung mit Pfeil 389">
              <a:extLst>
                <a:ext uri="{FF2B5EF4-FFF2-40B4-BE49-F238E27FC236}">
                  <a16:creationId xmlns:a16="http://schemas.microsoft.com/office/drawing/2014/main" id="{84C3ECD8-8E63-6D2E-51E1-ED541EE8124D}"/>
                </a:ext>
              </a:extLst>
            </p:cNvPr>
            <p:cNvCxnSpPr>
              <a:cxnSpLocks/>
            </p:cNvCxnSpPr>
            <p:nvPr/>
          </p:nvCxnSpPr>
          <p:spPr>
            <a:xfrm>
              <a:off x="5820569" y="3309938"/>
              <a:ext cx="0" cy="766762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Gerader Verbinder 390">
              <a:extLst>
                <a:ext uri="{FF2B5EF4-FFF2-40B4-BE49-F238E27FC236}">
                  <a16:creationId xmlns:a16="http://schemas.microsoft.com/office/drawing/2014/main" id="{5974E2E5-790F-8123-7685-23634906BB53}"/>
                </a:ext>
              </a:extLst>
            </p:cNvPr>
            <p:cNvCxnSpPr>
              <a:cxnSpLocks/>
              <a:stCxn id="389" idx="2"/>
            </p:cNvCxnSpPr>
            <p:nvPr/>
          </p:nvCxnSpPr>
          <p:spPr>
            <a:xfrm flipH="1" flipV="1">
              <a:off x="5831060" y="2496716"/>
              <a:ext cx="1897" cy="577265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2" name="Gruppieren 391">
            <a:extLst>
              <a:ext uri="{FF2B5EF4-FFF2-40B4-BE49-F238E27FC236}">
                <a16:creationId xmlns:a16="http://schemas.microsoft.com/office/drawing/2014/main" id="{B338953F-0285-59C0-290C-4F0981407CF7}"/>
              </a:ext>
            </a:extLst>
          </p:cNvPr>
          <p:cNvGrpSpPr/>
          <p:nvPr/>
        </p:nvGrpSpPr>
        <p:grpSpPr>
          <a:xfrm>
            <a:off x="5633839" y="2079804"/>
            <a:ext cx="241450" cy="1579984"/>
            <a:chOff x="5710335" y="2496716"/>
            <a:chExt cx="241450" cy="1579984"/>
          </a:xfrm>
        </p:grpSpPr>
        <p:sp>
          <p:nvSpPr>
            <p:cNvPr id="393" name="Bogen 392">
              <a:extLst>
                <a:ext uri="{FF2B5EF4-FFF2-40B4-BE49-F238E27FC236}">
                  <a16:creationId xmlns:a16="http://schemas.microsoft.com/office/drawing/2014/main" id="{32B2F162-24A7-E2AF-400F-9B3A0844FC26}"/>
                </a:ext>
              </a:extLst>
            </p:cNvPr>
            <p:cNvSpPr/>
            <p:nvPr/>
          </p:nvSpPr>
          <p:spPr>
            <a:xfrm>
              <a:off x="5710335" y="3073966"/>
              <a:ext cx="241450" cy="241450"/>
            </a:xfrm>
            <a:prstGeom prst="arc">
              <a:avLst>
                <a:gd name="adj1" fmla="val 5540149"/>
                <a:gd name="adj2" fmla="val 16254009"/>
              </a:avLst>
            </a:prstGeom>
            <a:ln w="19050">
              <a:solidFill>
                <a:schemeClr val="bg2">
                  <a:lumMod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94" name="Gerade Verbindung mit Pfeil 393">
              <a:extLst>
                <a:ext uri="{FF2B5EF4-FFF2-40B4-BE49-F238E27FC236}">
                  <a16:creationId xmlns:a16="http://schemas.microsoft.com/office/drawing/2014/main" id="{A5D92623-AEB1-15D2-F689-C847B601557B}"/>
                </a:ext>
              </a:extLst>
            </p:cNvPr>
            <p:cNvCxnSpPr>
              <a:cxnSpLocks/>
            </p:cNvCxnSpPr>
            <p:nvPr/>
          </p:nvCxnSpPr>
          <p:spPr>
            <a:xfrm>
              <a:off x="5820569" y="3309938"/>
              <a:ext cx="0" cy="766762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5" name="Gerader Verbinder 394">
              <a:extLst>
                <a:ext uri="{FF2B5EF4-FFF2-40B4-BE49-F238E27FC236}">
                  <a16:creationId xmlns:a16="http://schemas.microsoft.com/office/drawing/2014/main" id="{4B18AB2B-9AA7-AA87-D28A-505106B60BB2}"/>
                </a:ext>
              </a:extLst>
            </p:cNvPr>
            <p:cNvCxnSpPr>
              <a:cxnSpLocks/>
              <a:stCxn id="393" idx="2"/>
            </p:cNvCxnSpPr>
            <p:nvPr/>
          </p:nvCxnSpPr>
          <p:spPr>
            <a:xfrm flipH="1" flipV="1">
              <a:off x="5831060" y="2496716"/>
              <a:ext cx="1897" cy="577265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6" name="Gruppieren 395">
            <a:extLst>
              <a:ext uri="{FF2B5EF4-FFF2-40B4-BE49-F238E27FC236}">
                <a16:creationId xmlns:a16="http://schemas.microsoft.com/office/drawing/2014/main" id="{10403D66-7CDF-B02F-3F7C-4224E63FB072}"/>
              </a:ext>
            </a:extLst>
          </p:cNvPr>
          <p:cNvGrpSpPr/>
          <p:nvPr/>
        </p:nvGrpSpPr>
        <p:grpSpPr>
          <a:xfrm>
            <a:off x="7630836" y="2073293"/>
            <a:ext cx="241450" cy="1579984"/>
            <a:chOff x="5710335" y="2496716"/>
            <a:chExt cx="241450" cy="1579984"/>
          </a:xfrm>
        </p:grpSpPr>
        <p:sp>
          <p:nvSpPr>
            <p:cNvPr id="397" name="Bogen 396">
              <a:extLst>
                <a:ext uri="{FF2B5EF4-FFF2-40B4-BE49-F238E27FC236}">
                  <a16:creationId xmlns:a16="http://schemas.microsoft.com/office/drawing/2014/main" id="{352E972D-B04B-0CAB-F2E5-4F422273F653}"/>
                </a:ext>
              </a:extLst>
            </p:cNvPr>
            <p:cNvSpPr/>
            <p:nvPr/>
          </p:nvSpPr>
          <p:spPr>
            <a:xfrm>
              <a:off x="5710335" y="3073966"/>
              <a:ext cx="241450" cy="241450"/>
            </a:xfrm>
            <a:prstGeom prst="arc">
              <a:avLst>
                <a:gd name="adj1" fmla="val 5540149"/>
                <a:gd name="adj2" fmla="val 16254009"/>
              </a:avLst>
            </a:prstGeom>
            <a:ln w="19050">
              <a:solidFill>
                <a:schemeClr val="bg2">
                  <a:lumMod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98" name="Gerade Verbindung mit Pfeil 397">
              <a:extLst>
                <a:ext uri="{FF2B5EF4-FFF2-40B4-BE49-F238E27FC236}">
                  <a16:creationId xmlns:a16="http://schemas.microsoft.com/office/drawing/2014/main" id="{D7B8E049-9609-487A-C3DA-0622B42DE35B}"/>
                </a:ext>
              </a:extLst>
            </p:cNvPr>
            <p:cNvCxnSpPr>
              <a:cxnSpLocks/>
            </p:cNvCxnSpPr>
            <p:nvPr/>
          </p:nvCxnSpPr>
          <p:spPr>
            <a:xfrm>
              <a:off x="5820569" y="3309938"/>
              <a:ext cx="0" cy="766762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Gerader Verbinder 398">
              <a:extLst>
                <a:ext uri="{FF2B5EF4-FFF2-40B4-BE49-F238E27FC236}">
                  <a16:creationId xmlns:a16="http://schemas.microsoft.com/office/drawing/2014/main" id="{C092928C-621D-CB48-7F28-5C56AD75B6AC}"/>
                </a:ext>
              </a:extLst>
            </p:cNvPr>
            <p:cNvCxnSpPr>
              <a:cxnSpLocks/>
              <a:stCxn id="397" idx="2"/>
            </p:cNvCxnSpPr>
            <p:nvPr/>
          </p:nvCxnSpPr>
          <p:spPr>
            <a:xfrm flipH="1" flipV="1">
              <a:off x="5831060" y="2496716"/>
              <a:ext cx="1897" cy="577265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0" name="Rechteck: abgerundete Ecken 399">
            <a:extLst>
              <a:ext uri="{FF2B5EF4-FFF2-40B4-BE49-F238E27FC236}">
                <a16:creationId xmlns:a16="http://schemas.microsoft.com/office/drawing/2014/main" id="{B314EB3D-0DAD-35A2-6E78-4D2567FD747B}"/>
              </a:ext>
            </a:extLst>
          </p:cNvPr>
          <p:cNvSpPr/>
          <p:nvPr/>
        </p:nvSpPr>
        <p:spPr>
          <a:xfrm>
            <a:off x="2959311" y="2378772"/>
            <a:ext cx="337242" cy="1103442"/>
          </a:xfrm>
          <a:prstGeom prst="roundRect">
            <a:avLst/>
          </a:prstGeom>
          <a:solidFill>
            <a:srgbClr val="E9C46A"/>
          </a:solidFill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560"/>
              </a:lnSpc>
            </a:pPr>
            <a:r>
              <a:rPr lang="de-DE" dirty="0" err="1"/>
              <a:t>ReLU</a:t>
            </a:r>
            <a:endParaRPr lang="de-DE" dirty="0"/>
          </a:p>
        </p:txBody>
      </p:sp>
      <p:sp>
        <p:nvSpPr>
          <p:cNvPr id="401" name="Rechteck: abgerundete Ecken 400">
            <a:extLst>
              <a:ext uri="{FF2B5EF4-FFF2-40B4-BE49-F238E27FC236}">
                <a16:creationId xmlns:a16="http://schemas.microsoft.com/office/drawing/2014/main" id="{1C0B83BB-87B0-272A-E731-42910F8703C9}"/>
              </a:ext>
            </a:extLst>
          </p:cNvPr>
          <p:cNvSpPr/>
          <p:nvPr/>
        </p:nvSpPr>
        <p:spPr>
          <a:xfrm>
            <a:off x="4230490" y="3685146"/>
            <a:ext cx="923166" cy="316194"/>
          </a:xfrm>
          <a:prstGeom prst="roundRect">
            <a:avLst/>
          </a:prstGeom>
          <a:solidFill>
            <a:srgbClr val="E9C46A"/>
          </a:solidFill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ReLU</a:t>
            </a:r>
            <a:endParaRPr lang="de-DE" dirty="0"/>
          </a:p>
        </p:txBody>
      </p:sp>
      <p:sp>
        <p:nvSpPr>
          <p:cNvPr id="402" name="Rechteck: abgerundete Ecken 401">
            <a:extLst>
              <a:ext uri="{FF2B5EF4-FFF2-40B4-BE49-F238E27FC236}">
                <a16:creationId xmlns:a16="http://schemas.microsoft.com/office/drawing/2014/main" id="{0DE5B1E1-E827-6B12-41A2-055B6F6A7D9F}"/>
              </a:ext>
            </a:extLst>
          </p:cNvPr>
          <p:cNvSpPr/>
          <p:nvPr/>
        </p:nvSpPr>
        <p:spPr>
          <a:xfrm>
            <a:off x="6321836" y="3697321"/>
            <a:ext cx="923166" cy="316194"/>
          </a:xfrm>
          <a:prstGeom prst="roundRect">
            <a:avLst/>
          </a:prstGeom>
          <a:solidFill>
            <a:srgbClr val="E9C46A"/>
          </a:solidFill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ReLU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3" name="Rechteck: abgerundete Ecken 402">
                <a:extLst>
                  <a:ext uri="{FF2B5EF4-FFF2-40B4-BE49-F238E27FC236}">
                    <a16:creationId xmlns:a16="http://schemas.microsoft.com/office/drawing/2014/main" id="{80F28F28-8B99-EF71-90F0-6B8FD8563B02}"/>
                  </a:ext>
                </a:extLst>
              </p:cNvPr>
              <p:cNvSpPr/>
              <p:nvPr/>
            </p:nvSpPr>
            <p:spPr>
              <a:xfrm>
                <a:off x="28941" y="789328"/>
                <a:ext cx="833968" cy="86802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de-DE" sz="14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e-DE" sz="1400" dirty="0"/>
                  <a:t> Boundary </a:t>
                </a:r>
                <a:r>
                  <a:rPr lang="de-DE" sz="1400" dirty="0" err="1"/>
                  <a:t>Particles</a:t>
                </a:r>
                <a:endParaRPr lang="de-DE" sz="1400" dirty="0"/>
              </a:p>
            </p:txBody>
          </p:sp>
        </mc:Choice>
        <mc:Fallback>
          <p:sp>
            <p:nvSpPr>
              <p:cNvPr id="403" name="Rechteck: abgerundete Ecken 402">
                <a:extLst>
                  <a:ext uri="{FF2B5EF4-FFF2-40B4-BE49-F238E27FC236}">
                    <a16:creationId xmlns:a16="http://schemas.microsoft.com/office/drawing/2014/main" id="{80F28F28-8B99-EF71-90F0-6B8FD8563B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1" y="789328"/>
                <a:ext cx="833968" cy="868026"/>
              </a:xfrm>
              <a:prstGeom prst="roundRect">
                <a:avLst/>
              </a:prstGeom>
              <a:blipFill>
                <a:blip r:embed="rId14"/>
                <a:stretch>
                  <a:fillRect l="-4286" r="-7857"/>
                </a:stretch>
              </a:blipFill>
              <a:ln w="19050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4" name="Rechteck: abgerundete Ecken 403">
                <a:extLst>
                  <a:ext uri="{FF2B5EF4-FFF2-40B4-BE49-F238E27FC236}">
                    <a16:creationId xmlns:a16="http://schemas.microsoft.com/office/drawing/2014/main" id="{B7D8BE0F-4F66-8A22-F3DC-AEA0A9EFD7F5}"/>
                  </a:ext>
                </a:extLst>
              </p:cNvPr>
              <p:cNvSpPr/>
              <p:nvPr/>
            </p:nvSpPr>
            <p:spPr>
              <a:xfrm>
                <a:off x="29607" y="2756167"/>
                <a:ext cx="833968" cy="77766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de-DE" sz="14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1400" dirty="0"/>
                  <a:t> Fluid</a:t>
                </a:r>
              </a:p>
              <a:p>
                <a:pPr algn="ctr"/>
                <a:r>
                  <a:rPr lang="de-DE" sz="1400" dirty="0" err="1"/>
                  <a:t>Particles</a:t>
                </a:r>
                <a:endParaRPr lang="de-DE" sz="1400" dirty="0"/>
              </a:p>
            </p:txBody>
          </p:sp>
        </mc:Choice>
        <mc:Fallback>
          <p:sp>
            <p:nvSpPr>
              <p:cNvPr id="404" name="Rechteck: abgerundete Ecken 403">
                <a:extLst>
                  <a:ext uri="{FF2B5EF4-FFF2-40B4-BE49-F238E27FC236}">
                    <a16:creationId xmlns:a16="http://schemas.microsoft.com/office/drawing/2014/main" id="{B7D8BE0F-4F66-8A22-F3DC-AEA0A9EFD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7" y="2756167"/>
                <a:ext cx="833968" cy="777667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5" name="Gruppieren 404">
            <a:extLst>
              <a:ext uri="{FF2B5EF4-FFF2-40B4-BE49-F238E27FC236}">
                <a16:creationId xmlns:a16="http://schemas.microsoft.com/office/drawing/2014/main" id="{0C110AE6-E9BE-CA3F-11E2-E71F94338A23}"/>
              </a:ext>
            </a:extLst>
          </p:cNvPr>
          <p:cNvGrpSpPr/>
          <p:nvPr/>
        </p:nvGrpSpPr>
        <p:grpSpPr>
          <a:xfrm>
            <a:off x="1118395" y="519399"/>
            <a:ext cx="1457060" cy="1282539"/>
            <a:chOff x="2227325" y="633693"/>
            <a:chExt cx="1594893" cy="128253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06" name="Rechteck: obere Ecken abgerundet 405">
              <a:extLst>
                <a:ext uri="{FF2B5EF4-FFF2-40B4-BE49-F238E27FC236}">
                  <a16:creationId xmlns:a16="http://schemas.microsoft.com/office/drawing/2014/main" id="{21FEBDA6-30DE-DFA0-FED2-179490DF7794}"/>
                </a:ext>
              </a:extLst>
            </p:cNvPr>
            <p:cNvSpPr/>
            <p:nvPr/>
          </p:nvSpPr>
          <p:spPr>
            <a:xfrm>
              <a:off x="2227326" y="633693"/>
              <a:ext cx="1594892" cy="316194"/>
            </a:xfrm>
            <a:prstGeom prst="round2SameRect">
              <a:avLst>
                <a:gd name="adj1" fmla="val 40274"/>
                <a:gd name="adj2" fmla="val 0"/>
              </a:avLst>
            </a:prstGeom>
            <a:solidFill>
              <a:srgbClr val="264653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CConv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7" name="Rechteck: obere Ecken abgerundet 406">
                  <a:extLst>
                    <a:ext uri="{FF2B5EF4-FFF2-40B4-BE49-F238E27FC236}">
                      <a16:creationId xmlns:a16="http://schemas.microsoft.com/office/drawing/2014/main" id="{BCD7AA75-5B15-A9C9-3B3F-A4677E4499D9}"/>
                    </a:ext>
                  </a:extLst>
                </p:cNvPr>
                <p:cNvSpPr/>
                <p:nvPr/>
              </p:nvSpPr>
              <p:spPr>
                <a:xfrm>
                  <a:off x="2227325" y="943592"/>
                  <a:ext cx="1594892" cy="972640"/>
                </a:xfrm>
                <a:prstGeom prst="round2SameRect">
                  <a:avLst>
                    <a:gd name="adj1" fmla="val 0"/>
                    <a:gd name="adj2" fmla="val 12421"/>
                  </a:avLst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de-DE" sz="14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In</a:t>
                  </a:r>
                  <a:r>
                    <a:rPr lang="de-DE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40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bound</m:t>
                          </m:r>
                        </m:sub>
                      </m:sSub>
                    </m:oMath>
                  </a14:m>
                  <a:endParaRPr lang="de-DE" sz="14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  <a:p>
                  <a:r>
                    <a:rPr lang="de-DE" sz="14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Out</a:t>
                  </a:r>
                  <a:r>
                    <a:rPr lang="de-DE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40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fluid</m:t>
                          </m:r>
                        </m:sub>
                      </m:sSub>
                    </m:oMath>
                  </a14:m>
                  <a:endParaRPr lang="de-DE" sz="14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  <a:p>
                  <a:r>
                    <a:rPr lang="de-DE" sz="14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Ext</a:t>
                  </a:r>
                  <a:r>
                    <a:rPr lang="de-DE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   0.225</a:t>
                  </a:r>
                </a:p>
                <a:p>
                  <a:r>
                    <a:rPr lang="de-DE" sz="1400" b="1" dirty="0" err="1">
                      <a:solidFill>
                        <a:schemeClr val="bg2">
                          <a:lumMod val="25000"/>
                        </a:schemeClr>
                      </a:solidFill>
                    </a:rPr>
                    <a:t>Dim</a:t>
                  </a:r>
                  <a:r>
                    <a:rPr lang="de-DE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   </a:t>
                  </a:r>
                  <a14:m>
                    <m:oMath xmlns:m="http://schemas.openxmlformats.org/officeDocument/2006/math">
                      <m:r>
                        <a:rPr lang="de-DE" sz="14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de-DE" sz="14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sz="14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×32⟩</m:t>
                      </m:r>
                    </m:oMath>
                  </a14:m>
                  <a:endParaRPr lang="de-DE" sz="14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97" name="Rechteck: obere Ecken abgerundet 896">
                  <a:extLst>
                    <a:ext uri="{FF2B5EF4-FFF2-40B4-BE49-F238E27FC236}">
                      <a16:creationId xmlns:a16="http://schemas.microsoft.com/office/drawing/2014/main" id="{89B014F8-311D-05BB-5D0C-675B709485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7325" y="943592"/>
                  <a:ext cx="1594892" cy="972640"/>
                </a:xfrm>
                <a:prstGeom prst="round2SameRect">
                  <a:avLst>
                    <a:gd name="adj1" fmla="val 0"/>
                    <a:gd name="adj2" fmla="val 12421"/>
                  </a:avLst>
                </a:prstGeom>
                <a:blipFill>
                  <a:blip r:embed="rId4"/>
                  <a:stretch>
                    <a:fillRect t="-613" b="-2454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8" name="Gruppieren 407">
            <a:extLst>
              <a:ext uri="{FF2B5EF4-FFF2-40B4-BE49-F238E27FC236}">
                <a16:creationId xmlns:a16="http://schemas.microsoft.com/office/drawing/2014/main" id="{5E0226AA-F906-215A-89C3-D6F88385DD31}"/>
              </a:ext>
            </a:extLst>
          </p:cNvPr>
          <p:cNvGrpSpPr/>
          <p:nvPr/>
        </p:nvGrpSpPr>
        <p:grpSpPr>
          <a:xfrm>
            <a:off x="1124252" y="2021394"/>
            <a:ext cx="1457060" cy="1282539"/>
            <a:chOff x="2233182" y="2135688"/>
            <a:chExt cx="1594893" cy="128253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09" name="Rechteck: obere Ecken abgerundet 408">
              <a:extLst>
                <a:ext uri="{FF2B5EF4-FFF2-40B4-BE49-F238E27FC236}">
                  <a16:creationId xmlns:a16="http://schemas.microsoft.com/office/drawing/2014/main" id="{E8ABC5F0-4B3C-DEDA-960A-E7049D23F697}"/>
                </a:ext>
              </a:extLst>
            </p:cNvPr>
            <p:cNvSpPr/>
            <p:nvPr/>
          </p:nvSpPr>
          <p:spPr>
            <a:xfrm>
              <a:off x="2233183" y="2135688"/>
              <a:ext cx="1594892" cy="316194"/>
            </a:xfrm>
            <a:prstGeom prst="round2SameRect">
              <a:avLst>
                <a:gd name="adj1" fmla="val 40274"/>
                <a:gd name="adj2" fmla="val 0"/>
              </a:avLst>
            </a:prstGeom>
            <a:solidFill>
              <a:srgbClr val="264653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CConv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" name="Rechteck: obere Ecken abgerundet 409">
                  <a:extLst>
                    <a:ext uri="{FF2B5EF4-FFF2-40B4-BE49-F238E27FC236}">
                      <a16:creationId xmlns:a16="http://schemas.microsoft.com/office/drawing/2014/main" id="{330375E3-05D6-0EBB-D401-17C8D861300B}"/>
                    </a:ext>
                  </a:extLst>
                </p:cNvPr>
                <p:cNvSpPr/>
                <p:nvPr/>
              </p:nvSpPr>
              <p:spPr>
                <a:xfrm>
                  <a:off x="2233182" y="2445587"/>
                  <a:ext cx="1594892" cy="972640"/>
                </a:xfrm>
                <a:prstGeom prst="round2SameRect">
                  <a:avLst>
                    <a:gd name="adj1" fmla="val 0"/>
                    <a:gd name="adj2" fmla="val 12421"/>
                  </a:avLst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de-DE" sz="14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In</a:t>
                  </a:r>
                  <a:r>
                    <a:rPr lang="de-DE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40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fluid</m:t>
                          </m:r>
                        </m:sub>
                      </m:sSub>
                    </m:oMath>
                  </a14:m>
                  <a:endParaRPr lang="de-DE" sz="14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  <a:p>
                  <a:r>
                    <a:rPr lang="de-DE" sz="14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Out</a:t>
                  </a:r>
                  <a:r>
                    <a:rPr lang="de-DE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40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fluid</m:t>
                          </m:r>
                        </m:sub>
                      </m:sSub>
                    </m:oMath>
                  </a14:m>
                  <a:endParaRPr lang="de-DE" sz="14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  <a:p>
                  <a:r>
                    <a:rPr lang="de-DE" sz="14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Ext</a:t>
                  </a:r>
                  <a:r>
                    <a:rPr lang="de-DE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   0.225</a:t>
                  </a:r>
                </a:p>
                <a:p>
                  <a:r>
                    <a:rPr lang="de-DE" sz="1400" b="1" dirty="0" err="1">
                      <a:solidFill>
                        <a:schemeClr val="bg2">
                          <a:lumMod val="25000"/>
                        </a:schemeClr>
                      </a:solidFill>
                    </a:rPr>
                    <a:t>Dim</a:t>
                  </a:r>
                  <a:r>
                    <a:rPr lang="de-DE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   </a:t>
                  </a:r>
                  <a14:m>
                    <m:oMath xmlns:m="http://schemas.openxmlformats.org/officeDocument/2006/math">
                      <m:r>
                        <a:rPr lang="de-DE" sz="14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de-DE" sz="14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sz="14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×32⟩</m:t>
                      </m:r>
                    </m:oMath>
                  </a14:m>
                  <a:endParaRPr lang="de-DE" sz="14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01" name="Rechteck: obere Ecken abgerundet 900">
                  <a:extLst>
                    <a:ext uri="{FF2B5EF4-FFF2-40B4-BE49-F238E27FC236}">
                      <a16:creationId xmlns:a16="http://schemas.microsoft.com/office/drawing/2014/main" id="{3E7A1B03-562D-CD51-93A0-A18D870A93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182" y="2445587"/>
                  <a:ext cx="1594892" cy="972640"/>
                </a:xfrm>
                <a:prstGeom prst="round2SameRect">
                  <a:avLst>
                    <a:gd name="adj1" fmla="val 0"/>
                    <a:gd name="adj2" fmla="val 12421"/>
                  </a:avLst>
                </a:prstGeom>
                <a:blipFill>
                  <a:blip r:embed="rId5"/>
                  <a:stretch>
                    <a:fillRect b="-2454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1" name="Gruppieren 410">
            <a:extLst>
              <a:ext uri="{FF2B5EF4-FFF2-40B4-BE49-F238E27FC236}">
                <a16:creationId xmlns:a16="http://schemas.microsoft.com/office/drawing/2014/main" id="{33D19460-E89B-8E8D-854B-14A5022C1042}"/>
              </a:ext>
            </a:extLst>
          </p:cNvPr>
          <p:cNvGrpSpPr/>
          <p:nvPr/>
        </p:nvGrpSpPr>
        <p:grpSpPr>
          <a:xfrm>
            <a:off x="1125395" y="3517092"/>
            <a:ext cx="1457060" cy="650948"/>
            <a:chOff x="2234325" y="3631388"/>
            <a:chExt cx="1594893" cy="65094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12" name="Rechteck: obere Ecken abgerundet 411">
              <a:extLst>
                <a:ext uri="{FF2B5EF4-FFF2-40B4-BE49-F238E27FC236}">
                  <a16:creationId xmlns:a16="http://schemas.microsoft.com/office/drawing/2014/main" id="{94641170-C0C1-266F-5140-BDA287787D59}"/>
                </a:ext>
              </a:extLst>
            </p:cNvPr>
            <p:cNvSpPr/>
            <p:nvPr/>
          </p:nvSpPr>
          <p:spPr>
            <a:xfrm>
              <a:off x="2234326" y="3631388"/>
              <a:ext cx="1594892" cy="316194"/>
            </a:xfrm>
            <a:prstGeom prst="round2SameRect">
              <a:avLst>
                <a:gd name="adj1" fmla="val 40274"/>
                <a:gd name="adj2" fmla="val 0"/>
              </a:avLst>
            </a:prstGeom>
            <a:solidFill>
              <a:srgbClr val="2A9D8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bg1"/>
                  </a:solidFill>
                </a:rPr>
                <a:t>FC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3" name="Rechteck: obere Ecken abgerundet 412">
                  <a:extLst>
                    <a:ext uri="{FF2B5EF4-FFF2-40B4-BE49-F238E27FC236}">
                      <a16:creationId xmlns:a16="http://schemas.microsoft.com/office/drawing/2014/main" id="{F44430A2-C687-17C3-42B2-68382D495BC5}"/>
                    </a:ext>
                  </a:extLst>
                </p:cNvPr>
                <p:cNvSpPr/>
                <p:nvPr/>
              </p:nvSpPr>
              <p:spPr>
                <a:xfrm>
                  <a:off x="2234325" y="3941287"/>
                  <a:ext cx="1594892" cy="341049"/>
                </a:xfrm>
                <a:prstGeom prst="round2SameRect">
                  <a:avLst>
                    <a:gd name="adj1" fmla="val 0"/>
                    <a:gd name="adj2" fmla="val 12421"/>
                  </a:avLst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de-DE" sz="1400" b="1" dirty="0" err="1">
                      <a:solidFill>
                        <a:schemeClr val="bg2">
                          <a:lumMod val="25000"/>
                        </a:schemeClr>
                      </a:solidFill>
                    </a:rPr>
                    <a:t>Dim</a:t>
                  </a:r>
                  <a:r>
                    <a:rPr lang="de-DE" sz="1400" dirty="0">
                      <a:solidFill>
                        <a:schemeClr val="bg2">
                          <a:lumMod val="25000"/>
                        </a:schemeClr>
                      </a:solidFill>
                    </a:rPr>
                    <a:t>   </a:t>
                  </a:r>
                  <a14:m>
                    <m:oMath xmlns:m="http://schemas.openxmlformats.org/officeDocument/2006/math">
                      <m:r>
                        <a:rPr lang="de-DE" sz="14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de-DE" sz="14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sz="14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×32⟩</m:t>
                      </m:r>
                    </m:oMath>
                  </a14:m>
                  <a:endParaRPr lang="de-DE" sz="14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04" name="Rechteck: obere Ecken abgerundet 903">
                  <a:extLst>
                    <a:ext uri="{FF2B5EF4-FFF2-40B4-BE49-F238E27FC236}">
                      <a16:creationId xmlns:a16="http://schemas.microsoft.com/office/drawing/2014/main" id="{D1BB0684-DDE2-F019-8CC0-D0E4E5BFAC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4325" y="3941287"/>
                  <a:ext cx="1594892" cy="341049"/>
                </a:xfrm>
                <a:prstGeom prst="round2SameRect">
                  <a:avLst>
                    <a:gd name="adj1" fmla="val 0"/>
                    <a:gd name="adj2" fmla="val 12421"/>
                  </a:avLst>
                </a:prstGeom>
                <a:blipFill>
                  <a:blip r:embed="rId6"/>
                  <a:stretch>
                    <a:fillRect t="-1695" b="-3390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4" name="Textfeld 413">
                <a:extLst>
                  <a:ext uri="{FF2B5EF4-FFF2-40B4-BE49-F238E27FC236}">
                    <a16:creationId xmlns:a16="http://schemas.microsoft.com/office/drawing/2014/main" id="{68C600B1-36B1-3FA3-9490-3FAC571A475D}"/>
                  </a:ext>
                </a:extLst>
              </p:cNvPr>
              <p:cNvSpPr txBox="1"/>
              <p:nvPr/>
            </p:nvSpPr>
            <p:spPr>
              <a:xfrm>
                <a:off x="34246" y="1662446"/>
                <a:ext cx="8233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20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bound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414" name="Textfeld 413">
                <a:extLst>
                  <a:ext uri="{FF2B5EF4-FFF2-40B4-BE49-F238E27FC236}">
                    <a16:creationId xmlns:a16="http://schemas.microsoft.com/office/drawing/2014/main" id="{68C600B1-36B1-3FA3-9490-3FAC571A4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6" y="1662446"/>
                <a:ext cx="823357" cy="276999"/>
              </a:xfrm>
              <a:prstGeom prst="rect">
                <a:avLst/>
              </a:prstGeom>
              <a:blipFill>
                <a:blip r:embed="rId1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5" name="Gerade Verbindung mit Pfeil 414">
            <a:extLst>
              <a:ext uri="{FF2B5EF4-FFF2-40B4-BE49-F238E27FC236}">
                <a16:creationId xmlns:a16="http://schemas.microsoft.com/office/drawing/2014/main" id="{B41DB7C9-FF96-2B67-2485-26F57AF79136}"/>
              </a:ext>
            </a:extLst>
          </p:cNvPr>
          <p:cNvCxnSpPr>
            <a:cxnSpLocks/>
            <a:stCxn id="379" idx="6"/>
            <a:endCxn id="373" idx="1"/>
          </p:cNvCxnSpPr>
          <p:nvPr/>
        </p:nvCxnSpPr>
        <p:spPr>
          <a:xfrm flipV="1">
            <a:off x="8043806" y="3841202"/>
            <a:ext cx="349549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0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119</Words>
  <Application>Microsoft Office PowerPoint</Application>
  <PresentationFormat>Benutzerdefiniert</PresentationFormat>
  <Paragraphs>50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Cambria Math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Jakob Semmler</dc:creator>
  <cp:lastModifiedBy>Jakob Semmler</cp:lastModifiedBy>
  <cp:revision>1</cp:revision>
  <dcterms:created xsi:type="dcterms:W3CDTF">2023-10-08T09:45:25Z</dcterms:created>
  <dcterms:modified xsi:type="dcterms:W3CDTF">2023-10-08T10:18:39Z</dcterms:modified>
</cp:coreProperties>
</file>