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64" r:id="rId9"/>
    <p:sldId id="26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329EB-1EC1-41BF-BB51-FED332B92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A5D50A-8291-4928-8C82-D32572E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B6E63E-AC65-4B9B-8568-185A4CB3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07331D-DB83-4A98-9EF9-431F2ABF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15A7F-EDB6-44C6-A53F-2E9AAA8B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6B41A-B317-4A15-A35D-21A90579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96413C-1963-4D61-AD3C-E883ABD2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685FF0-2D21-4A4C-86D6-07A7211E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7E47AC-90C2-4076-89F8-5916F8B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9DCE30-5EE7-450E-B13B-A3E6FC92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0FC159-1E75-47B9-B7B3-C399CFEB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B06CBB-CE15-42F2-9634-61D089F8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89FC43-30A8-4F15-9F60-B6BE7C4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EC204-5FF9-4C4D-9FCB-D3DB3A5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4D772F-9118-48FA-BC79-7375A9C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6F75C-1BDA-41E1-951A-763EAB1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40B79-F3CD-4CA9-BF8D-C8AB2C60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865C5D-53C7-4AC2-9268-E7BC76D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A50CB6-504B-46D1-B47F-C26B39B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E1F8F1-6186-4D1D-B243-F4097C4A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9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84477-4D03-4783-BBA7-1B3F194F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2B0CDC-48B7-4175-A565-7B2837AF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8ED5DF-8522-4117-AC02-19444BF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E6805B-0D77-4018-86C5-2B44804D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6B1DE0-89A0-455D-A29F-03D952F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B583D-C5E2-49F6-8319-E37C2AB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051D2A-AD7F-43C1-B83C-410BA43FD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0A2819-01E5-4DC9-BAC3-489C126A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B34650-D8AA-461E-921A-3E42CE5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F77FE3-E1A5-4CD3-BF6B-15BA4DC8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BA99F7-5D46-4C9A-8EC2-7B6FBD5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A8801-5203-472E-9DDD-953BAD9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005CCF-3115-49C8-AD55-D419966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CEC7DC-05CA-4AF9-9B72-E96A7C53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FDC198-B1A0-43AA-B6BD-C2444C92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12C0B7-3F79-4D91-9166-1635D52A4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2326F9-45BB-4942-924F-67836EF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00356F-FC42-45A0-B1A4-051B359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14B331D-5E7D-4409-9827-D5E3903B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1AB5-6A28-46B5-BCDD-05C26081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9C07C-F1FA-46A7-8974-D7FE80A6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A94C22-B9A4-49C4-805F-54F566A0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409DE-57E7-4E4A-BC8D-EC52E68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77803E-6507-445F-BD32-84C99DAC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C3D719-792E-49EA-814D-3848628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B9BD1E-9DF4-4C07-B341-152FA1D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CAA2E-2F4F-45AE-917F-7A3278FA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71269-17F6-4822-87D8-D955226D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23B9A0-00B5-4125-97DC-AFC5380A1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EA8B54-0578-4474-B828-424B8B0A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6CB01-A474-47AF-826A-2E88944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97135A-BEF7-4EAE-9772-36F17FF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3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C52D7-5A68-4D20-BCA2-366538A0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433B6D-5553-4A05-BCEE-C7666D33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A23685-AD21-407C-8FA9-55AE10B0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D46654-DBE7-4543-B086-434DA124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14778E-2A07-4428-98A6-005EC9BF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10A115-5728-4EF6-A36E-196A888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8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F6A84D-701E-49FE-9F0B-5FD3FBC5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ABB6E-EB9D-4A1E-836A-FF3E6990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85DBAF-3130-471E-9D60-53E1C2D1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1044F-E3EA-434E-865B-311D5672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955D70-E39C-4201-BF7C-BD0BD232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54E459-FC42-4A0F-9E23-CFF4B100E0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74" y="136525"/>
            <a:ext cx="1306286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73672-8B90-4BCF-9063-AA651131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38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COVID-19 DATA ANALYSIS</a:t>
            </a:r>
            <a:r>
              <a:rPr lang="en-US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endParaRPr lang="en-IN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4. Display </a:t>
            </a:r>
            <a:r>
              <a:rPr lang="en-US" sz="3000" dirty="0"/>
              <a:t>total cases ,new cases ,recovered cases and deaths</a:t>
            </a:r>
            <a:r>
              <a:rPr lang="en-US" sz="2800" dirty="0"/>
              <a:t>. 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500" dirty="0" smtClean="0"/>
              <a:t>Job name: </a:t>
            </a:r>
            <a:r>
              <a:rPr lang="en-US" sz="2400" b="1" dirty="0" smtClean="0">
                <a:solidFill>
                  <a:srgbClr val="7030A0"/>
                </a:solidFill>
              </a:rPr>
              <a:t>Anif_Covid_4</a:t>
            </a:r>
            <a:endParaRPr lang="en-IN" sz="25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00" y="1825625"/>
            <a:ext cx="10093199" cy="4351338"/>
          </a:xfrm>
        </p:spPr>
      </p:pic>
    </p:spTree>
    <p:extLst>
      <p:ext uri="{BB962C8B-B14F-4D97-AF65-F5344CB8AC3E}">
        <p14:creationId xmlns:p14="http://schemas.microsoft.com/office/powerpoint/2010/main" val="1122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4.OUTPUT</a:t>
            </a:r>
            <a:endParaRPr lang="en-IN" sz="3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49" y="1825625"/>
            <a:ext cx="10183301" cy="4351338"/>
          </a:xfrm>
        </p:spPr>
      </p:pic>
    </p:spTree>
    <p:extLst>
      <p:ext uri="{BB962C8B-B14F-4D97-AF65-F5344CB8AC3E}">
        <p14:creationId xmlns:p14="http://schemas.microsoft.com/office/powerpoint/2010/main" val="260203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547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5.Which country in Distinct WHO region highest cases in till date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</a:t>
            </a:r>
            <a:r>
              <a:rPr lang="en-US" sz="2400" b="1" dirty="0" smtClean="0">
                <a:solidFill>
                  <a:srgbClr val="7030A0"/>
                </a:solidFill>
              </a:rPr>
              <a:t>Anif_Covid_5</a:t>
            </a:r>
            <a:endParaRPr lang="en-IN" sz="25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13" y="1825625"/>
            <a:ext cx="9693573" cy="4351338"/>
          </a:xfrm>
        </p:spPr>
      </p:pic>
    </p:spTree>
    <p:extLst>
      <p:ext uri="{BB962C8B-B14F-4D97-AF65-F5344CB8AC3E}">
        <p14:creationId xmlns:p14="http://schemas.microsoft.com/office/powerpoint/2010/main" val="325562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5.OUTPUT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66" y="1825625"/>
            <a:ext cx="9672268" cy="4351338"/>
          </a:xfrm>
        </p:spPr>
      </p:pic>
    </p:spTree>
    <p:extLst>
      <p:ext uri="{BB962C8B-B14F-4D97-AF65-F5344CB8AC3E}">
        <p14:creationId xmlns:p14="http://schemas.microsoft.com/office/powerpoint/2010/main" val="10726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6. Total no of confirmed cases over between a certain date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</a:t>
            </a:r>
            <a:r>
              <a:rPr lang="en-US" sz="2400" b="1" dirty="0" smtClean="0">
                <a:solidFill>
                  <a:srgbClr val="7030A0"/>
                </a:solidFill>
              </a:rPr>
              <a:t>Anif_Covid_6</a:t>
            </a:r>
            <a:endParaRPr lang="en-IN" sz="25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01" y="1825625"/>
            <a:ext cx="9787797" cy="4351338"/>
          </a:xfrm>
        </p:spPr>
      </p:pic>
    </p:spTree>
    <p:extLst>
      <p:ext uri="{BB962C8B-B14F-4D97-AF65-F5344CB8AC3E}">
        <p14:creationId xmlns:p14="http://schemas.microsoft.com/office/powerpoint/2010/main" val="27414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6.OUTPUT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80" y="1825625"/>
            <a:ext cx="7906839" cy="4351338"/>
          </a:xfrm>
        </p:spPr>
      </p:pic>
    </p:spTree>
    <p:extLst>
      <p:ext uri="{BB962C8B-B14F-4D97-AF65-F5344CB8AC3E}">
        <p14:creationId xmlns:p14="http://schemas.microsoft.com/office/powerpoint/2010/main" val="341492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8.Date of first confirmed case in a particular region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</a:t>
            </a:r>
            <a:r>
              <a:rPr lang="en-US" sz="2400" b="1" dirty="0" smtClean="0"/>
              <a:t>Anif_Covid_8</a:t>
            </a:r>
            <a:endParaRPr lang="en-IN" sz="25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92" y="1825625"/>
            <a:ext cx="9650015" cy="4351338"/>
          </a:xfrm>
        </p:spPr>
      </p:pic>
    </p:spTree>
    <p:extLst>
      <p:ext uri="{BB962C8B-B14F-4D97-AF65-F5344CB8AC3E}">
        <p14:creationId xmlns:p14="http://schemas.microsoft.com/office/powerpoint/2010/main" val="139543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78" y="365125"/>
            <a:ext cx="9927021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8.OUTPUT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76" y="1825625"/>
            <a:ext cx="7768648" cy="4351338"/>
          </a:xfrm>
        </p:spPr>
      </p:pic>
    </p:spTree>
    <p:extLst>
      <p:ext uri="{BB962C8B-B14F-4D97-AF65-F5344CB8AC3E}">
        <p14:creationId xmlns:p14="http://schemas.microsoft.com/office/powerpoint/2010/main" val="197394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9.Date on which max no. cases were reported in a country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500" dirty="0" smtClean="0"/>
              <a:t>JOB NAME : </a:t>
            </a:r>
            <a:r>
              <a:rPr lang="en-US" sz="2400" b="1" dirty="0" smtClean="0">
                <a:solidFill>
                  <a:srgbClr val="7030A0"/>
                </a:solidFill>
              </a:rPr>
              <a:t>Anif_Covid9</a:t>
            </a:r>
            <a:endParaRPr lang="en-IN" sz="25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4" y="1825625"/>
            <a:ext cx="9639311" cy="4351338"/>
          </a:xfrm>
        </p:spPr>
      </p:pic>
    </p:spTree>
    <p:extLst>
      <p:ext uri="{BB962C8B-B14F-4D97-AF65-F5344CB8AC3E}">
        <p14:creationId xmlns:p14="http://schemas.microsoft.com/office/powerpoint/2010/main" val="48195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9.OUTPUT</a:t>
            </a:r>
            <a:endParaRPr lang="en-IN" sz="3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9" y="1825625"/>
            <a:ext cx="8073941" cy="4351338"/>
          </a:xfrm>
        </p:spPr>
      </p:pic>
    </p:spTree>
    <p:extLst>
      <p:ext uri="{BB962C8B-B14F-4D97-AF65-F5344CB8AC3E}">
        <p14:creationId xmlns:p14="http://schemas.microsoft.com/office/powerpoint/2010/main" val="40276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69CEFF-D3A0-491E-B294-7B31A8FA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u="sng" dirty="0" smtClean="0">
                <a:solidFill>
                  <a:srgbClr val="00B050"/>
                </a:solidFill>
                <a:latin typeface="+mn-lt"/>
              </a:rPr>
              <a:t>                        OBJECTIVE</a:t>
            </a:r>
            <a:endParaRPr lang="en-IN" sz="3500" b="1" u="sng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96B026-F25F-4349-96CC-1E2161EB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perform data analysis and visualization on Covid-19 data using ETL tools.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 perform data analysis on Covid_19 data and extract the meaningful information from the dataset which will help in taking quick and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19189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7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10.Line chart showing total cases, deaths &amp;recoveries  of a particular country 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2800" dirty="0" smtClean="0"/>
              <a:t>JOB NAME: </a:t>
            </a:r>
            <a:r>
              <a:rPr lang="en-US" sz="2500" b="1" dirty="0" smtClean="0">
                <a:solidFill>
                  <a:srgbClr val="7030A0"/>
                </a:solidFill>
              </a:rPr>
              <a:t>Anif_Covid_10</a:t>
            </a:r>
            <a:endParaRPr lang="en-IN" sz="25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0" y="1825625"/>
            <a:ext cx="10010779" cy="4351338"/>
          </a:xfrm>
        </p:spPr>
      </p:pic>
    </p:spTree>
    <p:extLst>
      <p:ext uri="{BB962C8B-B14F-4D97-AF65-F5344CB8AC3E}">
        <p14:creationId xmlns:p14="http://schemas.microsoft.com/office/powerpoint/2010/main" val="295293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10 . Creating external table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94" y="1825625"/>
            <a:ext cx="9952812" cy="4351338"/>
          </a:xfrm>
        </p:spPr>
      </p:pic>
    </p:spTree>
    <p:extLst>
      <p:ext uri="{BB962C8B-B14F-4D97-AF65-F5344CB8AC3E}">
        <p14:creationId xmlns:p14="http://schemas.microsoft.com/office/powerpoint/2010/main" val="419440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10. OUTPUT	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77" y="1825625"/>
            <a:ext cx="9975845" cy="4351338"/>
          </a:xfrm>
        </p:spPr>
      </p:pic>
    </p:spTree>
    <p:extLst>
      <p:ext uri="{BB962C8B-B14F-4D97-AF65-F5344CB8AC3E}">
        <p14:creationId xmlns:p14="http://schemas.microsoft.com/office/powerpoint/2010/main" val="176328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10. Line chart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2" y="1825625"/>
            <a:ext cx="10026995" cy="4351338"/>
          </a:xfrm>
        </p:spPr>
      </p:pic>
    </p:spTree>
    <p:extLst>
      <p:ext uri="{BB962C8B-B14F-4D97-AF65-F5344CB8AC3E}">
        <p14:creationId xmlns:p14="http://schemas.microsoft.com/office/powerpoint/2010/main" val="10399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13.No. of active cases vs critical cases of a country</a:t>
            </a:r>
            <a:r>
              <a:rPr lang="en-US" sz="3000" dirty="0" smtClean="0"/>
              <a:t>.</a:t>
            </a:r>
            <a:r>
              <a:rPr lang="en-IN" sz="3000" dirty="0"/>
              <a:t/>
            </a:r>
            <a:br>
              <a:rPr lang="en-IN" sz="3000" dirty="0"/>
            </a:br>
            <a:r>
              <a:rPr lang="en-IN" sz="2500" dirty="0" smtClean="0"/>
              <a:t>JOB NAME: </a:t>
            </a:r>
            <a:r>
              <a:rPr lang="en-IN" sz="2500" b="1" dirty="0" smtClean="0">
                <a:solidFill>
                  <a:srgbClr val="7030A0"/>
                </a:solidFill>
              </a:rPr>
              <a:t>Anif_Covid_10</a:t>
            </a:r>
            <a:endParaRPr lang="en-IN" sz="25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0" y="1825625"/>
            <a:ext cx="10010779" cy="4351338"/>
          </a:xfrm>
        </p:spPr>
      </p:pic>
    </p:spTree>
    <p:extLst>
      <p:ext uri="{BB962C8B-B14F-4D97-AF65-F5344CB8AC3E}">
        <p14:creationId xmlns:p14="http://schemas.microsoft.com/office/powerpoint/2010/main" val="55268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13. Creating external table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29" y="1825625"/>
            <a:ext cx="9925142" cy="4351338"/>
          </a:xfrm>
        </p:spPr>
      </p:pic>
    </p:spTree>
    <p:extLst>
      <p:ext uri="{BB962C8B-B14F-4D97-AF65-F5344CB8AC3E}">
        <p14:creationId xmlns:p14="http://schemas.microsoft.com/office/powerpoint/2010/main" val="193579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13. OUTPUT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77" y="1825625"/>
            <a:ext cx="9975845" cy="4351338"/>
          </a:xfrm>
        </p:spPr>
      </p:pic>
    </p:spTree>
    <p:extLst>
      <p:ext uri="{BB962C8B-B14F-4D97-AF65-F5344CB8AC3E}">
        <p14:creationId xmlns:p14="http://schemas.microsoft.com/office/powerpoint/2010/main" val="108625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13. </a:t>
            </a:r>
            <a:r>
              <a:rPr lang="en-US" sz="3000" dirty="0"/>
              <a:t>active cases vs critical cases </a:t>
            </a:r>
            <a:endParaRPr lang="en-IN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84" y="1825625"/>
            <a:ext cx="9726831" cy="4351338"/>
          </a:xfrm>
        </p:spPr>
      </p:pic>
    </p:spTree>
    <p:extLst>
      <p:ext uri="{BB962C8B-B14F-4D97-AF65-F5344CB8AC3E}">
        <p14:creationId xmlns:p14="http://schemas.microsoft.com/office/powerpoint/2010/main" val="867149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2118206" cy="67376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6000" u="sng" dirty="0" smtClean="0">
                <a:solidFill>
                  <a:srgbClr val="7030A0"/>
                </a:solidFill>
              </a:rPr>
              <a:t>                        </a:t>
            </a:r>
            <a:r>
              <a:rPr lang="en-US" sz="6000" i="1" u="sng" dirty="0" smtClean="0">
                <a:solidFill>
                  <a:srgbClr val="7030A0"/>
                </a:solidFill>
              </a:rPr>
              <a:t>THANK</a:t>
            </a:r>
            <a:r>
              <a:rPr lang="en-US" sz="6000" u="sng" dirty="0" smtClean="0">
                <a:solidFill>
                  <a:srgbClr val="7030A0"/>
                </a:solidFill>
              </a:rPr>
              <a:t> </a:t>
            </a:r>
            <a:r>
              <a:rPr lang="en-US" sz="5000" i="1" u="sng" dirty="0" smtClean="0">
                <a:solidFill>
                  <a:srgbClr val="7030A0"/>
                </a:solidFill>
              </a:rPr>
              <a:t>YOU</a:t>
            </a:r>
          </a:p>
          <a:p>
            <a:pPr marL="0" indent="0">
              <a:buNone/>
            </a:pPr>
            <a:endParaRPr lang="en-US" sz="5000" i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5000" i="1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5000" i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5000" i="1" dirty="0">
                <a:solidFill>
                  <a:srgbClr val="7030A0"/>
                </a:solidFill>
              </a:rPr>
              <a:t> </a:t>
            </a:r>
            <a:r>
              <a:rPr lang="en-US" sz="5000" i="1" dirty="0" smtClean="0">
                <a:solidFill>
                  <a:srgbClr val="7030A0"/>
                </a:solidFill>
              </a:rPr>
              <a:t>                                                              </a:t>
            </a:r>
            <a:r>
              <a:rPr lang="en-US" sz="5000" i="1" dirty="0" err="1" smtClean="0"/>
              <a:t>Abble</a:t>
            </a:r>
            <a:r>
              <a:rPr lang="en-US" sz="5000" i="1" dirty="0" smtClean="0"/>
              <a:t> </a:t>
            </a:r>
            <a:r>
              <a:rPr lang="en-US" sz="5000" i="1" dirty="0" err="1" smtClean="0"/>
              <a:t>Anif</a:t>
            </a:r>
            <a:endParaRPr lang="en-US" sz="5000" i="1" dirty="0" smtClean="0"/>
          </a:p>
          <a:p>
            <a:pPr marL="0" indent="0">
              <a:buNone/>
            </a:pPr>
            <a:endParaRPr lang="en-US" sz="5000" i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5000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E71D7-6CEA-47B3-8EB5-7AD1879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TECHNOLOGIES </a:t>
            </a:r>
            <a:r>
              <a:rPr lang="en-US" sz="35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endParaRPr lang="en-IN" sz="3500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B27858-3580-42EF-BEAD-4C51B853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Redshift</a:t>
            </a:r>
          </a:p>
          <a:p>
            <a:r>
              <a:rPr lang="en-US" dirty="0"/>
              <a:t>AWS S3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Crawler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PySpark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00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DE67A-AD73-437C-BEDC-E78BB144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874492"/>
          </a:xfrm>
        </p:spPr>
        <p:txBody>
          <a:bodyPr>
            <a:normAutofit fontScale="90000"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Problem </a:t>
            </a:r>
            <a:r>
              <a:rPr lang="en-US" sz="3500" b="1" dirty="0" smtClean="0">
                <a:solidFill>
                  <a:srgbClr val="7030A0"/>
                </a:solidFill>
              </a:rPr>
              <a:t>Statements</a:t>
            </a:r>
            <a:br>
              <a:rPr lang="en-US" sz="3500" b="1" dirty="0" smtClean="0">
                <a:solidFill>
                  <a:srgbClr val="7030A0"/>
                </a:solidFill>
              </a:rPr>
            </a:br>
            <a:r>
              <a:rPr lang="en-US" sz="3500" dirty="0">
                <a:solidFill>
                  <a:srgbClr val="7030A0"/>
                </a:solidFill>
              </a:rPr>
              <a:t/>
            </a:r>
            <a:br>
              <a:rPr lang="en-US" sz="3500" dirty="0">
                <a:solidFill>
                  <a:srgbClr val="7030A0"/>
                </a:solidFill>
              </a:rPr>
            </a:br>
            <a:r>
              <a:rPr lang="en-IN" sz="3000" b="1" dirty="0"/>
              <a:t>1.Clean and transform data for </a:t>
            </a:r>
            <a:r>
              <a:rPr lang="en-IN" sz="3000" b="1" dirty="0" smtClean="0"/>
              <a:t>processing</a:t>
            </a:r>
            <a:br>
              <a:rPr lang="en-IN" sz="3000" b="1" dirty="0" smtClean="0"/>
            </a:br>
            <a:r>
              <a:rPr lang="en-IN" sz="2400" b="1" dirty="0" smtClean="0"/>
              <a:t>JOB NAME </a:t>
            </a:r>
            <a:r>
              <a:rPr lang="en-IN" sz="2400" b="1" dirty="0" smtClean="0"/>
              <a:t>:  </a:t>
            </a:r>
            <a:r>
              <a:rPr lang="en-IN" sz="2800" b="1" dirty="0" err="1" smtClean="0">
                <a:solidFill>
                  <a:srgbClr val="7030A0"/>
                </a:solidFill>
              </a:rPr>
              <a:t>anif_covid_cleansing</a:t>
            </a:r>
            <a:r>
              <a:rPr lang="en-IN" sz="3000" dirty="0" smtClean="0"/>
              <a:t/>
            </a:r>
            <a:br>
              <a:rPr lang="en-IN" sz="3000" dirty="0" smtClean="0"/>
            </a:br>
            <a:endParaRPr lang="en-IN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577"/>
            <a:ext cx="10515600" cy="4295104"/>
          </a:xfrm>
        </p:spPr>
      </p:pic>
    </p:spTree>
    <p:extLst>
      <p:ext uri="{BB962C8B-B14F-4D97-AF65-F5344CB8AC3E}">
        <p14:creationId xmlns:p14="http://schemas.microsoft.com/office/powerpoint/2010/main" val="8344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FB590-8B71-4131-AEE6-315AD18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1.Clean and transform data for processing </a:t>
            </a:r>
            <a:r>
              <a:rPr lang="en-IN" sz="3000" b="1" dirty="0" err="1"/>
              <a:t>Cont</a:t>
            </a:r>
            <a:r>
              <a:rPr lang="en-IN" sz="3000" b="1" dirty="0"/>
              <a:t>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40" y="1825625"/>
            <a:ext cx="8639886" cy="4351338"/>
          </a:xfrm>
        </p:spPr>
      </p:pic>
    </p:spTree>
    <p:extLst>
      <p:ext uri="{BB962C8B-B14F-4D97-AF65-F5344CB8AC3E}">
        <p14:creationId xmlns:p14="http://schemas.microsoft.com/office/powerpoint/2010/main" val="192210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C3A3E-6013-4CF9-AD1B-0D256CF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437171"/>
          </a:xfrm>
        </p:spPr>
        <p:txBody>
          <a:bodyPr>
            <a:normAutofit/>
          </a:bodyPr>
          <a:lstStyle/>
          <a:p>
            <a:r>
              <a:rPr lang="en-IN" sz="3000" b="1" dirty="0"/>
              <a:t>2. ETL operations on dataset</a:t>
            </a:r>
            <a:endParaRPr lang="en-IN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528"/>
            <a:ext cx="10515600" cy="4255532"/>
          </a:xfrm>
        </p:spPr>
      </p:pic>
    </p:spTree>
    <p:extLst>
      <p:ext uri="{BB962C8B-B14F-4D97-AF65-F5344CB8AC3E}">
        <p14:creationId xmlns:p14="http://schemas.microsoft.com/office/powerpoint/2010/main" val="26045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AF700-C691-4116-A3C0-C344EB95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79" y="349359"/>
            <a:ext cx="9706304" cy="1325563"/>
          </a:xfrm>
        </p:spPr>
        <p:txBody>
          <a:bodyPr>
            <a:normAutofit/>
          </a:bodyPr>
          <a:lstStyle/>
          <a:p>
            <a:r>
              <a:rPr lang="en-IN" sz="3000" b="1" dirty="0"/>
              <a:t>2. ETL operations on dataset </a:t>
            </a:r>
            <a:r>
              <a:rPr lang="en-IN" sz="3000" b="1" dirty="0" err="1"/>
              <a:t>Cont</a:t>
            </a:r>
            <a:r>
              <a:rPr lang="en-IN" sz="3000" b="1" dirty="0"/>
              <a:t>…</a:t>
            </a:r>
            <a:endParaRPr lang="en-IN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57" y="1825625"/>
            <a:ext cx="8639886" cy="4351338"/>
          </a:xfrm>
        </p:spPr>
      </p:pic>
    </p:spTree>
    <p:extLst>
      <p:ext uri="{BB962C8B-B14F-4D97-AF65-F5344CB8AC3E}">
        <p14:creationId xmlns:p14="http://schemas.microsoft.com/office/powerpoint/2010/main" val="352753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89169-E63A-4676-A83D-5A287E4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3. Storing the modified data in AWS </a:t>
            </a:r>
            <a:r>
              <a:rPr lang="en-IN" sz="3000" b="1" dirty="0" err="1"/>
              <a:t>Cont</a:t>
            </a:r>
            <a:r>
              <a:rPr lang="en-IN" sz="3000" b="1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510"/>
            <a:ext cx="10515600" cy="4083567"/>
          </a:xfrm>
        </p:spPr>
      </p:pic>
    </p:spTree>
    <p:extLst>
      <p:ext uri="{BB962C8B-B14F-4D97-AF65-F5344CB8AC3E}">
        <p14:creationId xmlns:p14="http://schemas.microsoft.com/office/powerpoint/2010/main" val="29003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AC139-276E-47CD-8DBB-4D71A9D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/>
              <a:t>4.Display total cases ,new cases , recovered cases and deaths. </a:t>
            </a:r>
            <a:br>
              <a:rPr lang="en-IN" sz="3000" b="1" dirty="0"/>
            </a:br>
            <a:r>
              <a:rPr lang="en-IN" sz="3000" b="1" dirty="0"/>
              <a:t/>
            </a:r>
            <a:br>
              <a:rPr lang="en-IN" sz="3000" b="1" dirty="0"/>
            </a:br>
            <a:r>
              <a:rPr lang="en-IN" sz="3000" b="1" u="sng" dirty="0" smtClean="0">
                <a:solidFill>
                  <a:srgbClr val="00B050"/>
                </a:solidFill>
              </a:rPr>
              <a:t>              </a:t>
            </a:r>
            <a:r>
              <a:rPr lang="en-IN" sz="3000" b="1" i="1" dirty="0" smtClean="0">
                <a:solidFill>
                  <a:srgbClr val="00B050"/>
                </a:solidFill>
              </a:rPr>
              <a:t>CREATING CRAWLER</a:t>
            </a:r>
            <a:endParaRPr lang="en-IN" sz="3000" b="1" i="1" dirty="0">
              <a:solidFill>
                <a:srgbClr val="00B05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8542"/>
            <a:ext cx="10515600" cy="4025503"/>
          </a:xfrm>
        </p:spPr>
      </p:pic>
    </p:spTree>
    <p:extLst>
      <p:ext uri="{BB962C8B-B14F-4D97-AF65-F5344CB8AC3E}">
        <p14:creationId xmlns:p14="http://schemas.microsoft.com/office/powerpoint/2010/main" val="22669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229</Words>
  <Application>Microsoft Office PowerPoint</Application>
  <PresentationFormat>Widescreen</PresentationFormat>
  <Paragraphs>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Wingdings</vt:lpstr>
      <vt:lpstr>Office Theme</vt:lpstr>
      <vt:lpstr>COVID-19 DATA ANALYSIS </vt:lpstr>
      <vt:lpstr>                        OBJECTIVE</vt:lpstr>
      <vt:lpstr>                        TECHNOLOGIES USED</vt:lpstr>
      <vt:lpstr>Problem Statements  1.Clean and transform data for processing JOB NAME :  anif_covid_cleansing </vt:lpstr>
      <vt:lpstr>1.Clean and transform data for processing Cont…</vt:lpstr>
      <vt:lpstr>2. ETL operations on dataset</vt:lpstr>
      <vt:lpstr>2. ETL operations on dataset Cont…</vt:lpstr>
      <vt:lpstr>3. Storing the modified data in AWS Cont…</vt:lpstr>
      <vt:lpstr>4.Display total cases ,new cases , recovered cases and deaths.                 CREATING CRAWLER</vt:lpstr>
      <vt:lpstr>4. Display total cases ,new cases ,recovered cases and deaths.  Job name: Anif_Covid_4</vt:lpstr>
      <vt:lpstr>4.OUTPUT</vt:lpstr>
      <vt:lpstr>5.Which country in Distinct WHO region highest cases in till date. JOB NAME : Anif_Covid_5</vt:lpstr>
      <vt:lpstr>5.OUTPUT</vt:lpstr>
      <vt:lpstr>6. Total no of confirmed cases over between a certain date. JOB NAME : Anif_Covid_6</vt:lpstr>
      <vt:lpstr>6.OUTPUT</vt:lpstr>
      <vt:lpstr>8.Date of first confirmed case in a particular region. JOB NAME : Anif_Covid_8</vt:lpstr>
      <vt:lpstr>8.OUTPUT</vt:lpstr>
      <vt:lpstr>9.Date on which max no. cases were reported in a country. JOB NAME : Anif_Covid9</vt:lpstr>
      <vt:lpstr>9.OUTPUT</vt:lpstr>
      <vt:lpstr>10.Line chart showing total cases, deaths &amp;recoveries  of a particular country . JOB NAME: Anif_Covid_10</vt:lpstr>
      <vt:lpstr>10 . Creating external table</vt:lpstr>
      <vt:lpstr>10. OUTPUT </vt:lpstr>
      <vt:lpstr>10. Line chart</vt:lpstr>
      <vt:lpstr>13.No. of active cases vs critical cases of a country. JOB NAME: Anif_Covid_10</vt:lpstr>
      <vt:lpstr>13. Creating external table</vt:lpstr>
      <vt:lpstr>13. OUTPUT</vt:lpstr>
      <vt:lpstr>13. active cases vs critical cases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Thasneema</dc:creator>
  <cp:lastModifiedBy>AbbleAnif</cp:lastModifiedBy>
  <cp:revision>45</cp:revision>
  <dcterms:created xsi:type="dcterms:W3CDTF">2021-10-20T05:54:44Z</dcterms:created>
  <dcterms:modified xsi:type="dcterms:W3CDTF">2022-03-04T12:48:56Z</dcterms:modified>
</cp:coreProperties>
</file>