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568" y="763326"/>
            <a:ext cx="5009322" cy="667910"/>
          </a:xfrm>
        </p:spPr>
        <p:txBody>
          <a:bodyPr>
            <a:normAutofit fontScale="90000"/>
          </a:bodyPr>
          <a:lstStyle/>
          <a:p>
            <a:r>
              <a:rPr lang="en-IN" b="1" i="1" u="sng" dirty="0">
                <a:solidFill>
                  <a:srgbClr val="92D050"/>
                </a:solidFill>
              </a:rPr>
              <a:t>FILE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6447" y="2253163"/>
            <a:ext cx="5965448" cy="2516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 the part of programming </a:t>
            </a:r>
            <a:r>
              <a:rPr lang="en-US" dirty="0" smtClean="0"/>
              <a:t>requirement, we </a:t>
            </a:r>
            <a:r>
              <a:rPr lang="en-US" dirty="0"/>
              <a:t>have to store our data </a:t>
            </a:r>
            <a:r>
              <a:rPr lang="en-US" dirty="0" smtClean="0"/>
              <a:t>permanently for future </a:t>
            </a:r>
            <a:r>
              <a:rPr lang="en-US" dirty="0"/>
              <a:t>purpose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</a:t>
            </a:r>
            <a:r>
              <a:rPr lang="en-US" dirty="0"/>
              <a:t>For this requirement we should go for </a:t>
            </a:r>
            <a:r>
              <a:rPr lang="en-US" dirty="0" smtClean="0"/>
              <a:t>files. Files </a:t>
            </a:r>
            <a:r>
              <a:rPr lang="en-US" dirty="0"/>
              <a:t>are very common permanent storage areas to store our data.</a:t>
            </a:r>
          </a:p>
        </p:txBody>
      </p:sp>
    </p:spTree>
    <p:extLst>
      <p:ext uri="{BB962C8B-B14F-4D97-AF65-F5344CB8AC3E}">
        <p14:creationId xmlns:p14="http://schemas.microsoft.com/office/powerpoint/2010/main" val="346992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9733" y="2886323"/>
            <a:ext cx="2422243" cy="762135"/>
          </a:xfrm>
        </p:spPr>
        <p:txBody>
          <a:bodyPr/>
          <a:lstStyle/>
          <a:p>
            <a:r>
              <a:rPr lang="en-US" b="1" i="1" u="sng" dirty="0" smtClean="0"/>
              <a:t>THANK YOU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221203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67" y="-131545"/>
            <a:ext cx="3279807" cy="1456267"/>
          </a:xfrm>
        </p:spPr>
        <p:txBody>
          <a:bodyPr/>
          <a:lstStyle/>
          <a:p>
            <a:r>
              <a:rPr lang="en-US" sz="2500" b="1" i="1" dirty="0">
                <a:solidFill>
                  <a:srgbClr val="00B0F0"/>
                </a:solidFill>
              </a:rPr>
              <a:t>Types of Files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8" y="481263"/>
            <a:ext cx="11596036" cy="6150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2 types of files</a:t>
            </a:r>
          </a:p>
          <a:p>
            <a:r>
              <a:rPr lang="en-US" dirty="0"/>
              <a:t>1. </a:t>
            </a:r>
            <a:r>
              <a:rPr lang="en-US" dirty="0">
                <a:solidFill>
                  <a:srgbClr val="92D050"/>
                </a:solidFill>
              </a:rPr>
              <a:t>Text Files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     Usually </a:t>
            </a:r>
            <a:r>
              <a:rPr lang="en-US" dirty="0"/>
              <a:t>we can use text files to store character </a:t>
            </a:r>
            <a:r>
              <a:rPr lang="en-US" dirty="0" smtClean="0"/>
              <a:t>data      </a:t>
            </a:r>
            <a:r>
              <a:rPr lang="en-US" dirty="0" err="1" smtClean="0"/>
              <a:t>eg</a:t>
            </a:r>
            <a:r>
              <a:rPr lang="en-US" dirty="0"/>
              <a:t>: abc.txt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rgbClr val="92D050"/>
                </a:solidFill>
              </a:rPr>
              <a:t>Binary Files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    Usually </a:t>
            </a:r>
            <a:r>
              <a:rPr lang="en-US" dirty="0"/>
              <a:t>we can use binary files to store binary data like </a:t>
            </a:r>
            <a:r>
              <a:rPr lang="en-US" dirty="0" err="1"/>
              <a:t>images,video</a:t>
            </a:r>
            <a:r>
              <a:rPr lang="en-US" dirty="0"/>
              <a:t> files, audio files etc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Opening a File:</a:t>
            </a:r>
          </a:p>
          <a:p>
            <a:pPr marL="0" indent="0">
              <a:buNone/>
            </a:pPr>
            <a:r>
              <a:rPr lang="en-US" dirty="0"/>
              <a:t>Before performing any operation (like read or write) on the </a:t>
            </a:r>
            <a:r>
              <a:rPr lang="en-US" dirty="0" err="1"/>
              <a:t>file,first</a:t>
            </a:r>
            <a:r>
              <a:rPr lang="en-US" dirty="0"/>
              <a:t> we have to open that </a:t>
            </a:r>
          </a:p>
          <a:p>
            <a:pPr marL="0" indent="0">
              <a:buNone/>
            </a:pPr>
            <a:r>
              <a:rPr lang="en-US" dirty="0" err="1"/>
              <a:t>file.For</a:t>
            </a:r>
            <a:r>
              <a:rPr lang="en-US" dirty="0"/>
              <a:t> this we should use Python's inbuilt function open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at the time of open, we have to specify </a:t>
            </a:r>
            <a:r>
              <a:rPr lang="en-US" dirty="0" err="1"/>
              <a:t>mode,which</a:t>
            </a:r>
            <a:r>
              <a:rPr lang="en-US" dirty="0"/>
              <a:t> represents the purpose of </a:t>
            </a:r>
          </a:p>
          <a:p>
            <a:pPr marL="0" indent="0">
              <a:buNone/>
            </a:pPr>
            <a:r>
              <a:rPr lang="en-US" dirty="0"/>
              <a:t>opening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 = open(filename, mode)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" y="264159"/>
            <a:ext cx="12104536" cy="6470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sz="2500" i="1" dirty="0" smtClean="0">
                <a:solidFill>
                  <a:srgbClr val="00B0F0"/>
                </a:solidFill>
              </a:rPr>
              <a:t>FILE MODES FOR TEXT FILES</a:t>
            </a:r>
          </a:p>
          <a:p>
            <a:r>
              <a:rPr lang="en-US" dirty="0" smtClean="0"/>
              <a:t>r </a:t>
            </a:r>
            <a:r>
              <a:rPr lang="en-US" dirty="0"/>
              <a:t>open an existing file for read operation. </a:t>
            </a:r>
          </a:p>
          <a:p>
            <a:r>
              <a:rPr lang="en-US" dirty="0"/>
              <a:t> w open an existing file for write operation. If the file already contains some data </a:t>
            </a:r>
            <a:r>
              <a:rPr lang="en-US" dirty="0" smtClean="0"/>
              <a:t>then </a:t>
            </a:r>
            <a:r>
              <a:rPr lang="en-US" dirty="0"/>
              <a:t>it will be overridden. </a:t>
            </a:r>
          </a:p>
          <a:p>
            <a:r>
              <a:rPr lang="en-US" dirty="0" smtClean="0"/>
              <a:t>a  </a:t>
            </a:r>
            <a:r>
              <a:rPr lang="en-US" dirty="0"/>
              <a:t>open an existing file for append operation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r+ To read and write data into the file. </a:t>
            </a:r>
          </a:p>
          <a:p>
            <a:r>
              <a:rPr lang="en-US" dirty="0"/>
              <a:t>w+  To write and read data. It will override existing data.</a:t>
            </a:r>
          </a:p>
          <a:p>
            <a:r>
              <a:rPr lang="en-US" dirty="0" smtClean="0"/>
              <a:t>a</a:t>
            </a:r>
            <a:r>
              <a:rPr lang="en-US" dirty="0"/>
              <a:t>+  To append and read data from the </a:t>
            </a:r>
            <a:r>
              <a:rPr lang="en-US" dirty="0" err="1"/>
              <a:t>file.It</a:t>
            </a:r>
            <a:r>
              <a:rPr lang="en-US" dirty="0"/>
              <a:t> wont override existing data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x  To open a file in exclusive creation mode for write operation. If the file already </a:t>
            </a:r>
          </a:p>
          <a:p>
            <a:r>
              <a:rPr lang="en-US" dirty="0"/>
              <a:t>exists then we will get </a:t>
            </a:r>
            <a:r>
              <a:rPr lang="en-US" dirty="0" err="1"/>
              <a:t>FileExistsError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Note: All the above modes are applicable for text files. If the above modes suffixed with </a:t>
            </a:r>
          </a:p>
          <a:p>
            <a:r>
              <a:rPr lang="en-US" dirty="0"/>
              <a:t>'b' then these represents for binary files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FILE MODES FOR BINARY FILES</a:t>
            </a:r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 smtClean="0"/>
              <a:t>rb,wb,ab,r+b,w+b,a+b,xb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f = open("</a:t>
            </a:r>
            <a:r>
              <a:rPr lang="en-IN" dirty="0" err="1"/>
              <a:t>abc.txt","w</a:t>
            </a:r>
            <a:r>
              <a:rPr lang="en-IN" dirty="0" smtClean="0"/>
              <a:t>")</a:t>
            </a:r>
          </a:p>
          <a:p>
            <a:pPr marL="0" indent="0">
              <a:buNone/>
            </a:pPr>
            <a:r>
              <a:rPr lang="en-US" dirty="0"/>
              <a:t>We are opening abc.txt file for writing data.</a:t>
            </a:r>
          </a:p>
          <a:p>
            <a:pPr marL="0" indent="0">
              <a:buNone/>
            </a:pPr>
            <a:r>
              <a:rPr lang="en-US" dirty="0"/>
              <a:t>Closing a File</a:t>
            </a:r>
            <a:r>
              <a:rPr lang="en-US" dirty="0" smtClean="0"/>
              <a:t>:  </a:t>
            </a:r>
            <a:r>
              <a:rPr lang="en-US" dirty="0" err="1" smtClean="0"/>
              <a:t>f.close</a:t>
            </a:r>
            <a:r>
              <a:rPr lang="en-US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2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84" y="210709"/>
            <a:ext cx="11871298" cy="66472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f=open</a:t>
            </a:r>
            <a:r>
              <a:rPr lang="en-US" dirty="0"/>
              <a:t>("</a:t>
            </a:r>
            <a:r>
              <a:rPr lang="en-US" dirty="0" err="1"/>
              <a:t>abc.txt",'w</a:t>
            </a:r>
            <a:r>
              <a:rPr lang="en-US" dirty="0"/>
              <a:t>') </a:t>
            </a:r>
          </a:p>
          <a:p>
            <a:r>
              <a:rPr lang="en-US" dirty="0"/>
              <a:t>print("File Name: ",f.name) </a:t>
            </a:r>
            <a:r>
              <a:rPr lang="en-US" dirty="0" smtClean="0"/>
              <a:t>                     returns file name</a:t>
            </a:r>
            <a:endParaRPr lang="en-US" dirty="0"/>
          </a:p>
          <a:p>
            <a:r>
              <a:rPr lang="en-US" dirty="0"/>
              <a:t>print("File Mode: ",</a:t>
            </a:r>
            <a:r>
              <a:rPr lang="en-US" dirty="0" err="1"/>
              <a:t>f.mode</a:t>
            </a:r>
            <a:r>
              <a:rPr lang="en-US" dirty="0"/>
              <a:t>) </a:t>
            </a:r>
            <a:r>
              <a:rPr lang="en-US" dirty="0" smtClean="0"/>
              <a:t>                      mode of file w</a:t>
            </a:r>
            <a:endParaRPr lang="en-US" dirty="0"/>
          </a:p>
          <a:p>
            <a:r>
              <a:rPr lang="en-US" dirty="0"/>
              <a:t>print("Is File Readable: ",</a:t>
            </a:r>
            <a:r>
              <a:rPr lang="en-US" dirty="0" err="1"/>
              <a:t>f.readable</a:t>
            </a:r>
            <a:r>
              <a:rPr lang="en-US" dirty="0"/>
              <a:t>()) </a:t>
            </a:r>
            <a:r>
              <a:rPr lang="en-US" dirty="0" smtClean="0"/>
              <a:t>    Is </a:t>
            </a:r>
            <a:r>
              <a:rPr lang="en-US" dirty="0"/>
              <a:t>File Readable: False </a:t>
            </a:r>
          </a:p>
          <a:p>
            <a:r>
              <a:rPr lang="en-US" dirty="0"/>
              <a:t>print("Is File Writable: ",</a:t>
            </a:r>
            <a:r>
              <a:rPr lang="en-US" dirty="0" err="1"/>
              <a:t>f.writable</a:t>
            </a:r>
            <a:r>
              <a:rPr lang="en-US" dirty="0"/>
              <a:t>()) </a:t>
            </a:r>
            <a:r>
              <a:rPr lang="en-US" dirty="0" smtClean="0"/>
              <a:t>       Is </a:t>
            </a:r>
            <a:r>
              <a:rPr lang="en-US" dirty="0"/>
              <a:t>File Writable: True </a:t>
            </a:r>
          </a:p>
          <a:p>
            <a:r>
              <a:rPr lang="en-US" dirty="0"/>
              <a:t>print("Is File Closed : ",</a:t>
            </a:r>
            <a:r>
              <a:rPr lang="en-US" dirty="0" err="1" smtClean="0"/>
              <a:t>f.closed</a:t>
            </a:r>
            <a:r>
              <a:rPr lang="en-US" dirty="0" smtClean="0"/>
              <a:t>)                </a:t>
            </a:r>
            <a:r>
              <a:rPr lang="en-US" dirty="0"/>
              <a:t>Is File Closed : False </a:t>
            </a:r>
          </a:p>
          <a:p>
            <a:r>
              <a:rPr lang="en-US" dirty="0" err="1"/>
              <a:t>f.close</a:t>
            </a:r>
            <a:r>
              <a:rPr lang="en-US" dirty="0"/>
              <a:t>() </a:t>
            </a:r>
          </a:p>
          <a:p>
            <a:r>
              <a:rPr lang="en-US" dirty="0"/>
              <a:t>print</a:t>
            </a:r>
            <a:r>
              <a:rPr lang="en-US" dirty="0" smtClean="0"/>
              <a:t>(“Is </a:t>
            </a:r>
            <a:r>
              <a:rPr lang="en-US" dirty="0"/>
              <a:t>File Closed : ",</a:t>
            </a:r>
            <a:r>
              <a:rPr lang="en-US" dirty="0" err="1"/>
              <a:t>f.closed</a:t>
            </a:r>
            <a:r>
              <a:rPr lang="en-US" dirty="0" smtClean="0"/>
              <a:t>)                </a:t>
            </a:r>
            <a:r>
              <a:rPr lang="en-US" dirty="0"/>
              <a:t>Is File Closed : True </a:t>
            </a:r>
            <a:endParaRPr lang="en-IN" dirty="0" smtClean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Writing data to text </a:t>
            </a:r>
            <a:r>
              <a:rPr lang="en-US" dirty="0" smtClean="0">
                <a:solidFill>
                  <a:srgbClr val="92D050"/>
                </a:solidFill>
              </a:rPr>
              <a:t>files</a:t>
            </a:r>
            <a:r>
              <a:rPr lang="en-US" dirty="0" smtClean="0"/>
              <a:t>:     We </a:t>
            </a:r>
            <a:r>
              <a:rPr lang="en-US" dirty="0"/>
              <a:t>can write character data to the text files by using the following 2 methods.</a:t>
            </a:r>
          </a:p>
          <a:p>
            <a:r>
              <a:rPr lang="en-US" dirty="0"/>
              <a:t>write(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 err="1"/>
              <a:t>writelines</a:t>
            </a:r>
            <a:r>
              <a:rPr lang="en-US" dirty="0"/>
              <a:t>(list of lines)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f=open("</a:t>
            </a:r>
            <a:r>
              <a:rPr lang="en-US" dirty="0" err="1"/>
              <a:t>abcd.txt",'w</a:t>
            </a:r>
            <a:r>
              <a:rPr lang="en-US" dirty="0"/>
              <a:t>') </a:t>
            </a:r>
          </a:p>
          <a:p>
            <a:r>
              <a:rPr lang="en-US" dirty="0" err="1"/>
              <a:t>f.write</a:t>
            </a:r>
            <a:r>
              <a:rPr lang="en-US" dirty="0" smtClean="0"/>
              <a:t>(“AbbleAnif\n</a:t>
            </a:r>
            <a:r>
              <a:rPr lang="en-US" dirty="0"/>
              <a:t>") </a:t>
            </a:r>
          </a:p>
          <a:p>
            <a:r>
              <a:rPr lang="en-US" dirty="0" err="1"/>
              <a:t>f.write</a:t>
            </a:r>
            <a:r>
              <a:rPr lang="en-US" dirty="0"/>
              <a:t>("Software\n") </a:t>
            </a:r>
          </a:p>
          <a:p>
            <a:r>
              <a:rPr lang="en-US" dirty="0" err="1"/>
              <a:t>f.write</a:t>
            </a:r>
            <a:r>
              <a:rPr lang="en-US" dirty="0"/>
              <a:t>("Solutions\n") </a:t>
            </a:r>
          </a:p>
          <a:p>
            <a:r>
              <a:rPr lang="en-US" dirty="0"/>
              <a:t>print("Data written to the file successfully") </a:t>
            </a:r>
          </a:p>
          <a:p>
            <a:r>
              <a:rPr lang="en-US" dirty="0" err="1"/>
              <a:t>f.close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7701" y="3745065"/>
            <a:ext cx="1956021" cy="141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Output</a:t>
            </a:r>
          </a:p>
          <a:p>
            <a:pPr algn="ctr"/>
            <a:r>
              <a:rPr lang="en-US" dirty="0" smtClean="0"/>
              <a:t>AbbleAnif</a:t>
            </a:r>
          </a:p>
          <a:p>
            <a:pPr algn="ctr"/>
            <a:r>
              <a:rPr lang="en-US" dirty="0" smtClean="0"/>
              <a:t>Software </a:t>
            </a:r>
          </a:p>
          <a:p>
            <a:pPr algn="ctr"/>
            <a:r>
              <a:rPr lang="en-US" dirty="0" smtClean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06756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85" y="222637"/>
            <a:ext cx="11799736" cy="6559826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</a:t>
            </a:r>
            <a:r>
              <a:rPr lang="en-US" dirty="0"/>
              <a:t>() </a:t>
            </a:r>
            <a:r>
              <a:rPr lang="en-US" dirty="0" smtClean="0"/>
              <a:t>                        To </a:t>
            </a:r>
            <a:r>
              <a:rPr lang="en-US" dirty="0"/>
              <a:t>read total data from the </a:t>
            </a:r>
            <a:r>
              <a:rPr lang="en-US" dirty="0" smtClean="0"/>
              <a:t>file , read(n</a:t>
            </a:r>
            <a:r>
              <a:rPr lang="en-US" dirty="0"/>
              <a:t>) To read 'n' characters from the file</a:t>
            </a:r>
          </a:p>
          <a:p>
            <a:r>
              <a:rPr lang="en-US" dirty="0" err="1"/>
              <a:t>readline</a:t>
            </a:r>
            <a:r>
              <a:rPr lang="en-US" dirty="0"/>
              <a:t>() </a:t>
            </a:r>
            <a:r>
              <a:rPr lang="en-US" dirty="0" smtClean="0"/>
              <a:t>                  To </a:t>
            </a:r>
            <a:r>
              <a:rPr lang="en-US" dirty="0"/>
              <a:t>read only one </a:t>
            </a:r>
            <a:r>
              <a:rPr lang="en-US" dirty="0" smtClean="0"/>
              <a:t>line,   </a:t>
            </a:r>
            <a:r>
              <a:rPr lang="en-US" dirty="0" err="1" smtClean="0"/>
              <a:t>readlines</a:t>
            </a:r>
            <a:r>
              <a:rPr lang="en-US" dirty="0"/>
              <a:t>() To read all lines into a list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1: </a:t>
            </a:r>
            <a:r>
              <a:rPr lang="en-US" dirty="0" smtClean="0"/>
              <a:t>                          To </a:t>
            </a:r>
            <a:r>
              <a:rPr lang="en-US" dirty="0"/>
              <a:t>read total data from the file</a:t>
            </a:r>
          </a:p>
          <a:p>
            <a:r>
              <a:rPr lang="en-US" dirty="0"/>
              <a:t>f=open("</a:t>
            </a:r>
            <a:r>
              <a:rPr lang="en-US" dirty="0" err="1"/>
              <a:t>abc.txt",'r</a:t>
            </a:r>
            <a:r>
              <a:rPr lang="en-US" dirty="0"/>
              <a:t>') </a:t>
            </a:r>
          </a:p>
          <a:p>
            <a:r>
              <a:rPr lang="en-US" dirty="0"/>
              <a:t>data=</a:t>
            </a:r>
            <a:r>
              <a:rPr lang="en-US" dirty="0" err="1"/>
              <a:t>f.read</a:t>
            </a:r>
            <a:r>
              <a:rPr lang="en-US" dirty="0"/>
              <a:t>() </a:t>
            </a:r>
          </a:p>
          <a:p>
            <a:r>
              <a:rPr lang="en-US" dirty="0"/>
              <a:t>print(data) </a:t>
            </a:r>
          </a:p>
          <a:p>
            <a:r>
              <a:rPr lang="en-US" dirty="0" err="1"/>
              <a:t>f.close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The with </a:t>
            </a:r>
            <a:r>
              <a:rPr lang="en-US" dirty="0" smtClean="0">
                <a:solidFill>
                  <a:srgbClr val="92D050"/>
                </a:solidFill>
              </a:rPr>
              <a:t>statement </a:t>
            </a:r>
            <a:r>
              <a:rPr lang="en-US" dirty="0" smtClean="0"/>
              <a:t> :    The </a:t>
            </a:r>
            <a:r>
              <a:rPr lang="en-US" dirty="0"/>
              <a:t>advantage of with statement is it will take care closing of </a:t>
            </a:r>
            <a:r>
              <a:rPr lang="en-US" dirty="0" smtClean="0"/>
              <a:t>file</a:t>
            </a:r>
          </a:p>
          <a:p>
            <a:pPr marL="0" indent="0">
              <a:buNone/>
            </a:pPr>
            <a:r>
              <a:rPr lang="en-US" dirty="0"/>
              <a:t>tell</a:t>
            </a:r>
            <a:r>
              <a:rPr lang="en-US" dirty="0" smtClean="0"/>
              <a:t>()  :                               We </a:t>
            </a:r>
            <a:r>
              <a:rPr lang="en-US" dirty="0"/>
              <a:t>can use tell() method to return current position of the cursor(file pointer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f=open("</a:t>
            </a:r>
            <a:r>
              <a:rPr lang="en-US" dirty="0" err="1"/>
              <a:t>abc.txt","r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f.tell</a:t>
            </a:r>
            <a:r>
              <a:rPr lang="en-US" dirty="0" smtClean="0"/>
              <a:t>())       ------      0</a:t>
            </a:r>
          </a:p>
          <a:p>
            <a:pPr marL="0" indent="0">
              <a:buNone/>
            </a:pPr>
            <a:r>
              <a:rPr lang="en-US" dirty="0"/>
              <a:t>Seek()  :  </a:t>
            </a:r>
            <a:r>
              <a:rPr lang="en-US" dirty="0" smtClean="0"/>
              <a:t>                          </a:t>
            </a:r>
            <a:r>
              <a:rPr lang="en-US" dirty="0"/>
              <a:t>method to move cursor(file pointer) to specified </a:t>
            </a:r>
            <a:r>
              <a:rPr lang="en-US" dirty="0" smtClean="0"/>
              <a:t>location</a:t>
            </a:r>
          </a:p>
          <a:p>
            <a:pPr marL="0" indent="0">
              <a:buNone/>
            </a:pPr>
            <a:r>
              <a:rPr lang="en-US" dirty="0"/>
              <a:t>f=open("</a:t>
            </a:r>
            <a:r>
              <a:rPr lang="en-US" dirty="0" err="1"/>
              <a:t>abc.txt","w</a:t>
            </a:r>
            <a:r>
              <a:rPr lang="en-US" dirty="0"/>
              <a:t>")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data="All Students are STUPIDS"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f.write</a:t>
            </a:r>
            <a:r>
              <a:rPr lang="en-US" dirty="0" smtClean="0"/>
              <a:t>(data)                   the cursor will be on  21th position</a:t>
            </a:r>
          </a:p>
          <a:p>
            <a:pPr marL="0" indent="0">
              <a:buNone/>
            </a:pPr>
            <a:r>
              <a:rPr lang="en-US" dirty="0" err="1" smtClean="0"/>
              <a:t>f.seek</a:t>
            </a:r>
            <a:r>
              <a:rPr lang="en-US" dirty="0" smtClean="0"/>
              <a:t>(4)                          now cursor will be on 17 </a:t>
            </a:r>
            <a:r>
              <a:rPr lang="en-US" dirty="0" err="1" smtClean="0"/>
              <a:t>th</a:t>
            </a:r>
            <a:r>
              <a:rPr lang="en-US" dirty="0" smtClean="0"/>
              <a:t> position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5408" y="1844703"/>
            <a:ext cx="826935" cy="131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sunny </a:t>
            </a:r>
          </a:p>
          <a:p>
            <a:r>
              <a:rPr lang="en-US" dirty="0"/>
              <a:t>bunny </a:t>
            </a:r>
          </a:p>
          <a:p>
            <a:r>
              <a:rPr lang="en-US" dirty="0" err="1"/>
              <a:t>chinny</a:t>
            </a:r>
            <a:r>
              <a:rPr lang="en-US" dirty="0"/>
              <a:t> </a:t>
            </a:r>
          </a:p>
          <a:p>
            <a:r>
              <a:rPr lang="en-US" dirty="0" err="1"/>
              <a:t>vinny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23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63610"/>
            <a:ext cx="9576823" cy="722097"/>
          </a:xfrm>
        </p:spPr>
        <p:txBody>
          <a:bodyPr/>
          <a:lstStyle/>
          <a:p>
            <a:r>
              <a:rPr lang="en-IN" dirty="0" smtClean="0"/>
              <a:t>  </a:t>
            </a:r>
            <a:r>
              <a:rPr lang="en-IN" sz="2500" b="1" i="1" dirty="0" smtClean="0">
                <a:solidFill>
                  <a:srgbClr val="00B0F0"/>
                </a:solidFill>
              </a:rPr>
              <a:t>Handling Binary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94" y="893712"/>
            <a:ext cx="11567160" cy="58330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very common requirement to read or write binary data like </a:t>
            </a:r>
            <a:r>
              <a:rPr lang="en-US" dirty="0" err="1"/>
              <a:t>images,video</a:t>
            </a:r>
            <a:r>
              <a:rPr lang="en-US" dirty="0"/>
              <a:t> </a:t>
            </a:r>
            <a:r>
              <a:rPr lang="en-US" dirty="0" err="1"/>
              <a:t>files,audio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to read image file and write to a new image file?</a:t>
            </a:r>
          </a:p>
          <a:p>
            <a:pPr marL="0" indent="0">
              <a:buNone/>
            </a:pPr>
            <a:r>
              <a:rPr lang="en-US" dirty="0"/>
              <a:t>f1=open("rossum.jpg","</a:t>
            </a:r>
            <a:r>
              <a:rPr lang="en-US" dirty="0" err="1"/>
              <a:t>rb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f2=open("newpic.jpg","</a:t>
            </a:r>
            <a:r>
              <a:rPr lang="en-US" dirty="0" err="1"/>
              <a:t>wb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bytes=f1.read() </a:t>
            </a:r>
          </a:p>
          <a:p>
            <a:pPr marL="0" indent="0">
              <a:buNone/>
            </a:pPr>
            <a:r>
              <a:rPr lang="en-US" dirty="0"/>
              <a:t>f2.write(bytes) </a:t>
            </a:r>
          </a:p>
          <a:p>
            <a:pPr marL="0" indent="0">
              <a:buNone/>
            </a:pPr>
            <a:r>
              <a:rPr lang="en-US" dirty="0"/>
              <a:t>print("New Image is available with the name: newpic.jpg</a:t>
            </a:r>
            <a:r>
              <a:rPr lang="en-US" dirty="0" smtClean="0"/>
              <a:t>")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981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457" y="111319"/>
            <a:ext cx="10131425" cy="737999"/>
          </a:xfrm>
        </p:spPr>
        <p:txBody>
          <a:bodyPr>
            <a:normAutofit/>
          </a:bodyPr>
          <a:lstStyle/>
          <a:p>
            <a:r>
              <a:rPr lang="en-US" sz="2500" b="1" i="1" dirty="0" smtClean="0">
                <a:solidFill>
                  <a:srgbClr val="00B0F0"/>
                </a:solidFill>
              </a:rPr>
              <a:t>HANDLING CSV FILES</a:t>
            </a:r>
            <a:endParaRPr lang="en-IN" sz="2500" b="1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57" y="849318"/>
            <a:ext cx="11503548" cy="5782069"/>
          </a:xfrm>
        </p:spPr>
        <p:txBody>
          <a:bodyPr>
            <a:normAutofit/>
          </a:bodyPr>
          <a:lstStyle/>
          <a:p>
            <a:r>
              <a:rPr lang="en-IN" dirty="0"/>
              <a:t>Writing data to csv file:</a:t>
            </a:r>
          </a:p>
          <a:p>
            <a:r>
              <a:rPr lang="en-IN" dirty="0"/>
              <a:t>import csv </a:t>
            </a:r>
          </a:p>
          <a:p>
            <a:r>
              <a:rPr lang="en-IN" dirty="0"/>
              <a:t>with open("</a:t>
            </a:r>
            <a:r>
              <a:rPr lang="en-IN" dirty="0" err="1"/>
              <a:t>emp.csv","w",newline</a:t>
            </a:r>
            <a:r>
              <a:rPr lang="en-IN" dirty="0"/>
              <a:t>='') as f: </a:t>
            </a:r>
          </a:p>
          <a:p>
            <a:r>
              <a:rPr lang="en-IN" dirty="0"/>
              <a:t>w=</a:t>
            </a:r>
            <a:r>
              <a:rPr lang="en-IN" dirty="0" err="1"/>
              <a:t>csv.writer</a:t>
            </a:r>
            <a:r>
              <a:rPr lang="en-IN" dirty="0"/>
              <a:t>(f) # returns csv writer object </a:t>
            </a:r>
          </a:p>
          <a:p>
            <a:r>
              <a:rPr lang="en-IN" dirty="0" err="1"/>
              <a:t>w.writerow</a:t>
            </a:r>
            <a:r>
              <a:rPr lang="en-IN" dirty="0"/>
              <a:t>(["ENO","ENAME","ESAL","EADDR"]) </a:t>
            </a:r>
          </a:p>
          <a:p>
            <a:r>
              <a:rPr lang="en-IN" dirty="0"/>
              <a:t>n=</a:t>
            </a:r>
            <a:r>
              <a:rPr lang="en-IN" dirty="0" err="1"/>
              <a:t>int</a:t>
            </a:r>
            <a:r>
              <a:rPr lang="en-IN" dirty="0"/>
              <a:t>(input("Enter Number of Employees:")) 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range(n): </a:t>
            </a:r>
          </a:p>
          <a:p>
            <a:r>
              <a:rPr lang="en-IN" dirty="0" err="1"/>
              <a:t>eno</a:t>
            </a:r>
            <a:r>
              <a:rPr lang="en-IN" dirty="0"/>
              <a:t>=input("Enter Employee No:") </a:t>
            </a:r>
          </a:p>
          <a:p>
            <a:r>
              <a:rPr lang="en-IN" dirty="0" err="1"/>
              <a:t>ename</a:t>
            </a:r>
            <a:r>
              <a:rPr lang="en-IN" dirty="0"/>
              <a:t>=input("Enter Employee Name:") </a:t>
            </a:r>
          </a:p>
          <a:p>
            <a:r>
              <a:rPr lang="en-IN" dirty="0" err="1"/>
              <a:t>esal</a:t>
            </a:r>
            <a:r>
              <a:rPr lang="en-IN" dirty="0"/>
              <a:t>=input("Enter Employee Salary:") </a:t>
            </a:r>
          </a:p>
          <a:p>
            <a:r>
              <a:rPr lang="en-IN" dirty="0" err="1"/>
              <a:t>eaddr</a:t>
            </a:r>
            <a:r>
              <a:rPr lang="en-IN" dirty="0"/>
              <a:t>=input("Enter Employee Address:") </a:t>
            </a:r>
          </a:p>
          <a:p>
            <a:r>
              <a:rPr lang="en-IN" dirty="0" err="1"/>
              <a:t>w.writerow</a:t>
            </a:r>
            <a:r>
              <a:rPr lang="en-IN" dirty="0"/>
              <a:t>([</a:t>
            </a:r>
            <a:r>
              <a:rPr lang="en-IN" dirty="0" err="1"/>
              <a:t>eno,ename,esal,eaddr</a:t>
            </a:r>
            <a:r>
              <a:rPr lang="en-IN" dirty="0"/>
              <a:t>]) </a:t>
            </a:r>
          </a:p>
          <a:p>
            <a:r>
              <a:rPr lang="en-IN" dirty="0"/>
              <a:t>print("Total Employees data written to csv file successfully")</a:t>
            </a:r>
          </a:p>
        </p:txBody>
      </p:sp>
    </p:spTree>
    <p:extLst>
      <p:ext uri="{BB962C8B-B14F-4D97-AF65-F5344CB8AC3E}">
        <p14:creationId xmlns:p14="http://schemas.microsoft.com/office/powerpoint/2010/main" val="254404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3" y="254443"/>
            <a:ext cx="11672515" cy="6368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92D050"/>
                </a:solidFill>
              </a:rPr>
              <a:t>Note</a:t>
            </a:r>
            <a:r>
              <a:rPr lang="en-US" dirty="0" smtClean="0"/>
              <a:t>:  </a:t>
            </a:r>
            <a:r>
              <a:rPr lang="en-US" dirty="0"/>
              <a:t>Observe the difference with newline attribute and </a:t>
            </a:r>
            <a:r>
              <a:rPr lang="en-US" dirty="0" smtClean="0"/>
              <a:t>without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open("</a:t>
            </a:r>
            <a:r>
              <a:rPr lang="en-US" dirty="0" err="1"/>
              <a:t>emp.csv","w",newline</a:t>
            </a:r>
            <a:r>
              <a:rPr lang="en-US" dirty="0"/>
              <a:t>='') as f:</a:t>
            </a:r>
          </a:p>
          <a:p>
            <a:pPr marL="0" indent="0">
              <a:buNone/>
            </a:pPr>
            <a:r>
              <a:rPr lang="en-US" dirty="0"/>
              <a:t>with open("</a:t>
            </a:r>
            <a:r>
              <a:rPr lang="en-US" dirty="0" err="1"/>
              <a:t>emp.csv","w</a:t>
            </a:r>
            <a:r>
              <a:rPr lang="en-US" dirty="0"/>
              <a:t>") as 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eading</a:t>
            </a:r>
            <a:r>
              <a:rPr lang="en-IN" dirty="0" smtClean="0"/>
              <a:t> </a:t>
            </a:r>
            <a:r>
              <a:rPr lang="en-IN" dirty="0"/>
              <a:t>Data from csv file:</a:t>
            </a:r>
          </a:p>
          <a:p>
            <a:endParaRPr lang="en-IN" dirty="0"/>
          </a:p>
          <a:p>
            <a:r>
              <a:rPr lang="en-IN" dirty="0"/>
              <a:t>import csv </a:t>
            </a:r>
          </a:p>
          <a:p>
            <a:r>
              <a:rPr lang="en-IN" dirty="0"/>
              <a:t>f=open("</a:t>
            </a:r>
            <a:r>
              <a:rPr lang="en-IN" dirty="0" err="1"/>
              <a:t>emp.csv",'r</a:t>
            </a:r>
            <a:r>
              <a:rPr lang="en-IN" dirty="0"/>
              <a:t>') </a:t>
            </a:r>
          </a:p>
          <a:p>
            <a:r>
              <a:rPr lang="en-IN" dirty="0"/>
              <a:t>r=</a:t>
            </a:r>
            <a:r>
              <a:rPr lang="en-IN" dirty="0" err="1"/>
              <a:t>csv.reader</a:t>
            </a:r>
            <a:r>
              <a:rPr lang="en-IN" dirty="0"/>
              <a:t>(f) #returns csv reader object </a:t>
            </a:r>
          </a:p>
          <a:p>
            <a:r>
              <a:rPr lang="en-IN" dirty="0"/>
              <a:t>data=list(r) </a:t>
            </a:r>
          </a:p>
          <a:p>
            <a:r>
              <a:rPr lang="en-IN" dirty="0"/>
              <a:t>#print(data) </a:t>
            </a:r>
          </a:p>
          <a:p>
            <a:r>
              <a:rPr lang="en-IN" dirty="0"/>
              <a:t>for line in data: </a:t>
            </a:r>
          </a:p>
          <a:p>
            <a:r>
              <a:rPr lang="en-IN" dirty="0"/>
              <a:t>    for word in line:   </a:t>
            </a:r>
          </a:p>
          <a:p>
            <a:r>
              <a:rPr lang="en-IN" dirty="0"/>
              <a:t>        print(word,"\</a:t>
            </a:r>
            <a:r>
              <a:rPr lang="en-IN" dirty="0" err="1"/>
              <a:t>t",end</a:t>
            </a:r>
            <a:r>
              <a:rPr lang="en-IN" dirty="0"/>
              <a:t>='') </a:t>
            </a:r>
          </a:p>
          <a:p>
            <a:r>
              <a:rPr lang="en-IN" dirty="0"/>
              <a:t>print()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613621" y="2719346"/>
            <a:ext cx="2671638" cy="192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ENO ENAME ESAL EADDR </a:t>
            </a:r>
          </a:p>
          <a:p>
            <a:r>
              <a:rPr lang="en-IN" dirty="0"/>
              <a:t>100 </a:t>
            </a:r>
            <a:r>
              <a:rPr lang="en-IN" dirty="0" err="1"/>
              <a:t>Durga</a:t>
            </a:r>
            <a:r>
              <a:rPr lang="en-IN" dirty="0"/>
              <a:t> 1000 </a:t>
            </a:r>
            <a:r>
              <a:rPr lang="en-IN" dirty="0" err="1"/>
              <a:t>Hyd</a:t>
            </a:r>
            <a:r>
              <a:rPr lang="en-IN" dirty="0"/>
              <a:t> </a:t>
            </a:r>
          </a:p>
          <a:p>
            <a:r>
              <a:rPr lang="en-IN" dirty="0"/>
              <a:t>200 Sachin 2000 Mumbai </a:t>
            </a:r>
          </a:p>
          <a:p>
            <a:r>
              <a:rPr lang="en-IN" dirty="0"/>
              <a:t>300 </a:t>
            </a:r>
            <a:r>
              <a:rPr lang="en-IN" dirty="0" err="1"/>
              <a:t>Dhoni</a:t>
            </a:r>
            <a:r>
              <a:rPr lang="en-IN" dirty="0"/>
              <a:t> 3000 Ranchi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94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92" y="206735"/>
            <a:ext cx="10131425" cy="666437"/>
          </a:xfrm>
        </p:spPr>
        <p:txBody>
          <a:bodyPr>
            <a:normAutofit/>
          </a:bodyPr>
          <a:lstStyle/>
          <a:p>
            <a:r>
              <a:rPr lang="en-IN" sz="2500" b="1" i="1" dirty="0">
                <a:solidFill>
                  <a:srgbClr val="0070C0"/>
                </a:solidFill>
              </a:rPr>
              <a:t>Working with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2" y="970059"/>
            <a:ext cx="11511499" cy="56136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92D050"/>
                </a:solidFill>
              </a:rPr>
              <a:t>list out the files inside a directory</a:t>
            </a:r>
          </a:p>
          <a:p>
            <a:r>
              <a:rPr lang="en-IN" dirty="0"/>
              <a:t>import </a:t>
            </a:r>
            <a:r>
              <a:rPr lang="en-IN" dirty="0" err="1" smtClean="0"/>
              <a:t>os</a:t>
            </a:r>
            <a:r>
              <a:rPr lang="en-IN" dirty="0" smtClean="0"/>
              <a:t>                                              path </a:t>
            </a:r>
            <a:endParaRPr lang="en-IN" dirty="0"/>
          </a:p>
          <a:p>
            <a:r>
              <a:rPr lang="en-IN" dirty="0"/>
              <a:t>with </a:t>
            </a:r>
            <a:r>
              <a:rPr lang="en-IN" dirty="0" err="1"/>
              <a:t>os.scandir</a:t>
            </a:r>
            <a:r>
              <a:rPr lang="en-IN" dirty="0"/>
              <a:t>('C:\\Users\\AbbleAnif\\Documents\\</a:t>
            </a:r>
            <a:r>
              <a:rPr lang="en-IN" dirty="0" err="1"/>
              <a:t>python.docs</a:t>
            </a:r>
            <a:r>
              <a:rPr lang="en-IN" dirty="0"/>
              <a:t>') as entries:</a:t>
            </a:r>
          </a:p>
          <a:p>
            <a:r>
              <a:rPr lang="en-IN" dirty="0"/>
              <a:t> </a:t>
            </a:r>
            <a:r>
              <a:rPr lang="en-IN" dirty="0" smtClean="0"/>
              <a:t>for </a:t>
            </a:r>
            <a:r>
              <a:rPr lang="en-IN" dirty="0"/>
              <a:t>entry in entries:</a:t>
            </a:r>
          </a:p>
          <a:p>
            <a:r>
              <a:rPr lang="en-IN" dirty="0" smtClean="0"/>
              <a:t> </a:t>
            </a:r>
            <a:r>
              <a:rPr lang="en-IN" dirty="0"/>
              <a:t>print(entry.name)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92D050"/>
                </a:solidFill>
              </a:rPr>
              <a:t>To Know Current Working Directory:</a:t>
            </a:r>
          </a:p>
          <a:p>
            <a:r>
              <a:rPr lang="en-IN" dirty="0" smtClean="0"/>
              <a:t>import </a:t>
            </a:r>
            <a:r>
              <a:rPr lang="en-IN" dirty="0" err="1"/>
              <a:t>os</a:t>
            </a:r>
            <a:endParaRPr lang="en-IN" dirty="0"/>
          </a:p>
          <a:p>
            <a:r>
              <a:rPr lang="en-IN" dirty="0" err="1"/>
              <a:t>cwd</a:t>
            </a:r>
            <a:r>
              <a:rPr lang="en-IN" dirty="0"/>
              <a:t>=</a:t>
            </a:r>
            <a:r>
              <a:rPr lang="en-IN" dirty="0" err="1"/>
              <a:t>os.getcwd</a:t>
            </a:r>
            <a:r>
              <a:rPr lang="en-IN" dirty="0"/>
              <a:t>()</a:t>
            </a:r>
          </a:p>
          <a:p>
            <a:r>
              <a:rPr lang="en-IN" dirty="0"/>
              <a:t>print("Current Working Directory:",</a:t>
            </a:r>
            <a:r>
              <a:rPr lang="en-IN" dirty="0" err="1"/>
              <a:t>cwd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92D050"/>
                </a:solidFill>
              </a:rPr>
              <a:t>To create a sub directory in the current working directory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r>
              <a:rPr lang="en-IN" dirty="0" err="1"/>
              <a:t>os.mkdir</a:t>
            </a:r>
            <a:r>
              <a:rPr lang="en-IN" dirty="0"/>
              <a:t>("</a:t>
            </a:r>
            <a:r>
              <a:rPr lang="en-IN" dirty="0" err="1"/>
              <a:t>mysub</a:t>
            </a:r>
            <a:r>
              <a:rPr lang="en-IN" dirty="0"/>
              <a:t>")</a:t>
            </a:r>
          </a:p>
          <a:p>
            <a:r>
              <a:rPr lang="en-IN" dirty="0"/>
              <a:t>print("</a:t>
            </a:r>
            <a:r>
              <a:rPr lang="en-IN" dirty="0" err="1"/>
              <a:t>mysub</a:t>
            </a:r>
            <a:r>
              <a:rPr lang="en-IN" dirty="0"/>
              <a:t> directory created in </a:t>
            </a:r>
            <a:r>
              <a:rPr lang="en-IN" dirty="0" err="1"/>
              <a:t>cwd</a:t>
            </a:r>
            <a:r>
              <a:rPr lang="en-IN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18560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140</TotalTime>
  <Words>955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FILE HANDLING</vt:lpstr>
      <vt:lpstr>Types of Files:</vt:lpstr>
      <vt:lpstr>PowerPoint Presentation</vt:lpstr>
      <vt:lpstr>PowerPoint Presentation</vt:lpstr>
      <vt:lpstr>PowerPoint Presentation</vt:lpstr>
      <vt:lpstr>  Handling Binary Data</vt:lpstr>
      <vt:lpstr>HANDLING CSV FILES</vt:lpstr>
      <vt:lpstr>PowerPoint Presentation</vt:lpstr>
      <vt:lpstr>Working with Directories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AbbleAnif</dc:creator>
  <cp:lastModifiedBy>AbbleAnif</cp:lastModifiedBy>
  <cp:revision>11</cp:revision>
  <dcterms:created xsi:type="dcterms:W3CDTF">2021-12-22T08:31:40Z</dcterms:created>
  <dcterms:modified xsi:type="dcterms:W3CDTF">2021-12-22T10:52:23Z</dcterms:modified>
</cp:coreProperties>
</file>