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3" r:id="rId2"/>
    <p:sldId id="279" r:id="rId3"/>
    <p:sldId id="261" r:id="rId4"/>
    <p:sldId id="277" r:id="rId5"/>
    <p:sldId id="278" r:id="rId6"/>
    <p:sldId id="258" r:id="rId7"/>
    <p:sldId id="265" r:id="rId8"/>
    <p:sldId id="264" r:id="rId9"/>
    <p:sldId id="288" r:id="rId10"/>
    <p:sldId id="266" r:id="rId11"/>
    <p:sldId id="282" r:id="rId12"/>
    <p:sldId id="256" r:id="rId13"/>
    <p:sldId id="269" r:id="rId14"/>
    <p:sldId id="281" r:id="rId15"/>
    <p:sldId id="267" r:id="rId16"/>
    <p:sldId id="284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9C8EF-B18D-4EE5-B16A-31619010B9A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F647D7-60E5-48E9-B8E7-8D91AF940B30}">
      <dgm:prSet custT="1"/>
      <dgm:spPr/>
      <dgm:t>
        <a:bodyPr/>
        <a:lstStyle/>
        <a:p>
          <a:r>
            <a:rPr lang="en-US" sz="1200" dirty="0"/>
            <a:t>First posted as DevOps revolution architecture.</a:t>
          </a:r>
        </a:p>
      </dgm:t>
    </dgm:pt>
    <dgm:pt modelId="{F2B02E44-BAE1-48F1-8A14-748CD66D40B4}" type="parTrans" cxnId="{0DD32BC6-ABEB-48A2-AC9B-E81B5930E3DA}">
      <dgm:prSet/>
      <dgm:spPr/>
      <dgm:t>
        <a:bodyPr/>
        <a:lstStyle/>
        <a:p>
          <a:endParaRPr lang="en-US" sz="1200"/>
        </a:p>
      </dgm:t>
    </dgm:pt>
    <dgm:pt modelId="{E9D0A79F-E75B-444B-9CD4-FBB0D4DFD6D0}" type="sibTrans" cxnId="{0DD32BC6-ABEB-48A2-AC9B-E81B5930E3DA}">
      <dgm:prSet/>
      <dgm:spPr/>
      <dgm:t>
        <a:bodyPr/>
        <a:lstStyle/>
        <a:p>
          <a:endParaRPr lang="en-US" sz="1200"/>
        </a:p>
      </dgm:t>
    </dgm:pt>
    <dgm:pt modelId="{7EE1BF87-DAA4-4EF6-8AF3-4344816591A0}">
      <dgm:prSet custT="1"/>
      <dgm:spPr/>
      <dgm:t>
        <a:bodyPr/>
        <a:lstStyle/>
        <a:p>
          <a:r>
            <a:rPr lang="en-US" sz="1200" dirty="0"/>
            <a:t>Automating manuals tasks of m/c provisioning , deployments - reason being services offered in marked at cheap  rates.</a:t>
          </a:r>
        </a:p>
      </dgm:t>
    </dgm:pt>
    <dgm:pt modelId="{DE8447A3-57C7-49A1-BA8D-14DC3A32E64C}" type="parTrans" cxnId="{B0C91349-ED12-4C41-9467-B3BCD28E9AB2}">
      <dgm:prSet/>
      <dgm:spPr/>
      <dgm:t>
        <a:bodyPr/>
        <a:lstStyle/>
        <a:p>
          <a:endParaRPr lang="en-US" sz="1200"/>
        </a:p>
      </dgm:t>
    </dgm:pt>
    <dgm:pt modelId="{122105C5-C4B4-4130-A678-FF3707C833E1}" type="sibTrans" cxnId="{B0C91349-ED12-4C41-9467-B3BCD28E9AB2}">
      <dgm:prSet/>
      <dgm:spPr/>
      <dgm:t>
        <a:bodyPr/>
        <a:lstStyle/>
        <a:p>
          <a:endParaRPr lang="en-US" sz="1200"/>
        </a:p>
      </dgm:t>
    </dgm:pt>
    <dgm:pt modelId="{2A93572B-890C-4D51-B269-57AFA2A44546}">
      <dgm:prSet custT="1"/>
      <dgm:spPr/>
      <dgm:t>
        <a:bodyPr/>
        <a:lstStyle/>
        <a:p>
          <a:r>
            <a:rPr lang="en-US" sz="1200" dirty="0"/>
            <a:t>Release service to customer need</a:t>
          </a:r>
        </a:p>
      </dgm:t>
    </dgm:pt>
    <dgm:pt modelId="{F8FB007C-0916-4C60-AA9F-F1617989EBF5}" type="parTrans" cxnId="{4826EAF3-66DF-40ED-AD2A-D780FD25745F}">
      <dgm:prSet/>
      <dgm:spPr/>
      <dgm:t>
        <a:bodyPr/>
        <a:lstStyle/>
        <a:p>
          <a:endParaRPr lang="en-US" sz="1200"/>
        </a:p>
      </dgm:t>
    </dgm:pt>
    <dgm:pt modelId="{9369DE8C-6540-42CA-BDBF-255E38B07CBD}" type="sibTrans" cxnId="{4826EAF3-66DF-40ED-AD2A-D780FD25745F}">
      <dgm:prSet/>
      <dgm:spPr/>
      <dgm:t>
        <a:bodyPr/>
        <a:lstStyle/>
        <a:p>
          <a:endParaRPr lang="en-US" sz="1200"/>
        </a:p>
      </dgm:t>
    </dgm:pt>
    <dgm:pt modelId="{CF6191E9-1A0C-4663-AF30-71F86600D629}">
      <dgm:prSet custT="1"/>
      <dgm:spPr/>
      <dgm:t>
        <a:bodyPr/>
        <a:lstStyle/>
        <a:p>
          <a:r>
            <a:rPr lang="en-US" sz="1200" dirty="0"/>
            <a:t>Pack and release the only services  customer demand.</a:t>
          </a:r>
        </a:p>
      </dgm:t>
    </dgm:pt>
    <dgm:pt modelId="{775E2CE2-1E58-4073-9EC2-7CC97B2CA58D}" type="parTrans" cxnId="{8FDB50E0-54B8-4A99-A118-6DB2A1BE81DE}">
      <dgm:prSet/>
      <dgm:spPr/>
      <dgm:t>
        <a:bodyPr/>
        <a:lstStyle/>
        <a:p>
          <a:endParaRPr lang="en-US" sz="1200"/>
        </a:p>
      </dgm:t>
    </dgm:pt>
    <dgm:pt modelId="{80226B88-01F9-4CDC-824B-2D698220FE2F}" type="sibTrans" cxnId="{8FDB50E0-54B8-4A99-A118-6DB2A1BE81DE}">
      <dgm:prSet/>
      <dgm:spPr/>
      <dgm:t>
        <a:bodyPr/>
        <a:lstStyle/>
        <a:p>
          <a:endParaRPr lang="en-US" sz="1200"/>
        </a:p>
      </dgm:t>
    </dgm:pt>
    <dgm:pt modelId="{833F6D8C-D46F-4BBD-9392-DF3AA7AB19DD}">
      <dgm:prSet custT="1"/>
      <dgm:spPr/>
      <dgm:t>
        <a:bodyPr/>
        <a:lstStyle/>
        <a:p>
          <a:r>
            <a:rPr lang="en-US" sz="1200" dirty="0"/>
            <a:t>Race of First to innovate , Quick to release </a:t>
          </a:r>
        </a:p>
      </dgm:t>
    </dgm:pt>
    <dgm:pt modelId="{DADA2629-52DF-44CC-B0FE-853D3FFA4AFD}" type="sibTrans" cxnId="{D01E6671-2AC7-42EF-86B0-C28D001284C7}">
      <dgm:prSet/>
      <dgm:spPr/>
      <dgm:t>
        <a:bodyPr/>
        <a:lstStyle/>
        <a:p>
          <a:endParaRPr lang="en-US" sz="1200"/>
        </a:p>
      </dgm:t>
    </dgm:pt>
    <dgm:pt modelId="{AA3D14DC-C664-4073-BBF2-FF4D5D5665DD}" type="parTrans" cxnId="{D01E6671-2AC7-42EF-86B0-C28D001284C7}">
      <dgm:prSet/>
      <dgm:spPr/>
      <dgm:t>
        <a:bodyPr/>
        <a:lstStyle/>
        <a:p>
          <a:endParaRPr lang="en-US" sz="1200"/>
        </a:p>
      </dgm:t>
    </dgm:pt>
    <dgm:pt modelId="{21811C59-984F-40D1-ABB8-3E5663539017}">
      <dgm:prSet custT="1"/>
      <dgm:spPr/>
      <dgm:t>
        <a:bodyPr/>
        <a:lstStyle/>
        <a:p>
          <a:r>
            <a:rPr lang="en-US" sz="1200" dirty="0"/>
            <a:t>Independent functionality that suffices  market coming need, can be released independently than all in(with big single app) one package </a:t>
          </a:r>
        </a:p>
      </dgm:t>
    </dgm:pt>
    <dgm:pt modelId="{35E01FEE-4DA5-48C2-9838-E1A2D246A844}" type="sibTrans" cxnId="{20CAEADB-448E-4F67-94D4-1B0C72CE1590}">
      <dgm:prSet/>
      <dgm:spPr/>
      <dgm:t>
        <a:bodyPr/>
        <a:lstStyle/>
        <a:p>
          <a:endParaRPr lang="en-US" sz="1200"/>
        </a:p>
      </dgm:t>
    </dgm:pt>
    <dgm:pt modelId="{2632B6A9-FE48-44E6-81C8-7B5A4447FDB1}" type="parTrans" cxnId="{20CAEADB-448E-4F67-94D4-1B0C72CE1590}">
      <dgm:prSet/>
      <dgm:spPr/>
      <dgm:t>
        <a:bodyPr/>
        <a:lstStyle/>
        <a:p>
          <a:endParaRPr lang="en-US" sz="1200"/>
        </a:p>
      </dgm:t>
    </dgm:pt>
    <dgm:pt modelId="{A7FC9518-EFE6-4985-AAAF-59BCF85415A1}">
      <dgm:prSet custT="1"/>
      <dgm:spPr/>
      <dgm:t>
        <a:bodyPr/>
        <a:lstStyle/>
        <a:p>
          <a:r>
            <a:rPr lang="en-US" sz="1200" dirty="0"/>
            <a:t>Race of First to innovate , Quick to release </a:t>
          </a:r>
        </a:p>
      </dgm:t>
    </dgm:pt>
    <dgm:pt modelId="{C277267D-C9A3-4C51-A987-EE21093341F6}" type="parTrans" cxnId="{DB3A39C8-CAF5-4D4F-887A-9DB1B0080DAD}">
      <dgm:prSet/>
      <dgm:spPr/>
      <dgm:t>
        <a:bodyPr/>
        <a:lstStyle/>
        <a:p>
          <a:endParaRPr lang="en-US" sz="1200"/>
        </a:p>
      </dgm:t>
    </dgm:pt>
    <dgm:pt modelId="{75596B8A-A976-46EC-934A-21687E462F95}" type="sibTrans" cxnId="{DB3A39C8-CAF5-4D4F-887A-9DB1B0080DAD}">
      <dgm:prSet/>
      <dgm:spPr/>
      <dgm:t>
        <a:bodyPr/>
        <a:lstStyle/>
        <a:p>
          <a:endParaRPr lang="en-US" sz="1200"/>
        </a:p>
      </dgm:t>
    </dgm:pt>
    <dgm:pt modelId="{BE379C11-E9F4-49AB-95FA-40ED14984709}">
      <dgm:prSet custT="1"/>
      <dgm:spPr/>
      <dgm:t>
        <a:bodyPr/>
        <a:lstStyle/>
        <a:p>
          <a:r>
            <a:rPr lang="en-US" sz="1200" dirty="0"/>
            <a:t>Independent functionality that suffices  market coming need, can be released independently than all in(with big single app) one package </a:t>
          </a:r>
        </a:p>
      </dgm:t>
    </dgm:pt>
    <dgm:pt modelId="{5A805102-0F93-45E8-9F58-46C64F1FAC3B}" type="parTrans" cxnId="{3182F1FD-29F3-489B-A125-A3B4AC9B177F}">
      <dgm:prSet/>
      <dgm:spPr/>
      <dgm:t>
        <a:bodyPr/>
        <a:lstStyle/>
        <a:p>
          <a:endParaRPr lang="en-US" sz="1200"/>
        </a:p>
      </dgm:t>
    </dgm:pt>
    <dgm:pt modelId="{B146AC4D-08EA-458B-8EEE-9AC6D4984B8B}" type="sibTrans" cxnId="{3182F1FD-29F3-489B-A125-A3B4AC9B177F}">
      <dgm:prSet/>
      <dgm:spPr/>
      <dgm:t>
        <a:bodyPr/>
        <a:lstStyle/>
        <a:p>
          <a:endParaRPr lang="en-US" sz="1200"/>
        </a:p>
      </dgm:t>
    </dgm:pt>
    <dgm:pt modelId="{52BF4EFB-2FCC-4775-8B34-03BDC6C82A1E}">
      <dgm:prSet custT="1"/>
      <dgm:spPr/>
      <dgm:t>
        <a:bodyPr/>
        <a:lstStyle/>
        <a:p>
          <a:r>
            <a:rPr lang="en-US" sz="1200" dirty="0"/>
            <a:t>Faster time to reach market</a:t>
          </a:r>
        </a:p>
      </dgm:t>
    </dgm:pt>
    <dgm:pt modelId="{2040CF26-4D5C-4DB9-A003-76A5570EFD69}" type="sibTrans" cxnId="{A6179935-4BB9-4D34-B29B-BBD7D7ADA6AB}">
      <dgm:prSet/>
      <dgm:spPr/>
      <dgm:t>
        <a:bodyPr/>
        <a:lstStyle/>
        <a:p>
          <a:endParaRPr lang="en-US" sz="1200"/>
        </a:p>
      </dgm:t>
    </dgm:pt>
    <dgm:pt modelId="{F1D8EBC3-50C8-4571-B436-364B80BD335C}" type="parTrans" cxnId="{A6179935-4BB9-4D34-B29B-BBD7D7ADA6AB}">
      <dgm:prSet/>
      <dgm:spPr/>
      <dgm:t>
        <a:bodyPr/>
        <a:lstStyle/>
        <a:p>
          <a:endParaRPr lang="en-US" sz="1200"/>
        </a:p>
      </dgm:t>
    </dgm:pt>
    <dgm:pt modelId="{DAF78B5D-E12A-4CF3-B6BC-A5C553B12510}" type="pres">
      <dgm:prSet presAssocID="{F1B9C8EF-B18D-4EE5-B16A-31619010B9AC}" presName="linear" presStyleCnt="0">
        <dgm:presLayoutVars>
          <dgm:dir/>
          <dgm:animLvl val="lvl"/>
          <dgm:resizeHandles val="exact"/>
        </dgm:presLayoutVars>
      </dgm:prSet>
      <dgm:spPr/>
    </dgm:pt>
    <dgm:pt modelId="{8800FB84-5CC6-4E9B-8CC2-77421A472EBA}" type="pres">
      <dgm:prSet presAssocID="{5DF647D7-60E5-48E9-B8E7-8D91AF940B30}" presName="parentLin" presStyleCnt="0"/>
      <dgm:spPr/>
    </dgm:pt>
    <dgm:pt modelId="{BC9FF962-65BE-4F8D-A605-462AE5796C1B}" type="pres">
      <dgm:prSet presAssocID="{5DF647D7-60E5-48E9-B8E7-8D91AF940B30}" presName="parentLeftMargin" presStyleLbl="node1" presStyleIdx="0" presStyleCnt="5"/>
      <dgm:spPr/>
    </dgm:pt>
    <dgm:pt modelId="{89AC7D88-8694-41D5-85DD-34FA454FD2F4}" type="pres">
      <dgm:prSet presAssocID="{5DF647D7-60E5-48E9-B8E7-8D91AF940B3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55C6A1-A33E-43CF-B777-67EFB357B0B9}" type="pres">
      <dgm:prSet presAssocID="{5DF647D7-60E5-48E9-B8E7-8D91AF940B30}" presName="negativeSpace" presStyleCnt="0"/>
      <dgm:spPr/>
    </dgm:pt>
    <dgm:pt modelId="{E3E0DF37-75FA-4647-916B-E62585590B1B}" type="pres">
      <dgm:prSet presAssocID="{5DF647D7-60E5-48E9-B8E7-8D91AF940B30}" presName="childText" presStyleLbl="conFgAcc1" presStyleIdx="0" presStyleCnt="5">
        <dgm:presLayoutVars>
          <dgm:bulletEnabled val="1"/>
        </dgm:presLayoutVars>
      </dgm:prSet>
      <dgm:spPr/>
    </dgm:pt>
    <dgm:pt modelId="{051539A5-9584-48C5-B941-8B45C808B09D}" type="pres">
      <dgm:prSet presAssocID="{E9D0A79F-E75B-444B-9CD4-FBB0D4DFD6D0}" presName="spaceBetweenRectangles" presStyleCnt="0"/>
      <dgm:spPr/>
    </dgm:pt>
    <dgm:pt modelId="{C853B28A-5FDD-4FFD-98E7-1AB4C780FC15}" type="pres">
      <dgm:prSet presAssocID="{52BF4EFB-2FCC-4775-8B34-03BDC6C82A1E}" presName="parentLin" presStyleCnt="0"/>
      <dgm:spPr/>
    </dgm:pt>
    <dgm:pt modelId="{57AD8CDF-8566-4CE0-8A09-7A034A7D0485}" type="pres">
      <dgm:prSet presAssocID="{52BF4EFB-2FCC-4775-8B34-03BDC6C82A1E}" presName="parentLeftMargin" presStyleLbl="node1" presStyleIdx="0" presStyleCnt="5"/>
      <dgm:spPr/>
    </dgm:pt>
    <dgm:pt modelId="{C85B6600-5E14-406B-A797-ED40B6591ABD}" type="pres">
      <dgm:prSet presAssocID="{52BF4EFB-2FCC-4775-8B34-03BDC6C82A1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BCFF8A5-76AC-4D3E-B782-38CF1DCE2935}" type="pres">
      <dgm:prSet presAssocID="{52BF4EFB-2FCC-4775-8B34-03BDC6C82A1E}" presName="negativeSpace" presStyleCnt="0"/>
      <dgm:spPr/>
    </dgm:pt>
    <dgm:pt modelId="{0E91EA62-0B43-4B6F-9E79-D9DE87AC7B9D}" type="pres">
      <dgm:prSet presAssocID="{52BF4EFB-2FCC-4775-8B34-03BDC6C82A1E}" presName="childText" presStyleLbl="conFgAcc1" presStyleIdx="1" presStyleCnt="5">
        <dgm:presLayoutVars>
          <dgm:bulletEnabled val="1"/>
        </dgm:presLayoutVars>
      </dgm:prSet>
      <dgm:spPr/>
    </dgm:pt>
    <dgm:pt modelId="{4B33990E-4322-4911-947D-0236F2EE19EA}" type="pres">
      <dgm:prSet presAssocID="{2040CF26-4D5C-4DB9-A003-76A5570EFD69}" presName="spaceBetweenRectangles" presStyleCnt="0"/>
      <dgm:spPr/>
    </dgm:pt>
    <dgm:pt modelId="{DD210B7C-9133-47F0-A247-83B77A547EEF}" type="pres">
      <dgm:prSet presAssocID="{2A93572B-890C-4D51-B269-57AFA2A44546}" presName="parentLin" presStyleCnt="0"/>
      <dgm:spPr/>
    </dgm:pt>
    <dgm:pt modelId="{22FD407C-186A-41FD-A418-BCD4B7CCA6EC}" type="pres">
      <dgm:prSet presAssocID="{2A93572B-890C-4D51-B269-57AFA2A44546}" presName="parentLeftMargin" presStyleLbl="node1" presStyleIdx="1" presStyleCnt="5"/>
      <dgm:spPr/>
    </dgm:pt>
    <dgm:pt modelId="{EC507DC8-8739-4E35-9A3B-94EF75427E6E}" type="pres">
      <dgm:prSet presAssocID="{2A93572B-890C-4D51-B269-57AFA2A4454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97C99DD-2F84-4783-8DB7-604626B2C7A2}" type="pres">
      <dgm:prSet presAssocID="{2A93572B-890C-4D51-B269-57AFA2A44546}" presName="negativeSpace" presStyleCnt="0"/>
      <dgm:spPr/>
    </dgm:pt>
    <dgm:pt modelId="{9BA12E21-3F60-4226-A02C-549D935B0738}" type="pres">
      <dgm:prSet presAssocID="{2A93572B-890C-4D51-B269-57AFA2A44546}" presName="childText" presStyleLbl="conFgAcc1" presStyleIdx="2" presStyleCnt="5">
        <dgm:presLayoutVars>
          <dgm:bulletEnabled val="1"/>
        </dgm:presLayoutVars>
      </dgm:prSet>
      <dgm:spPr/>
    </dgm:pt>
    <dgm:pt modelId="{24557DEA-CCF6-4D10-9FCF-457B25A032F0}" type="pres">
      <dgm:prSet presAssocID="{9369DE8C-6540-42CA-BDBF-255E38B07CBD}" presName="spaceBetweenRectangles" presStyleCnt="0"/>
      <dgm:spPr/>
    </dgm:pt>
    <dgm:pt modelId="{22E206B3-FAAC-4A1A-96E8-56A4676DF7C1}" type="pres">
      <dgm:prSet presAssocID="{A7FC9518-EFE6-4985-AAAF-59BCF85415A1}" presName="parentLin" presStyleCnt="0"/>
      <dgm:spPr/>
    </dgm:pt>
    <dgm:pt modelId="{8371D41A-5965-40E2-AF57-5947322C9E36}" type="pres">
      <dgm:prSet presAssocID="{A7FC9518-EFE6-4985-AAAF-59BCF85415A1}" presName="parentLeftMargin" presStyleLbl="node1" presStyleIdx="2" presStyleCnt="5"/>
      <dgm:spPr/>
    </dgm:pt>
    <dgm:pt modelId="{BDABF3CE-7529-4554-BB4F-1C38C969E46E}" type="pres">
      <dgm:prSet presAssocID="{A7FC9518-EFE6-4985-AAAF-59BCF85415A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D8D7846-DB88-4907-8B5B-BD5DE81DFE4E}" type="pres">
      <dgm:prSet presAssocID="{A7FC9518-EFE6-4985-AAAF-59BCF85415A1}" presName="negativeSpace" presStyleCnt="0"/>
      <dgm:spPr/>
    </dgm:pt>
    <dgm:pt modelId="{6CDE7B69-890A-4BA4-9E84-557F3EC03862}" type="pres">
      <dgm:prSet presAssocID="{A7FC9518-EFE6-4985-AAAF-59BCF85415A1}" presName="childText" presStyleLbl="conFgAcc1" presStyleIdx="3" presStyleCnt="5">
        <dgm:presLayoutVars>
          <dgm:bulletEnabled val="1"/>
        </dgm:presLayoutVars>
      </dgm:prSet>
      <dgm:spPr/>
    </dgm:pt>
    <dgm:pt modelId="{A49F642A-D76F-48A7-8FD1-A854E86D80CD}" type="pres">
      <dgm:prSet presAssocID="{75596B8A-A976-46EC-934A-21687E462F95}" presName="spaceBetweenRectangles" presStyleCnt="0"/>
      <dgm:spPr/>
    </dgm:pt>
    <dgm:pt modelId="{BB4FA1D2-34BF-4F91-B01B-20FCA827A01A}" type="pres">
      <dgm:prSet presAssocID="{BE379C11-E9F4-49AB-95FA-40ED14984709}" presName="parentLin" presStyleCnt="0"/>
      <dgm:spPr/>
    </dgm:pt>
    <dgm:pt modelId="{44A2C4F0-22DA-4DE7-BA65-4EEA7245D2D3}" type="pres">
      <dgm:prSet presAssocID="{BE379C11-E9F4-49AB-95FA-40ED14984709}" presName="parentLeftMargin" presStyleLbl="node1" presStyleIdx="3" presStyleCnt="5"/>
      <dgm:spPr/>
    </dgm:pt>
    <dgm:pt modelId="{8C1C77CA-E3D7-4CE8-A608-57907525D809}" type="pres">
      <dgm:prSet presAssocID="{BE379C11-E9F4-49AB-95FA-40ED1498470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0FFFF99-BFE6-4CB6-83FD-058784549949}" type="pres">
      <dgm:prSet presAssocID="{BE379C11-E9F4-49AB-95FA-40ED14984709}" presName="negativeSpace" presStyleCnt="0"/>
      <dgm:spPr/>
    </dgm:pt>
    <dgm:pt modelId="{C095533D-626A-4A2B-9F1C-88BA90425FE5}" type="pres">
      <dgm:prSet presAssocID="{BE379C11-E9F4-49AB-95FA-40ED1498470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DBABF19-241E-4F29-8A56-5B65F3EF3587}" type="presOf" srcId="{2A93572B-890C-4D51-B269-57AFA2A44546}" destId="{EC507DC8-8739-4E35-9A3B-94EF75427E6E}" srcOrd="1" destOrd="0" presId="urn:microsoft.com/office/officeart/2005/8/layout/list1"/>
    <dgm:cxn modelId="{A6179935-4BB9-4D34-B29B-BBD7D7ADA6AB}" srcId="{F1B9C8EF-B18D-4EE5-B16A-31619010B9AC}" destId="{52BF4EFB-2FCC-4775-8B34-03BDC6C82A1E}" srcOrd="1" destOrd="0" parTransId="{F1D8EBC3-50C8-4571-B436-364B80BD335C}" sibTransId="{2040CF26-4D5C-4DB9-A003-76A5570EFD69}"/>
    <dgm:cxn modelId="{1D30CD3A-BA51-4B58-8CA0-3091AAFFB5A4}" type="presOf" srcId="{21811C59-984F-40D1-ABB8-3E5663539017}" destId="{0E91EA62-0B43-4B6F-9E79-D9DE87AC7B9D}" srcOrd="0" destOrd="1" presId="urn:microsoft.com/office/officeart/2005/8/layout/list1"/>
    <dgm:cxn modelId="{9D5F225D-9A17-48DE-BFCD-81F6B7E4AFC2}" type="presOf" srcId="{A7FC9518-EFE6-4985-AAAF-59BCF85415A1}" destId="{8371D41A-5965-40E2-AF57-5947322C9E36}" srcOrd="0" destOrd="0" presId="urn:microsoft.com/office/officeart/2005/8/layout/list1"/>
    <dgm:cxn modelId="{B0C91349-ED12-4C41-9467-B3BCD28E9AB2}" srcId="{5DF647D7-60E5-48E9-B8E7-8D91AF940B30}" destId="{7EE1BF87-DAA4-4EF6-8AF3-4344816591A0}" srcOrd="0" destOrd="0" parTransId="{DE8447A3-57C7-49A1-BA8D-14DC3A32E64C}" sibTransId="{122105C5-C4B4-4130-A678-FF3707C833E1}"/>
    <dgm:cxn modelId="{D01E6671-2AC7-42EF-86B0-C28D001284C7}" srcId="{52BF4EFB-2FCC-4775-8B34-03BDC6C82A1E}" destId="{833F6D8C-D46F-4BBD-9392-DF3AA7AB19DD}" srcOrd="0" destOrd="0" parTransId="{AA3D14DC-C664-4073-BBF2-FF4D5D5665DD}" sibTransId="{DADA2629-52DF-44CC-B0FE-853D3FFA4AFD}"/>
    <dgm:cxn modelId="{140A247A-783C-40CD-A727-2871F73CE793}" type="presOf" srcId="{A7FC9518-EFE6-4985-AAAF-59BCF85415A1}" destId="{BDABF3CE-7529-4554-BB4F-1C38C969E46E}" srcOrd="1" destOrd="0" presId="urn:microsoft.com/office/officeart/2005/8/layout/list1"/>
    <dgm:cxn modelId="{73E2387B-8AE8-4A22-A906-3308DDF6F5CD}" type="presOf" srcId="{52BF4EFB-2FCC-4775-8B34-03BDC6C82A1E}" destId="{57AD8CDF-8566-4CE0-8A09-7A034A7D0485}" srcOrd="0" destOrd="0" presId="urn:microsoft.com/office/officeart/2005/8/layout/list1"/>
    <dgm:cxn modelId="{3391887B-8AB8-494F-BD11-19B960D5845E}" type="presOf" srcId="{2A93572B-890C-4D51-B269-57AFA2A44546}" destId="{22FD407C-186A-41FD-A418-BCD4B7CCA6EC}" srcOrd="0" destOrd="0" presId="urn:microsoft.com/office/officeart/2005/8/layout/list1"/>
    <dgm:cxn modelId="{AAA39C85-DAD4-4DDC-A30D-9E191FE0D2A7}" type="presOf" srcId="{CF6191E9-1A0C-4663-AF30-71F86600D629}" destId="{9BA12E21-3F60-4226-A02C-549D935B0738}" srcOrd="0" destOrd="0" presId="urn:microsoft.com/office/officeart/2005/8/layout/list1"/>
    <dgm:cxn modelId="{4123F890-82C7-4054-A0B2-6B3B9E20DA97}" type="presOf" srcId="{5DF647D7-60E5-48E9-B8E7-8D91AF940B30}" destId="{89AC7D88-8694-41D5-85DD-34FA454FD2F4}" srcOrd="1" destOrd="0" presId="urn:microsoft.com/office/officeart/2005/8/layout/list1"/>
    <dgm:cxn modelId="{6BDD8697-795A-43DD-B05A-C070672CDD91}" type="presOf" srcId="{BE379C11-E9F4-49AB-95FA-40ED14984709}" destId="{44A2C4F0-22DA-4DE7-BA65-4EEA7245D2D3}" srcOrd="0" destOrd="0" presId="urn:microsoft.com/office/officeart/2005/8/layout/list1"/>
    <dgm:cxn modelId="{5903FC9E-A76E-46D0-B689-8923A217D669}" type="presOf" srcId="{F1B9C8EF-B18D-4EE5-B16A-31619010B9AC}" destId="{DAF78B5D-E12A-4CF3-B6BC-A5C553B12510}" srcOrd="0" destOrd="0" presId="urn:microsoft.com/office/officeart/2005/8/layout/list1"/>
    <dgm:cxn modelId="{B4D932A1-5F6D-42EC-B690-B1A700E0DCC6}" type="presOf" srcId="{7EE1BF87-DAA4-4EF6-8AF3-4344816591A0}" destId="{E3E0DF37-75FA-4647-916B-E62585590B1B}" srcOrd="0" destOrd="0" presId="urn:microsoft.com/office/officeart/2005/8/layout/list1"/>
    <dgm:cxn modelId="{0F6F08B0-EC8C-495C-B427-A9CC02858B84}" type="presOf" srcId="{833F6D8C-D46F-4BBD-9392-DF3AA7AB19DD}" destId="{0E91EA62-0B43-4B6F-9E79-D9DE87AC7B9D}" srcOrd="0" destOrd="0" presId="urn:microsoft.com/office/officeart/2005/8/layout/list1"/>
    <dgm:cxn modelId="{783AEDB3-024E-4287-AB72-A230E1478874}" type="presOf" srcId="{52BF4EFB-2FCC-4775-8B34-03BDC6C82A1E}" destId="{C85B6600-5E14-406B-A797-ED40B6591ABD}" srcOrd="1" destOrd="0" presId="urn:microsoft.com/office/officeart/2005/8/layout/list1"/>
    <dgm:cxn modelId="{9AC912C5-69D5-42DA-B453-72A79D1D6AEC}" type="presOf" srcId="{5DF647D7-60E5-48E9-B8E7-8D91AF940B30}" destId="{BC9FF962-65BE-4F8D-A605-462AE5796C1B}" srcOrd="0" destOrd="0" presId="urn:microsoft.com/office/officeart/2005/8/layout/list1"/>
    <dgm:cxn modelId="{0DD32BC6-ABEB-48A2-AC9B-E81B5930E3DA}" srcId="{F1B9C8EF-B18D-4EE5-B16A-31619010B9AC}" destId="{5DF647D7-60E5-48E9-B8E7-8D91AF940B30}" srcOrd="0" destOrd="0" parTransId="{F2B02E44-BAE1-48F1-8A14-748CD66D40B4}" sibTransId="{E9D0A79F-E75B-444B-9CD4-FBB0D4DFD6D0}"/>
    <dgm:cxn modelId="{DB3A39C8-CAF5-4D4F-887A-9DB1B0080DAD}" srcId="{F1B9C8EF-B18D-4EE5-B16A-31619010B9AC}" destId="{A7FC9518-EFE6-4985-AAAF-59BCF85415A1}" srcOrd="3" destOrd="0" parTransId="{C277267D-C9A3-4C51-A987-EE21093341F6}" sibTransId="{75596B8A-A976-46EC-934A-21687E462F95}"/>
    <dgm:cxn modelId="{20CAEADB-448E-4F67-94D4-1B0C72CE1590}" srcId="{52BF4EFB-2FCC-4775-8B34-03BDC6C82A1E}" destId="{21811C59-984F-40D1-ABB8-3E5663539017}" srcOrd="1" destOrd="0" parTransId="{2632B6A9-FE48-44E6-81C8-7B5A4447FDB1}" sibTransId="{35E01FEE-4DA5-48C2-9838-E1A2D246A844}"/>
    <dgm:cxn modelId="{8FDB50E0-54B8-4A99-A118-6DB2A1BE81DE}" srcId="{2A93572B-890C-4D51-B269-57AFA2A44546}" destId="{CF6191E9-1A0C-4663-AF30-71F86600D629}" srcOrd="0" destOrd="0" parTransId="{775E2CE2-1E58-4073-9EC2-7CC97B2CA58D}" sibTransId="{80226B88-01F9-4CDC-824B-2D698220FE2F}"/>
    <dgm:cxn modelId="{91BDA6F3-34EA-42FF-92E6-06E455C8CFF4}" type="presOf" srcId="{BE379C11-E9F4-49AB-95FA-40ED14984709}" destId="{8C1C77CA-E3D7-4CE8-A608-57907525D809}" srcOrd="1" destOrd="0" presId="urn:microsoft.com/office/officeart/2005/8/layout/list1"/>
    <dgm:cxn modelId="{4826EAF3-66DF-40ED-AD2A-D780FD25745F}" srcId="{F1B9C8EF-B18D-4EE5-B16A-31619010B9AC}" destId="{2A93572B-890C-4D51-B269-57AFA2A44546}" srcOrd="2" destOrd="0" parTransId="{F8FB007C-0916-4C60-AA9F-F1617989EBF5}" sibTransId="{9369DE8C-6540-42CA-BDBF-255E38B07CBD}"/>
    <dgm:cxn modelId="{3182F1FD-29F3-489B-A125-A3B4AC9B177F}" srcId="{F1B9C8EF-B18D-4EE5-B16A-31619010B9AC}" destId="{BE379C11-E9F4-49AB-95FA-40ED14984709}" srcOrd="4" destOrd="0" parTransId="{5A805102-0F93-45E8-9F58-46C64F1FAC3B}" sibTransId="{B146AC4D-08EA-458B-8EEE-9AC6D4984B8B}"/>
    <dgm:cxn modelId="{64CB1C1D-AC7B-4B27-8753-C76C17571774}" type="presParOf" srcId="{DAF78B5D-E12A-4CF3-B6BC-A5C553B12510}" destId="{8800FB84-5CC6-4E9B-8CC2-77421A472EBA}" srcOrd="0" destOrd="0" presId="urn:microsoft.com/office/officeart/2005/8/layout/list1"/>
    <dgm:cxn modelId="{FCB6D65B-28F1-4113-8092-12394E754BA9}" type="presParOf" srcId="{8800FB84-5CC6-4E9B-8CC2-77421A472EBA}" destId="{BC9FF962-65BE-4F8D-A605-462AE5796C1B}" srcOrd="0" destOrd="0" presId="urn:microsoft.com/office/officeart/2005/8/layout/list1"/>
    <dgm:cxn modelId="{32869753-C6D1-41C3-ADA6-A4D6531C63E5}" type="presParOf" srcId="{8800FB84-5CC6-4E9B-8CC2-77421A472EBA}" destId="{89AC7D88-8694-41D5-85DD-34FA454FD2F4}" srcOrd="1" destOrd="0" presId="urn:microsoft.com/office/officeart/2005/8/layout/list1"/>
    <dgm:cxn modelId="{83C727D4-C6BC-4C8B-A3C9-6CA835C6B1B1}" type="presParOf" srcId="{DAF78B5D-E12A-4CF3-B6BC-A5C553B12510}" destId="{F755C6A1-A33E-43CF-B777-67EFB357B0B9}" srcOrd="1" destOrd="0" presId="urn:microsoft.com/office/officeart/2005/8/layout/list1"/>
    <dgm:cxn modelId="{C2F96312-D084-4094-98FA-3BF999B03CE9}" type="presParOf" srcId="{DAF78B5D-E12A-4CF3-B6BC-A5C553B12510}" destId="{E3E0DF37-75FA-4647-916B-E62585590B1B}" srcOrd="2" destOrd="0" presId="urn:microsoft.com/office/officeart/2005/8/layout/list1"/>
    <dgm:cxn modelId="{42FAD686-7F14-4295-9B1B-452C3F2B925D}" type="presParOf" srcId="{DAF78B5D-E12A-4CF3-B6BC-A5C553B12510}" destId="{051539A5-9584-48C5-B941-8B45C808B09D}" srcOrd="3" destOrd="0" presId="urn:microsoft.com/office/officeart/2005/8/layout/list1"/>
    <dgm:cxn modelId="{ED2B99D4-0258-4548-B13A-C7A18D3B6D0A}" type="presParOf" srcId="{DAF78B5D-E12A-4CF3-B6BC-A5C553B12510}" destId="{C853B28A-5FDD-4FFD-98E7-1AB4C780FC15}" srcOrd="4" destOrd="0" presId="urn:microsoft.com/office/officeart/2005/8/layout/list1"/>
    <dgm:cxn modelId="{97C8B1E4-B2EF-4CE2-9BA7-10DF7A4776F9}" type="presParOf" srcId="{C853B28A-5FDD-4FFD-98E7-1AB4C780FC15}" destId="{57AD8CDF-8566-4CE0-8A09-7A034A7D0485}" srcOrd="0" destOrd="0" presId="urn:microsoft.com/office/officeart/2005/8/layout/list1"/>
    <dgm:cxn modelId="{E3875894-2BF0-498E-9D72-C8459DFE0FBA}" type="presParOf" srcId="{C853B28A-5FDD-4FFD-98E7-1AB4C780FC15}" destId="{C85B6600-5E14-406B-A797-ED40B6591ABD}" srcOrd="1" destOrd="0" presId="urn:microsoft.com/office/officeart/2005/8/layout/list1"/>
    <dgm:cxn modelId="{A9AC2200-8CEA-41F0-B896-A62BAC322D4D}" type="presParOf" srcId="{DAF78B5D-E12A-4CF3-B6BC-A5C553B12510}" destId="{5BCFF8A5-76AC-4D3E-B782-38CF1DCE2935}" srcOrd="5" destOrd="0" presId="urn:microsoft.com/office/officeart/2005/8/layout/list1"/>
    <dgm:cxn modelId="{0468AF44-785E-4E9D-ACDE-613027CA2C01}" type="presParOf" srcId="{DAF78B5D-E12A-4CF3-B6BC-A5C553B12510}" destId="{0E91EA62-0B43-4B6F-9E79-D9DE87AC7B9D}" srcOrd="6" destOrd="0" presId="urn:microsoft.com/office/officeart/2005/8/layout/list1"/>
    <dgm:cxn modelId="{C3C90F5A-49A6-4036-9856-2CC6FC734D35}" type="presParOf" srcId="{DAF78B5D-E12A-4CF3-B6BC-A5C553B12510}" destId="{4B33990E-4322-4911-947D-0236F2EE19EA}" srcOrd="7" destOrd="0" presId="urn:microsoft.com/office/officeart/2005/8/layout/list1"/>
    <dgm:cxn modelId="{628FA772-E539-4296-8F50-0E3FB4AE085A}" type="presParOf" srcId="{DAF78B5D-E12A-4CF3-B6BC-A5C553B12510}" destId="{DD210B7C-9133-47F0-A247-83B77A547EEF}" srcOrd="8" destOrd="0" presId="urn:microsoft.com/office/officeart/2005/8/layout/list1"/>
    <dgm:cxn modelId="{20FF5856-14C3-472A-A040-6837410FF764}" type="presParOf" srcId="{DD210B7C-9133-47F0-A247-83B77A547EEF}" destId="{22FD407C-186A-41FD-A418-BCD4B7CCA6EC}" srcOrd="0" destOrd="0" presId="urn:microsoft.com/office/officeart/2005/8/layout/list1"/>
    <dgm:cxn modelId="{CB48D6C7-231F-4398-B46D-141E4B12684E}" type="presParOf" srcId="{DD210B7C-9133-47F0-A247-83B77A547EEF}" destId="{EC507DC8-8739-4E35-9A3B-94EF75427E6E}" srcOrd="1" destOrd="0" presId="urn:microsoft.com/office/officeart/2005/8/layout/list1"/>
    <dgm:cxn modelId="{756B8342-E7C5-4452-B1FF-DCF446A9BF2B}" type="presParOf" srcId="{DAF78B5D-E12A-4CF3-B6BC-A5C553B12510}" destId="{F97C99DD-2F84-4783-8DB7-604626B2C7A2}" srcOrd="9" destOrd="0" presId="urn:microsoft.com/office/officeart/2005/8/layout/list1"/>
    <dgm:cxn modelId="{012099EE-3166-4B86-B29F-D701AB52BD47}" type="presParOf" srcId="{DAF78B5D-E12A-4CF3-B6BC-A5C553B12510}" destId="{9BA12E21-3F60-4226-A02C-549D935B0738}" srcOrd="10" destOrd="0" presId="urn:microsoft.com/office/officeart/2005/8/layout/list1"/>
    <dgm:cxn modelId="{55EFF847-1877-49B2-BB01-17AC39A33914}" type="presParOf" srcId="{DAF78B5D-E12A-4CF3-B6BC-A5C553B12510}" destId="{24557DEA-CCF6-4D10-9FCF-457B25A032F0}" srcOrd="11" destOrd="0" presId="urn:microsoft.com/office/officeart/2005/8/layout/list1"/>
    <dgm:cxn modelId="{0DB5AE5A-DBDC-4344-973A-1C94A6A0AB62}" type="presParOf" srcId="{DAF78B5D-E12A-4CF3-B6BC-A5C553B12510}" destId="{22E206B3-FAAC-4A1A-96E8-56A4676DF7C1}" srcOrd="12" destOrd="0" presId="urn:microsoft.com/office/officeart/2005/8/layout/list1"/>
    <dgm:cxn modelId="{B263A3F3-96CE-41BF-B277-FB49BB1157BD}" type="presParOf" srcId="{22E206B3-FAAC-4A1A-96E8-56A4676DF7C1}" destId="{8371D41A-5965-40E2-AF57-5947322C9E36}" srcOrd="0" destOrd="0" presId="urn:microsoft.com/office/officeart/2005/8/layout/list1"/>
    <dgm:cxn modelId="{69CE16D3-42A7-4620-9528-1F228EC183A7}" type="presParOf" srcId="{22E206B3-FAAC-4A1A-96E8-56A4676DF7C1}" destId="{BDABF3CE-7529-4554-BB4F-1C38C969E46E}" srcOrd="1" destOrd="0" presId="urn:microsoft.com/office/officeart/2005/8/layout/list1"/>
    <dgm:cxn modelId="{D1783967-6211-4505-9567-1D1EF23F6B18}" type="presParOf" srcId="{DAF78B5D-E12A-4CF3-B6BC-A5C553B12510}" destId="{AD8D7846-DB88-4907-8B5B-BD5DE81DFE4E}" srcOrd="13" destOrd="0" presId="urn:microsoft.com/office/officeart/2005/8/layout/list1"/>
    <dgm:cxn modelId="{CF618439-B60A-422A-90DC-9F05487ECFF4}" type="presParOf" srcId="{DAF78B5D-E12A-4CF3-B6BC-A5C553B12510}" destId="{6CDE7B69-890A-4BA4-9E84-557F3EC03862}" srcOrd="14" destOrd="0" presId="urn:microsoft.com/office/officeart/2005/8/layout/list1"/>
    <dgm:cxn modelId="{3D8E6E73-7662-41BE-90ED-03521B96877D}" type="presParOf" srcId="{DAF78B5D-E12A-4CF3-B6BC-A5C553B12510}" destId="{A49F642A-D76F-48A7-8FD1-A854E86D80CD}" srcOrd="15" destOrd="0" presId="urn:microsoft.com/office/officeart/2005/8/layout/list1"/>
    <dgm:cxn modelId="{6913EC89-C263-4571-A2CB-0A33D1ADEA9B}" type="presParOf" srcId="{DAF78B5D-E12A-4CF3-B6BC-A5C553B12510}" destId="{BB4FA1D2-34BF-4F91-B01B-20FCA827A01A}" srcOrd="16" destOrd="0" presId="urn:microsoft.com/office/officeart/2005/8/layout/list1"/>
    <dgm:cxn modelId="{CAE42B72-E99A-4400-817E-3732170F5CEA}" type="presParOf" srcId="{BB4FA1D2-34BF-4F91-B01B-20FCA827A01A}" destId="{44A2C4F0-22DA-4DE7-BA65-4EEA7245D2D3}" srcOrd="0" destOrd="0" presId="urn:microsoft.com/office/officeart/2005/8/layout/list1"/>
    <dgm:cxn modelId="{BAD8BA25-EA0F-4425-B24D-10F48BC9DBEC}" type="presParOf" srcId="{BB4FA1D2-34BF-4F91-B01B-20FCA827A01A}" destId="{8C1C77CA-E3D7-4CE8-A608-57907525D809}" srcOrd="1" destOrd="0" presId="urn:microsoft.com/office/officeart/2005/8/layout/list1"/>
    <dgm:cxn modelId="{8C769525-1CC6-4ACF-9DDB-D4E0263CD596}" type="presParOf" srcId="{DAF78B5D-E12A-4CF3-B6BC-A5C553B12510}" destId="{00FFFF99-BFE6-4CB6-83FD-058784549949}" srcOrd="17" destOrd="0" presId="urn:microsoft.com/office/officeart/2005/8/layout/list1"/>
    <dgm:cxn modelId="{CA6FEDED-BCC4-4E73-A48A-E2B26AECF2BD}" type="presParOf" srcId="{DAF78B5D-E12A-4CF3-B6BC-A5C553B12510}" destId="{C095533D-626A-4A2B-9F1C-88BA90425FE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26E478-0CEE-4D3A-B586-131E147B427A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2AFFACF-A3FB-4E14-96D5-4AD8E642465B}">
      <dgm:prSet/>
      <dgm:spPr/>
      <dgm:t>
        <a:bodyPr/>
        <a:lstStyle/>
        <a:p>
          <a:r>
            <a:rPr lang="en-US" dirty="0"/>
            <a:t>Large monolithic code base makes complicated to understand</a:t>
          </a:r>
        </a:p>
      </dgm:t>
    </dgm:pt>
    <dgm:pt modelId="{ACD37B2C-01C7-4A58-B477-5A12CA477C0B}" type="parTrans" cxnId="{DB40856C-B436-4DA6-B28F-A632B2CC3DDB}">
      <dgm:prSet/>
      <dgm:spPr/>
      <dgm:t>
        <a:bodyPr/>
        <a:lstStyle/>
        <a:p>
          <a:endParaRPr lang="en-US"/>
        </a:p>
      </dgm:t>
    </dgm:pt>
    <dgm:pt modelId="{E19919F7-DF44-4814-A4CB-125095F83D0B}" type="sibTrans" cxnId="{DB40856C-B436-4DA6-B28F-A632B2CC3DDB}">
      <dgm:prSet/>
      <dgm:spPr/>
      <dgm:t>
        <a:bodyPr/>
        <a:lstStyle/>
        <a:p>
          <a:endParaRPr lang="en-US"/>
        </a:p>
      </dgm:t>
    </dgm:pt>
    <dgm:pt modelId="{AEF91434-9AC6-4823-940C-AC29EB840C3E}">
      <dgm:prSet/>
      <dgm:spPr/>
      <dgm:t>
        <a:bodyPr/>
        <a:lstStyle/>
        <a:p>
          <a:r>
            <a:rPr lang="en-US" dirty="0"/>
            <a:t>Scaling become challenging</a:t>
          </a:r>
        </a:p>
      </dgm:t>
    </dgm:pt>
    <dgm:pt modelId="{ECB09306-C255-48FB-A234-0BA522748116}" type="parTrans" cxnId="{19385B04-8BCC-495D-BC3F-6911D5F25D7B}">
      <dgm:prSet/>
      <dgm:spPr/>
      <dgm:t>
        <a:bodyPr/>
        <a:lstStyle/>
        <a:p>
          <a:endParaRPr lang="en-US"/>
        </a:p>
      </dgm:t>
    </dgm:pt>
    <dgm:pt modelId="{41B0055A-D190-4653-91E1-8EF99CCF0FAC}" type="sibTrans" cxnId="{19385B04-8BCC-495D-BC3F-6911D5F25D7B}">
      <dgm:prSet/>
      <dgm:spPr/>
      <dgm:t>
        <a:bodyPr/>
        <a:lstStyle/>
        <a:p>
          <a:endParaRPr lang="en-US"/>
        </a:p>
      </dgm:t>
    </dgm:pt>
    <dgm:pt modelId="{455CD89F-7558-4441-BB25-C0EBCB03ECAE}">
      <dgm:prSet/>
      <dgm:spPr/>
      <dgm:t>
        <a:bodyPr/>
        <a:lstStyle/>
        <a:p>
          <a:r>
            <a:rPr lang="en-US"/>
            <a:t>Continuously integration / deployment become complex and time consuming. You may require dedicated team for build and deploy</a:t>
          </a:r>
        </a:p>
      </dgm:t>
    </dgm:pt>
    <dgm:pt modelId="{018260B6-685A-4A47-8225-D6179A4AC2DC}" type="parTrans" cxnId="{C8A7BC45-D401-49ED-B82D-FEB4BA8640BB}">
      <dgm:prSet/>
      <dgm:spPr/>
      <dgm:t>
        <a:bodyPr/>
        <a:lstStyle/>
        <a:p>
          <a:endParaRPr lang="en-US"/>
        </a:p>
      </dgm:t>
    </dgm:pt>
    <dgm:pt modelId="{1BDEC723-BF7C-4D1D-ABEF-66CC356D5B13}" type="sibTrans" cxnId="{C8A7BC45-D401-49ED-B82D-FEB4BA8640BB}">
      <dgm:prSet/>
      <dgm:spPr/>
      <dgm:t>
        <a:bodyPr/>
        <a:lstStyle/>
        <a:p>
          <a:endParaRPr lang="en-US"/>
        </a:p>
      </dgm:t>
    </dgm:pt>
    <dgm:pt modelId="{61F6352E-4022-4198-AA8A-6DF7B2201DF2}">
      <dgm:prSet/>
      <dgm:spPr/>
      <dgm:t>
        <a:bodyPr/>
        <a:lstStyle/>
        <a:p>
          <a:r>
            <a:rPr lang="en-US"/>
            <a:t>Overloaded IDE, Large code base makes IDE slow, build time increase.</a:t>
          </a:r>
        </a:p>
      </dgm:t>
    </dgm:pt>
    <dgm:pt modelId="{90F255C0-BE30-4918-9B19-CE5D89D11085}" type="parTrans" cxnId="{DAF400C0-E99A-4802-B0ED-598034058433}">
      <dgm:prSet/>
      <dgm:spPr/>
      <dgm:t>
        <a:bodyPr/>
        <a:lstStyle/>
        <a:p>
          <a:endParaRPr lang="en-US"/>
        </a:p>
      </dgm:t>
    </dgm:pt>
    <dgm:pt modelId="{7BA55852-F474-4B69-A47A-5F81C5D946A2}" type="sibTrans" cxnId="{DAF400C0-E99A-4802-B0ED-598034058433}">
      <dgm:prSet/>
      <dgm:spPr/>
      <dgm:t>
        <a:bodyPr/>
        <a:lstStyle/>
        <a:p>
          <a:endParaRPr lang="en-US"/>
        </a:p>
      </dgm:t>
    </dgm:pt>
    <dgm:pt modelId="{52F6D271-3633-4934-A45D-0EAD957E93C5}">
      <dgm:prSet/>
      <dgm:spPr/>
      <dgm:t>
        <a:bodyPr/>
        <a:lstStyle/>
        <a:p>
          <a:r>
            <a:rPr lang="en-US"/>
            <a:t>Extremely difficult to change technology or language or framework because everything is tightly coupled and depend up on each other.</a:t>
          </a:r>
        </a:p>
      </dgm:t>
    </dgm:pt>
    <dgm:pt modelId="{D8F8458E-33D0-41AD-877C-1B77681B2925}" type="parTrans" cxnId="{CA58DA9A-BBED-4905-A42C-8C08791BDE30}">
      <dgm:prSet/>
      <dgm:spPr/>
      <dgm:t>
        <a:bodyPr/>
        <a:lstStyle/>
        <a:p>
          <a:endParaRPr lang="en-US"/>
        </a:p>
      </dgm:t>
    </dgm:pt>
    <dgm:pt modelId="{A0F557C0-DCA0-48E5-A9C7-486B887E29DF}" type="sibTrans" cxnId="{CA58DA9A-BBED-4905-A42C-8C08791BDE30}">
      <dgm:prSet/>
      <dgm:spPr/>
      <dgm:t>
        <a:bodyPr/>
        <a:lstStyle/>
        <a:p>
          <a:endParaRPr lang="en-US"/>
        </a:p>
      </dgm:t>
    </dgm:pt>
    <dgm:pt modelId="{2FE998BA-CC0B-4041-8751-46C6F1D83145}" type="pres">
      <dgm:prSet presAssocID="{5226E478-0CEE-4D3A-B586-131E147B427A}" presName="vert0" presStyleCnt="0">
        <dgm:presLayoutVars>
          <dgm:dir/>
          <dgm:animOne val="branch"/>
          <dgm:animLvl val="lvl"/>
        </dgm:presLayoutVars>
      </dgm:prSet>
      <dgm:spPr/>
    </dgm:pt>
    <dgm:pt modelId="{30C7C3DC-2377-464A-BEF8-70E39D475029}" type="pres">
      <dgm:prSet presAssocID="{32AFFACF-A3FB-4E14-96D5-4AD8E642465B}" presName="thickLine" presStyleLbl="alignNode1" presStyleIdx="0" presStyleCnt="5"/>
      <dgm:spPr/>
    </dgm:pt>
    <dgm:pt modelId="{717DAEB8-9D5B-4995-9B11-7A9B0569AB17}" type="pres">
      <dgm:prSet presAssocID="{32AFFACF-A3FB-4E14-96D5-4AD8E642465B}" presName="horz1" presStyleCnt="0"/>
      <dgm:spPr/>
    </dgm:pt>
    <dgm:pt modelId="{44E95DC9-3099-4077-A3EF-A2E4FC85B306}" type="pres">
      <dgm:prSet presAssocID="{32AFFACF-A3FB-4E14-96D5-4AD8E642465B}" presName="tx1" presStyleLbl="revTx" presStyleIdx="0" presStyleCnt="5"/>
      <dgm:spPr/>
    </dgm:pt>
    <dgm:pt modelId="{A249D92D-5F71-4BCB-BB50-4400660922FE}" type="pres">
      <dgm:prSet presAssocID="{32AFFACF-A3FB-4E14-96D5-4AD8E642465B}" presName="vert1" presStyleCnt="0"/>
      <dgm:spPr/>
    </dgm:pt>
    <dgm:pt modelId="{46CCCF6F-7A70-4219-A638-9AECEC08A82A}" type="pres">
      <dgm:prSet presAssocID="{AEF91434-9AC6-4823-940C-AC29EB840C3E}" presName="thickLine" presStyleLbl="alignNode1" presStyleIdx="1" presStyleCnt="5"/>
      <dgm:spPr/>
    </dgm:pt>
    <dgm:pt modelId="{DC89B7A2-424D-4628-B56A-D47FD8D2463F}" type="pres">
      <dgm:prSet presAssocID="{AEF91434-9AC6-4823-940C-AC29EB840C3E}" presName="horz1" presStyleCnt="0"/>
      <dgm:spPr/>
    </dgm:pt>
    <dgm:pt modelId="{6AD8F82A-2084-4B40-AE45-FE7ABBF75D52}" type="pres">
      <dgm:prSet presAssocID="{AEF91434-9AC6-4823-940C-AC29EB840C3E}" presName="tx1" presStyleLbl="revTx" presStyleIdx="1" presStyleCnt="5"/>
      <dgm:spPr/>
    </dgm:pt>
    <dgm:pt modelId="{044AA03B-67CA-4412-975B-A035CAEC707E}" type="pres">
      <dgm:prSet presAssocID="{AEF91434-9AC6-4823-940C-AC29EB840C3E}" presName="vert1" presStyleCnt="0"/>
      <dgm:spPr/>
    </dgm:pt>
    <dgm:pt modelId="{3DE72123-6895-4FA9-BDFF-E110A5BAE731}" type="pres">
      <dgm:prSet presAssocID="{455CD89F-7558-4441-BB25-C0EBCB03ECAE}" presName="thickLine" presStyleLbl="alignNode1" presStyleIdx="2" presStyleCnt="5"/>
      <dgm:spPr/>
    </dgm:pt>
    <dgm:pt modelId="{51BAE427-4244-4592-A876-BEA5898F1ABD}" type="pres">
      <dgm:prSet presAssocID="{455CD89F-7558-4441-BB25-C0EBCB03ECAE}" presName="horz1" presStyleCnt="0"/>
      <dgm:spPr/>
    </dgm:pt>
    <dgm:pt modelId="{5671A1B4-26E5-437A-B7E7-D9FBDFB3DA26}" type="pres">
      <dgm:prSet presAssocID="{455CD89F-7558-4441-BB25-C0EBCB03ECAE}" presName="tx1" presStyleLbl="revTx" presStyleIdx="2" presStyleCnt="5"/>
      <dgm:spPr/>
    </dgm:pt>
    <dgm:pt modelId="{16C4419E-DC9B-4DA3-91A4-D4C2B41A50BF}" type="pres">
      <dgm:prSet presAssocID="{455CD89F-7558-4441-BB25-C0EBCB03ECAE}" presName="vert1" presStyleCnt="0"/>
      <dgm:spPr/>
    </dgm:pt>
    <dgm:pt modelId="{1E46C0DC-8DD0-400C-ADE4-49764B9F9E36}" type="pres">
      <dgm:prSet presAssocID="{61F6352E-4022-4198-AA8A-6DF7B2201DF2}" presName="thickLine" presStyleLbl="alignNode1" presStyleIdx="3" presStyleCnt="5"/>
      <dgm:spPr/>
    </dgm:pt>
    <dgm:pt modelId="{E9477F1D-596B-4A15-A9DA-3E96DF130D52}" type="pres">
      <dgm:prSet presAssocID="{61F6352E-4022-4198-AA8A-6DF7B2201DF2}" presName="horz1" presStyleCnt="0"/>
      <dgm:spPr/>
    </dgm:pt>
    <dgm:pt modelId="{5ECF89B7-75C4-4CD9-92BC-DBDC951B42FB}" type="pres">
      <dgm:prSet presAssocID="{61F6352E-4022-4198-AA8A-6DF7B2201DF2}" presName="tx1" presStyleLbl="revTx" presStyleIdx="3" presStyleCnt="5"/>
      <dgm:spPr/>
    </dgm:pt>
    <dgm:pt modelId="{F6D2784E-6B18-4699-9E04-E0A55734B59C}" type="pres">
      <dgm:prSet presAssocID="{61F6352E-4022-4198-AA8A-6DF7B2201DF2}" presName="vert1" presStyleCnt="0"/>
      <dgm:spPr/>
    </dgm:pt>
    <dgm:pt modelId="{4D643D68-D292-4680-899B-549C588E1A88}" type="pres">
      <dgm:prSet presAssocID="{52F6D271-3633-4934-A45D-0EAD957E93C5}" presName="thickLine" presStyleLbl="alignNode1" presStyleIdx="4" presStyleCnt="5"/>
      <dgm:spPr/>
    </dgm:pt>
    <dgm:pt modelId="{6216C967-12FB-4C60-AF93-BD758B7DAEAA}" type="pres">
      <dgm:prSet presAssocID="{52F6D271-3633-4934-A45D-0EAD957E93C5}" presName="horz1" presStyleCnt="0"/>
      <dgm:spPr/>
    </dgm:pt>
    <dgm:pt modelId="{A4491B25-93D5-4DFF-92E7-06D5B23837C1}" type="pres">
      <dgm:prSet presAssocID="{52F6D271-3633-4934-A45D-0EAD957E93C5}" presName="tx1" presStyleLbl="revTx" presStyleIdx="4" presStyleCnt="5"/>
      <dgm:spPr/>
    </dgm:pt>
    <dgm:pt modelId="{B360CA19-4033-4939-8CB1-0D71E2035D91}" type="pres">
      <dgm:prSet presAssocID="{52F6D271-3633-4934-A45D-0EAD957E93C5}" presName="vert1" presStyleCnt="0"/>
      <dgm:spPr/>
    </dgm:pt>
  </dgm:ptLst>
  <dgm:cxnLst>
    <dgm:cxn modelId="{19385B04-8BCC-495D-BC3F-6911D5F25D7B}" srcId="{5226E478-0CEE-4D3A-B586-131E147B427A}" destId="{AEF91434-9AC6-4823-940C-AC29EB840C3E}" srcOrd="1" destOrd="0" parTransId="{ECB09306-C255-48FB-A234-0BA522748116}" sibTransId="{41B0055A-D190-4653-91E1-8EF99CCF0FAC}"/>
    <dgm:cxn modelId="{C8A7BC45-D401-49ED-B82D-FEB4BA8640BB}" srcId="{5226E478-0CEE-4D3A-B586-131E147B427A}" destId="{455CD89F-7558-4441-BB25-C0EBCB03ECAE}" srcOrd="2" destOrd="0" parTransId="{018260B6-685A-4A47-8225-D6179A4AC2DC}" sibTransId="{1BDEC723-BF7C-4D1D-ABEF-66CC356D5B13}"/>
    <dgm:cxn modelId="{209A5D47-A2CD-494F-AD6D-EC7E788B65EB}" type="presOf" srcId="{AEF91434-9AC6-4823-940C-AC29EB840C3E}" destId="{6AD8F82A-2084-4B40-AE45-FE7ABBF75D52}" srcOrd="0" destOrd="0" presId="urn:microsoft.com/office/officeart/2008/layout/LinedList"/>
    <dgm:cxn modelId="{DB40856C-B436-4DA6-B28F-A632B2CC3DDB}" srcId="{5226E478-0CEE-4D3A-B586-131E147B427A}" destId="{32AFFACF-A3FB-4E14-96D5-4AD8E642465B}" srcOrd="0" destOrd="0" parTransId="{ACD37B2C-01C7-4A58-B477-5A12CA477C0B}" sibTransId="{E19919F7-DF44-4814-A4CB-125095F83D0B}"/>
    <dgm:cxn modelId="{DFFC157B-1A4A-4369-81A7-AF22057E0B52}" type="presOf" srcId="{32AFFACF-A3FB-4E14-96D5-4AD8E642465B}" destId="{44E95DC9-3099-4077-A3EF-A2E4FC85B306}" srcOrd="0" destOrd="0" presId="urn:microsoft.com/office/officeart/2008/layout/LinedList"/>
    <dgm:cxn modelId="{CA58DA9A-BBED-4905-A42C-8C08791BDE30}" srcId="{5226E478-0CEE-4D3A-B586-131E147B427A}" destId="{52F6D271-3633-4934-A45D-0EAD957E93C5}" srcOrd="4" destOrd="0" parTransId="{D8F8458E-33D0-41AD-877C-1B77681B2925}" sibTransId="{A0F557C0-DCA0-48E5-A9C7-486B887E29DF}"/>
    <dgm:cxn modelId="{323FFFA0-9A85-4438-A4CD-391E9AC78D8E}" type="presOf" srcId="{61F6352E-4022-4198-AA8A-6DF7B2201DF2}" destId="{5ECF89B7-75C4-4CD9-92BC-DBDC951B42FB}" srcOrd="0" destOrd="0" presId="urn:microsoft.com/office/officeart/2008/layout/LinedList"/>
    <dgm:cxn modelId="{480CB6B6-EEA6-4BD7-B996-064267A50AA9}" type="presOf" srcId="{52F6D271-3633-4934-A45D-0EAD957E93C5}" destId="{A4491B25-93D5-4DFF-92E7-06D5B23837C1}" srcOrd="0" destOrd="0" presId="urn:microsoft.com/office/officeart/2008/layout/LinedList"/>
    <dgm:cxn modelId="{DAF400C0-E99A-4802-B0ED-598034058433}" srcId="{5226E478-0CEE-4D3A-B586-131E147B427A}" destId="{61F6352E-4022-4198-AA8A-6DF7B2201DF2}" srcOrd="3" destOrd="0" parTransId="{90F255C0-BE30-4918-9B19-CE5D89D11085}" sibTransId="{7BA55852-F474-4B69-A47A-5F81C5D946A2}"/>
    <dgm:cxn modelId="{4F30C8D5-D836-4C76-AA24-4AE93E2F38E9}" type="presOf" srcId="{455CD89F-7558-4441-BB25-C0EBCB03ECAE}" destId="{5671A1B4-26E5-437A-B7E7-D9FBDFB3DA26}" srcOrd="0" destOrd="0" presId="urn:microsoft.com/office/officeart/2008/layout/LinedList"/>
    <dgm:cxn modelId="{1B3460D9-A7B2-4CA4-A039-51AC8402606F}" type="presOf" srcId="{5226E478-0CEE-4D3A-B586-131E147B427A}" destId="{2FE998BA-CC0B-4041-8751-46C6F1D83145}" srcOrd="0" destOrd="0" presId="urn:microsoft.com/office/officeart/2008/layout/LinedList"/>
    <dgm:cxn modelId="{13D88F2D-873E-4387-8851-A765773B01BE}" type="presParOf" srcId="{2FE998BA-CC0B-4041-8751-46C6F1D83145}" destId="{30C7C3DC-2377-464A-BEF8-70E39D475029}" srcOrd="0" destOrd="0" presId="urn:microsoft.com/office/officeart/2008/layout/LinedList"/>
    <dgm:cxn modelId="{6FFBD325-E874-4D50-89A4-65FBBCFAE737}" type="presParOf" srcId="{2FE998BA-CC0B-4041-8751-46C6F1D83145}" destId="{717DAEB8-9D5B-4995-9B11-7A9B0569AB17}" srcOrd="1" destOrd="0" presId="urn:microsoft.com/office/officeart/2008/layout/LinedList"/>
    <dgm:cxn modelId="{C340E1D9-2EAE-4AF6-9538-2E6504B4B075}" type="presParOf" srcId="{717DAEB8-9D5B-4995-9B11-7A9B0569AB17}" destId="{44E95DC9-3099-4077-A3EF-A2E4FC85B306}" srcOrd="0" destOrd="0" presId="urn:microsoft.com/office/officeart/2008/layout/LinedList"/>
    <dgm:cxn modelId="{2F8B7406-5FC2-45AC-9155-414CF1DCDC1F}" type="presParOf" srcId="{717DAEB8-9D5B-4995-9B11-7A9B0569AB17}" destId="{A249D92D-5F71-4BCB-BB50-4400660922FE}" srcOrd="1" destOrd="0" presId="urn:microsoft.com/office/officeart/2008/layout/LinedList"/>
    <dgm:cxn modelId="{55975BB8-4B27-4D4C-AB73-239E8BD484D9}" type="presParOf" srcId="{2FE998BA-CC0B-4041-8751-46C6F1D83145}" destId="{46CCCF6F-7A70-4219-A638-9AECEC08A82A}" srcOrd="2" destOrd="0" presId="urn:microsoft.com/office/officeart/2008/layout/LinedList"/>
    <dgm:cxn modelId="{19974F66-F06D-466B-9A47-C08E630CE36E}" type="presParOf" srcId="{2FE998BA-CC0B-4041-8751-46C6F1D83145}" destId="{DC89B7A2-424D-4628-B56A-D47FD8D2463F}" srcOrd="3" destOrd="0" presId="urn:microsoft.com/office/officeart/2008/layout/LinedList"/>
    <dgm:cxn modelId="{DB9C5F17-E0C4-414E-A453-DCBF657D9E67}" type="presParOf" srcId="{DC89B7A2-424D-4628-B56A-D47FD8D2463F}" destId="{6AD8F82A-2084-4B40-AE45-FE7ABBF75D52}" srcOrd="0" destOrd="0" presId="urn:microsoft.com/office/officeart/2008/layout/LinedList"/>
    <dgm:cxn modelId="{6D3BE93B-909E-4B13-8349-D02123B58608}" type="presParOf" srcId="{DC89B7A2-424D-4628-B56A-D47FD8D2463F}" destId="{044AA03B-67CA-4412-975B-A035CAEC707E}" srcOrd="1" destOrd="0" presId="urn:microsoft.com/office/officeart/2008/layout/LinedList"/>
    <dgm:cxn modelId="{3D9EDF26-2208-4AB6-A634-EF5D24A4D915}" type="presParOf" srcId="{2FE998BA-CC0B-4041-8751-46C6F1D83145}" destId="{3DE72123-6895-4FA9-BDFF-E110A5BAE731}" srcOrd="4" destOrd="0" presId="urn:microsoft.com/office/officeart/2008/layout/LinedList"/>
    <dgm:cxn modelId="{D4FDDDA5-E01B-428C-9975-C5D4DE40247B}" type="presParOf" srcId="{2FE998BA-CC0B-4041-8751-46C6F1D83145}" destId="{51BAE427-4244-4592-A876-BEA5898F1ABD}" srcOrd="5" destOrd="0" presId="urn:microsoft.com/office/officeart/2008/layout/LinedList"/>
    <dgm:cxn modelId="{6A0B3BE2-E8DA-4FDF-B1C3-7A4AB4FD95EA}" type="presParOf" srcId="{51BAE427-4244-4592-A876-BEA5898F1ABD}" destId="{5671A1B4-26E5-437A-B7E7-D9FBDFB3DA26}" srcOrd="0" destOrd="0" presId="urn:microsoft.com/office/officeart/2008/layout/LinedList"/>
    <dgm:cxn modelId="{E28F04DC-CF30-4CF7-919F-5191DDDB39E1}" type="presParOf" srcId="{51BAE427-4244-4592-A876-BEA5898F1ABD}" destId="{16C4419E-DC9B-4DA3-91A4-D4C2B41A50BF}" srcOrd="1" destOrd="0" presId="urn:microsoft.com/office/officeart/2008/layout/LinedList"/>
    <dgm:cxn modelId="{8ECC8502-53D0-4F97-A628-59BD4CE36F64}" type="presParOf" srcId="{2FE998BA-CC0B-4041-8751-46C6F1D83145}" destId="{1E46C0DC-8DD0-400C-ADE4-49764B9F9E36}" srcOrd="6" destOrd="0" presId="urn:microsoft.com/office/officeart/2008/layout/LinedList"/>
    <dgm:cxn modelId="{71EA9B35-44F3-4F0B-9C82-E1FD7D7A286A}" type="presParOf" srcId="{2FE998BA-CC0B-4041-8751-46C6F1D83145}" destId="{E9477F1D-596B-4A15-A9DA-3E96DF130D52}" srcOrd="7" destOrd="0" presId="urn:microsoft.com/office/officeart/2008/layout/LinedList"/>
    <dgm:cxn modelId="{57B57035-9DCB-47EB-922E-1FF7C05925DC}" type="presParOf" srcId="{E9477F1D-596B-4A15-A9DA-3E96DF130D52}" destId="{5ECF89B7-75C4-4CD9-92BC-DBDC951B42FB}" srcOrd="0" destOrd="0" presId="urn:microsoft.com/office/officeart/2008/layout/LinedList"/>
    <dgm:cxn modelId="{DD709219-7D4C-4169-B929-73CBCAED0078}" type="presParOf" srcId="{E9477F1D-596B-4A15-A9DA-3E96DF130D52}" destId="{F6D2784E-6B18-4699-9E04-E0A55734B59C}" srcOrd="1" destOrd="0" presId="urn:microsoft.com/office/officeart/2008/layout/LinedList"/>
    <dgm:cxn modelId="{E9DD3504-1A65-4FF4-ACBD-B2269078C52D}" type="presParOf" srcId="{2FE998BA-CC0B-4041-8751-46C6F1D83145}" destId="{4D643D68-D292-4680-899B-549C588E1A88}" srcOrd="8" destOrd="0" presId="urn:microsoft.com/office/officeart/2008/layout/LinedList"/>
    <dgm:cxn modelId="{BA6AFFBF-CC2C-4913-87DA-77A2B8E15B8F}" type="presParOf" srcId="{2FE998BA-CC0B-4041-8751-46C6F1D83145}" destId="{6216C967-12FB-4C60-AF93-BD758B7DAEAA}" srcOrd="9" destOrd="0" presId="urn:microsoft.com/office/officeart/2008/layout/LinedList"/>
    <dgm:cxn modelId="{A5C4BFCE-C588-4D90-AFA9-2091DE035422}" type="presParOf" srcId="{6216C967-12FB-4C60-AF93-BD758B7DAEAA}" destId="{A4491B25-93D5-4DFF-92E7-06D5B23837C1}" srcOrd="0" destOrd="0" presId="urn:microsoft.com/office/officeart/2008/layout/LinedList"/>
    <dgm:cxn modelId="{36F827FC-87BE-4BA6-8E59-449D365B3342}" type="presParOf" srcId="{6216C967-12FB-4C60-AF93-BD758B7DAEAA}" destId="{B360CA19-4033-4939-8CB1-0D71E2035D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409147-8D76-4C72-9A04-62C28853EA6B}" type="doc">
      <dgm:prSet loTypeId="urn:microsoft.com/office/officeart/2005/8/layout/process4" loCatId="process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E9FDF6D-F324-464C-B595-83B2DC0AB329}">
      <dgm:prSet/>
      <dgm:spPr/>
      <dgm:t>
        <a:bodyPr/>
        <a:lstStyle/>
        <a:p>
          <a:r>
            <a:rPr lang="en-US"/>
            <a:t>Spring Cloud Config Server</a:t>
          </a:r>
        </a:p>
      </dgm:t>
    </dgm:pt>
    <dgm:pt modelId="{837443BD-DEB8-4813-BF1B-E3113426A1EA}" type="parTrans" cxnId="{FD2D09CF-C482-4203-913E-546803FBD4F7}">
      <dgm:prSet/>
      <dgm:spPr/>
      <dgm:t>
        <a:bodyPr/>
        <a:lstStyle/>
        <a:p>
          <a:endParaRPr lang="en-US"/>
        </a:p>
      </dgm:t>
    </dgm:pt>
    <dgm:pt modelId="{6A9E3AF9-5151-4EAA-BAEB-CD92C3CAE03E}" type="sibTrans" cxnId="{FD2D09CF-C482-4203-913E-546803FBD4F7}">
      <dgm:prSet/>
      <dgm:spPr/>
      <dgm:t>
        <a:bodyPr/>
        <a:lstStyle/>
        <a:p>
          <a:endParaRPr lang="en-US"/>
        </a:p>
      </dgm:t>
    </dgm:pt>
    <dgm:pt modelId="{EF0324DD-DED9-4189-82B9-EB9599E46429}">
      <dgm:prSet/>
      <dgm:spPr/>
      <dgm:t>
        <a:bodyPr/>
        <a:lstStyle/>
        <a:p>
          <a:r>
            <a:rPr lang="en-US"/>
            <a:t>Multiple microservices</a:t>
          </a:r>
        </a:p>
      </dgm:t>
    </dgm:pt>
    <dgm:pt modelId="{6210B59A-2275-48A4-AA36-58131F46DC82}" type="parTrans" cxnId="{6C20074C-8DAC-4B51-A510-9C73C9F2F0EC}">
      <dgm:prSet/>
      <dgm:spPr/>
      <dgm:t>
        <a:bodyPr/>
        <a:lstStyle/>
        <a:p>
          <a:endParaRPr lang="en-US"/>
        </a:p>
      </dgm:t>
    </dgm:pt>
    <dgm:pt modelId="{D55C07EA-95DD-4887-94F0-105FE86B2C8C}" type="sibTrans" cxnId="{6C20074C-8DAC-4B51-A510-9C73C9F2F0EC}">
      <dgm:prSet/>
      <dgm:spPr/>
      <dgm:t>
        <a:bodyPr/>
        <a:lstStyle/>
        <a:p>
          <a:endParaRPr lang="en-US"/>
        </a:p>
      </dgm:t>
    </dgm:pt>
    <dgm:pt modelId="{B47D89D9-D1A1-4376-8394-2A6E82AD914F}">
      <dgm:prSet/>
      <dgm:spPr/>
      <dgm:t>
        <a:bodyPr/>
        <a:lstStyle/>
        <a:p>
          <a:r>
            <a:rPr lang="en-US"/>
            <a:t>Multiple instances</a:t>
          </a:r>
        </a:p>
      </dgm:t>
    </dgm:pt>
    <dgm:pt modelId="{6EC15A3F-C721-4412-9B05-83DD50C78CE1}" type="parTrans" cxnId="{E24D4535-11AE-4DAD-BFF6-D87A2724E18B}">
      <dgm:prSet/>
      <dgm:spPr/>
      <dgm:t>
        <a:bodyPr/>
        <a:lstStyle/>
        <a:p>
          <a:endParaRPr lang="en-US"/>
        </a:p>
      </dgm:t>
    </dgm:pt>
    <dgm:pt modelId="{37F8099B-FE8C-4388-BF41-6B125FE7ED9E}" type="sibTrans" cxnId="{E24D4535-11AE-4DAD-BFF6-D87A2724E18B}">
      <dgm:prSet/>
      <dgm:spPr/>
      <dgm:t>
        <a:bodyPr/>
        <a:lstStyle/>
        <a:p>
          <a:endParaRPr lang="en-US"/>
        </a:p>
      </dgm:t>
    </dgm:pt>
    <dgm:pt modelId="{D7E21B1A-13A0-4838-8870-4C180E16A919}">
      <dgm:prSet/>
      <dgm:spPr/>
      <dgm:t>
        <a:bodyPr/>
        <a:lstStyle/>
        <a:p>
          <a:r>
            <a:rPr lang="en-US"/>
            <a:t>Multiple Configuration</a:t>
          </a:r>
        </a:p>
      </dgm:t>
    </dgm:pt>
    <dgm:pt modelId="{59627339-6EB0-436F-9845-2D3AB5B54BEF}" type="parTrans" cxnId="{41D06988-F81E-4767-AC7D-E7EDC5CC5ADF}">
      <dgm:prSet/>
      <dgm:spPr/>
      <dgm:t>
        <a:bodyPr/>
        <a:lstStyle/>
        <a:p>
          <a:endParaRPr lang="en-US"/>
        </a:p>
      </dgm:t>
    </dgm:pt>
    <dgm:pt modelId="{BEDC9916-A5D6-48E4-B17F-D31B0F854535}" type="sibTrans" cxnId="{41D06988-F81E-4767-AC7D-E7EDC5CC5ADF}">
      <dgm:prSet/>
      <dgm:spPr/>
      <dgm:t>
        <a:bodyPr/>
        <a:lstStyle/>
        <a:p>
          <a:endParaRPr lang="en-US"/>
        </a:p>
      </dgm:t>
    </dgm:pt>
    <dgm:pt modelId="{CA16CD56-7FFB-49FB-A6E5-DDBC6B3CA30B}">
      <dgm:prSet/>
      <dgm:spPr/>
      <dgm:t>
        <a:bodyPr/>
        <a:lstStyle/>
        <a:p>
          <a:r>
            <a:rPr lang="en-US"/>
            <a:t>To manage all these stuff, spring provides config server , to store at once place .</a:t>
          </a:r>
        </a:p>
      </dgm:t>
    </dgm:pt>
    <dgm:pt modelId="{E4FD7D95-0003-4B76-931C-147ACDA97AAB}" type="parTrans" cxnId="{A13BE9C9-CD24-4691-AAC4-CE26F68FE7F1}">
      <dgm:prSet/>
      <dgm:spPr/>
      <dgm:t>
        <a:bodyPr/>
        <a:lstStyle/>
        <a:p>
          <a:endParaRPr lang="en-US"/>
        </a:p>
      </dgm:t>
    </dgm:pt>
    <dgm:pt modelId="{57B8BCCF-B6CD-4436-BE7A-C3818A3E21B9}" type="sibTrans" cxnId="{A13BE9C9-CD24-4691-AAC4-CE26F68FE7F1}">
      <dgm:prSet/>
      <dgm:spPr/>
      <dgm:t>
        <a:bodyPr/>
        <a:lstStyle/>
        <a:p>
          <a:endParaRPr lang="en-US"/>
        </a:p>
      </dgm:t>
    </dgm:pt>
    <dgm:pt modelId="{724501B5-153A-45E6-91CD-A6B7D9DB96A0}" type="pres">
      <dgm:prSet presAssocID="{F0409147-8D76-4C72-9A04-62C28853EA6B}" presName="Name0" presStyleCnt="0">
        <dgm:presLayoutVars>
          <dgm:dir/>
          <dgm:animLvl val="lvl"/>
          <dgm:resizeHandles val="exact"/>
        </dgm:presLayoutVars>
      </dgm:prSet>
      <dgm:spPr/>
    </dgm:pt>
    <dgm:pt modelId="{57DE3656-0060-467C-A0EB-EDF991545B07}" type="pres">
      <dgm:prSet presAssocID="{CA16CD56-7FFB-49FB-A6E5-DDBC6B3CA30B}" presName="boxAndChildren" presStyleCnt="0"/>
      <dgm:spPr/>
    </dgm:pt>
    <dgm:pt modelId="{E3D72BF1-4B30-4E26-8E7D-FEE54C415EC7}" type="pres">
      <dgm:prSet presAssocID="{CA16CD56-7FFB-49FB-A6E5-DDBC6B3CA30B}" presName="parentTextBox" presStyleLbl="node1" presStyleIdx="0" presStyleCnt="2"/>
      <dgm:spPr/>
    </dgm:pt>
    <dgm:pt modelId="{3AC30D73-F28A-432C-B2D6-9533766BE1A1}" type="pres">
      <dgm:prSet presAssocID="{6A9E3AF9-5151-4EAA-BAEB-CD92C3CAE03E}" presName="sp" presStyleCnt="0"/>
      <dgm:spPr/>
    </dgm:pt>
    <dgm:pt modelId="{3BE5B65C-A4DD-4133-AD39-BDBE5CDC40F3}" type="pres">
      <dgm:prSet presAssocID="{6E9FDF6D-F324-464C-B595-83B2DC0AB329}" presName="arrowAndChildren" presStyleCnt="0"/>
      <dgm:spPr/>
    </dgm:pt>
    <dgm:pt modelId="{926BEE9D-7D5C-4327-8750-62648F77D962}" type="pres">
      <dgm:prSet presAssocID="{6E9FDF6D-F324-464C-B595-83B2DC0AB329}" presName="parentTextArrow" presStyleLbl="node1" presStyleIdx="0" presStyleCnt="2"/>
      <dgm:spPr/>
    </dgm:pt>
    <dgm:pt modelId="{0EF407D8-5876-4AB9-BA40-84223C1382BA}" type="pres">
      <dgm:prSet presAssocID="{6E9FDF6D-F324-464C-B595-83B2DC0AB329}" presName="arrow" presStyleLbl="node1" presStyleIdx="1" presStyleCnt="2"/>
      <dgm:spPr/>
    </dgm:pt>
    <dgm:pt modelId="{838BAE0F-30D0-4275-BC42-E782D99ED354}" type="pres">
      <dgm:prSet presAssocID="{6E9FDF6D-F324-464C-B595-83B2DC0AB329}" presName="descendantArrow" presStyleCnt="0"/>
      <dgm:spPr/>
    </dgm:pt>
    <dgm:pt modelId="{AF82844A-163A-42F8-9E25-362D8D5C3FD6}" type="pres">
      <dgm:prSet presAssocID="{EF0324DD-DED9-4189-82B9-EB9599E46429}" presName="childTextArrow" presStyleLbl="fgAccFollowNode1" presStyleIdx="0" presStyleCnt="3">
        <dgm:presLayoutVars>
          <dgm:bulletEnabled val="1"/>
        </dgm:presLayoutVars>
      </dgm:prSet>
      <dgm:spPr/>
    </dgm:pt>
    <dgm:pt modelId="{E3A37307-7311-4C35-97A8-E8614D3655BF}" type="pres">
      <dgm:prSet presAssocID="{B47D89D9-D1A1-4376-8394-2A6E82AD914F}" presName="childTextArrow" presStyleLbl="fgAccFollowNode1" presStyleIdx="1" presStyleCnt="3">
        <dgm:presLayoutVars>
          <dgm:bulletEnabled val="1"/>
        </dgm:presLayoutVars>
      </dgm:prSet>
      <dgm:spPr/>
    </dgm:pt>
    <dgm:pt modelId="{10F7BA29-526B-491E-96C6-B557D0EDDD28}" type="pres">
      <dgm:prSet presAssocID="{D7E21B1A-13A0-4838-8870-4C180E16A919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E24D4535-11AE-4DAD-BFF6-D87A2724E18B}" srcId="{6E9FDF6D-F324-464C-B595-83B2DC0AB329}" destId="{B47D89D9-D1A1-4376-8394-2A6E82AD914F}" srcOrd="1" destOrd="0" parTransId="{6EC15A3F-C721-4412-9B05-83DD50C78CE1}" sibTransId="{37F8099B-FE8C-4388-BF41-6B125FE7ED9E}"/>
    <dgm:cxn modelId="{6C20074C-8DAC-4B51-A510-9C73C9F2F0EC}" srcId="{6E9FDF6D-F324-464C-B595-83B2DC0AB329}" destId="{EF0324DD-DED9-4189-82B9-EB9599E46429}" srcOrd="0" destOrd="0" parTransId="{6210B59A-2275-48A4-AA36-58131F46DC82}" sibTransId="{D55C07EA-95DD-4887-94F0-105FE86B2C8C}"/>
    <dgm:cxn modelId="{F471174F-5448-46B8-85B6-B59CAEDE1E00}" type="presOf" srcId="{F0409147-8D76-4C72-9A04-62C28853EA6B}" destId="{724501B5-153A-45E6-91CD-A6B7D9DB96A0}" srcOrd="0" destOrd="0" presId="urn:microsoft.com/office/officeart/2005/8/layout/process4"/>
    <dgm:cxn modelId="{AE86B96F-AFAC-4165-85CF-28AB2123502E}" type="presOf" srcId="{6E9FDF6D-F324-464C-B595-83B2DC0AB329}" destId="{0EF407D8-5876-4AB9-BA40-84223C1382BA}" srcOrd="1" destOrd="0" presId="urn:microsoft.com/office/officeart/2005/8/layout/process4"/>
    <dgm:cxn modelId="{02A5B757-66AC-4EFC-A116-EFDA2C49AF2F}" type="presOf" srcId="{CA16CD56-7FFB-49FB-A6E5-DDBC6B3CA30B}" destId="{E3D72BF1-4B30-4E26-8E7D-FEE54C415EC7}" srcOrd="0" destOrd="0" presId="urn:microsoft.com/office/officeart/2005/8/layout/process4"/>
    <dgm:cxn modelId="{97547B78-D277-4200-B7B7-ED15322E7556}" type="presOf" srcId="{B47D89D9-D1A1-4376-8394-2A6E82AD914F}" destId="{E3A37307-7311-4C35-97A8-E8614D3655BF}" srcOrd="0" destOrd="0" presId="urn:microsoft.com/office/officeart/2005/8/layout/process4"/>
    <dgm:cxn modelId="{41D06988-F81E-4767-AC7D-E7EDC5CC5ADF}" srcId="{6E9FDF6D-F324-464C-B595-83B2DC0AB329}" destId="{D7E21B1A-13A0-4838-8870-4C180E16A919}" srcOrd="2" destOrd="0" parTransId="{59627339-6EB0-436F-9845-2D3AB5B54BEF}" sibTransId="{BEDC9916-A5D6-48E4-B17F-D31B0F854535}"/>
    <dgm:cxn modelId="{450650A4-2A1F-4E41-AD43-7E2F0D607F92}" type="presOf" srcId="{D7E21B1A-13A0-4838-8870-4C180E16A919}" destId="{10F7BA29-526B-491E-96C6-B557D0EDDD28}" srcOrd="0" destOrd="0" presId="urn:microsoft.com/office/officeart/2005/8/layout/process4"/>
    <dgm:cxn modelId="{A13BE9C9-CD24-4691-AAC4-CE26F68FE7F1}" srcId="{F0409147-8D76-4C72-9A04-62C28853EA6B}" destId="{CA16CD56-7FFB-49FB-A6E5-DDBC6B3CA30B}" srcOrd="1" destOrd="0" parTransId="{E4FD7D95-0003-4B76-931C-147ACDA97AAB}" sibTransId="{57B8BCCF-B6CD-4436-BE7A-C3818A3E21B9}"/>
    <dgm:cxn modelId="{FD2D09CF-C482-4203-913E-546803FBD4F7}" srcId="{F0409147-8D76-4C72-9A04-62C28853EA6B}" destId="{6E9FDF6D-F324-464C-B595-83B2DC0AB329}" srcOrd="0" destOrd="0" parTransId="{837443BD-DEB8-4813-BF1B-E3113426A1EA}" sibTransId="{6A9E3AF9-5151-4EAA-BAEB-CD92C3CAE03E}"/>
    <dgm:cxn modelId="{DEA273E8-E3A3-441B-99A6-49F82FFCFC68}" type="presOf" srcId="{EF0324DD-DED9-4189-82B9-EB9599E46429}" destId="{AF82844A-163A-42F8-9E25-362D8D5C3FD6}" srcOrd="0" destOrd="0" presId="urn:microsoft.com/office/officeart/2005/8/layout/process4"/>
    <dgm:cxn modelId="{49C473FE-7E3A-4DF4-9CCC-C595FAD65749}" type="presOf" srcId="{6E9FDF6D-F324-464C-B595-83B2DC0AB329}" destId="{926BEE9D-7D5C-4327-8750-62648F77D962}" srcOrd="0" destOrd="0" presId="urn:microsoft.com/office/officeart/2005/8/layout/process4"/>
    <dgm:cxn modelId="{25F26A89-C068-4A70-8AFA-733CB47D4B67}" type="presParOf" srcId="{724501B5-153A-45E6-91CD-A6B7D9DB96A0}" destId="{57DE3656-0060-467C-A0EB-EDF991545B07}" srcOrd="0" destOrd="0" presId="urn:microsoft.com/office/officeart/2005/8/layout/process4"/>
    <dgm:cxn modelId="{36C3FDC9-5AD6-47C3-989F-B84E2AA41595}" type="presParOf" srcId="{57DE3656-0060-467C-A0EB-EDF991545B07}" destId="{E3D72BF1-4B30-4E26-8E7D-FEE54C415EC7}" srcOrd="0" destOrd="0" presId="urn:microsoft.com/office/officeart/2005/8/layout/process4"/>
    <dgm:cxn modelId="{06E2150A-BB8C-4C60-9651-74C2B7DD3EA8}" type="presParOf" srcId="{724501B5-153A-45E6-91CD-A6B7D9DB96A0}" destId="{3AC30D73-F28A-432C-B2D6-9533766BE1A1}" srcOrd="1" destOrd="0" presId="urn:microsoft.com/office/officeart/2005/8/layout/process4"/>
    <dgm:cxn modelId="{6F24C901-722F-4DCC-8950-9D3C9D6652AC}" type="presParOf" srcId="{724501B5-153A-45E6-91CD-A6B7D9DB96A0}" destId="{3BE5B65C-A4DD-4133-AD39-BDBE5CDC40F3}" srcOrd="2" destOrd="0" presId="urn:microsoft.com/office/officeart/2005/8/layout/process4"/>
    <dgm:cxn modelId="{579A62A1-966D-4332-B0CB-8B203EABE6BE}" type="presParOf" srcId="{3BE5B65C-A4DD-4133-AD39-BDBE5CDC40F3}" destId="{926BEE9D-7D5C-4327-8750-62648F77D962}" srcOrd="0" destOrd="0" presId="urn:microsoft.com/office/officeart/2005/8/layout/process4"/>
    <dgm:cxn modelId="{E0F4160F-3BDB-49E3-9BC1-F889A9171A8A}" type="presParOf" srcId="{3BE5B65C-A4DD-4133-AD39-BDBE5CDC40F3}" destId="{0EF407D8-5876-4AB9-BA40-84223C1382BA}" srcOrd="1" destOrd="0" presId="urn:microsoft.com/office/officeart/2005/8/layout/process4"/>
    <dgm:cxn modelId="{3DB86739-5C69-417E-8FC5-6C9835234E00}" type="presParOf" srcId="{3BE5B65C-A4DD-4133-AD39-BDBE5CDC40F3}" destId="{838BAE0F-30D0-4275-BC42-E782D99ED354}" srcOrd="2" destOrd="0" presId="urn:microsoft.com/office/officeart/2005/8/layout/process4"/>
    <dgm:cxn modelId="{56C5A19F-3E73-40EB-89E4-746623C4A13D}" type="presParOf" srcId="{838BAE0F-30D0-4275-BC42-E782D99ED354}" destId="{AF82844A-163A-42F8-9E25-362D8D5C3FD6}" srcOrd="0" destOrd="0" presId="urn:microsoft.com/office/officeart/2005/8/layout/process4"/>
    <dgm:cxn modelId="{94290540-F0E9-4A38-BB63-A771636E10CD}" type="presParOf" srcId="{838BAE0F-30D0-4275-BC42-E782D99ED354}" destId="{E3A37307-7311-4C35-97A8-E8614D3655BF}" srcOrd="1" destOrd="0" presId="urn:microsoft.com/office/officeart/2005/8/layout/process4"/>
    <dgm:cxn modelId="{DEA0929F-6C77-4897-B8CC-EFA84AEB907C}" type="presParOf" srcId="{838BAE0F-30D0-4275-BC42-E782D99ED354}" destId="{10F7BA29-526B-491E-96C6-B557D0EDDD2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0DF37-75FA-4647-916B-E62585590B1B}">
      <dsp:nvSpPr>
        <dsp:cNvPr id="0" name=""/>
        <dsp:cNvSpPr/>
      </dsp:nvSpPr>
      <dsp:spPr>
        <a:xfrm>
          <a:off x="0" y="328871"/>
          <a:ext cx="6076934" cy="822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638" tIns="395732" rIns="47163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Automating manuals tasks of m/c provisioning , deployments - reason being services offered in marked at cheap  rates.</a:t>
          </a:r>
        </a:p>
      </dsp:txBody>
      <dsp:txXfrm>
        <a:off x="0" y="328871"/>
        <a:ext cx="6076934" cy="822937"/>
      </dsp:txXfrm>
    </dsp:sp>
    <dsp:sp modelId="{89AC7D88-8694-41D5-85DD-34FA454FD2F4}">
      <dsp:nvSpPr>
        <dsp:cNvPr id="0" name=""/>
        <dsp:cNvSpPr/>
      </dsp:nvSpPr>
      <dsp:spPr>
        <a:xfrm>
          <a:off x="303846" y="48431"/>
          <a:ext cx="4253853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786" tIns="0" rIns="16078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First posted as DevOps revolution architecture.</a:t>
          </a:r>
        </a:p>
      </dsp:txBody>
      <dsp:txXfrm>
        <a:off x="331226" y="75811"/>
        <a:ext cx="4199093" cy="506120"/>
      </dsp:txXfrm>
    </dsp:sp>
    <dsp:sp modelId="{0E91EA62-0B43-4B6F-9E79-D9DE87AC7B9D}">
      <dsp:nvSpPr>
        <dsp:cNvPr id="0" name=""/>
        <dsp:cNvSpPr/>
      </dsp:nvSpPr>
      <dsp:spPr>
        <a:xfrm>
          <a:off x="0" y="1534849"/>
          <a:ext cx="6076934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638" tIns="395732" rIns="47163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Race of First to innovate , Quick to release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Independent functionality that suffices  market coming need, can be released independently than all in(with big single app) one package </a:t>
          </a:r>
        </a:p>
      </dsp:txBody>
      <dsp:txXfrm>
        <a:off x="0" y="1534849"/>
        <a:ext cx="6076934" cy="1017450"/>
      </dsp:txXfrm>
    </dsp:sp>
    <dsp:sp modelId="{C85B6600-5E14-406B-A797-ED40B6591ABD}">
      <dsp:nvSpPr>
        <dsp:cNvPr id="0" name=""/>
        <dsp:cNvSpPr/>
      </dsp:nvSpPr>
      <dsp:spPr>
        <a:xfrm>
          <a:off x="303846" y="1254409"/>
          <a:ext cx="4253853" cy="56088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786" tIns="0" rIns="16078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Faster time to reach market</a:t>
          </a:r>
        </a:p>
      </dsp:txBody>
      <dsp:txXfrm>
        <a:off x="331226" y="1281789"/>
        <a:ext cx="4199093" cy="506120"/>
      </dsp:txXfrm>
    </dsp:sp>
    <dsp:sp modelId="{9BA12E21-3F60-4226-A02C-549D935B0738}">
      <dsp:nvSpPr>
        <dsp:cNvPr id="0" name=""/>
        <dsp:cNvSpPr/>
      </dsp:nvSpPr>
      <dsp:spPr>
        <a:xfrm>
          <a:off x="0" y="2935339"/>
          <a:ext cx="6076934" cy="65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638" tIns="395732" rIns="47163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Pack and release the only services  customer demand.</a:t>
          </a:r>
        </a:p>
      </dsp:txBody>
      <dsp:txXfrm>
        <a:off x="0" y="2935339"/>
        <a:ext cx="6076934" cy="658350"/>
      </dsp:txXfrm>
    </dsp:sp>
    <dsp:sp modelId="{EC507DC8-8739-4E35-9A3B-94EF75427E6E}">
      <dsp:nvSpPr>
        <dsp:cNvPr id="0" name=""/>
        <dsp:cNvSpPr/>
      </dsp:nvSpPr>
      <dsp:spPr>
        <a:xfrm>
          <a:off x="303846" y="2654899"/>
          <a:ext cx="4253853" cy="5608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786" tIns="0" rIns="16078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Release service to customer need</a:t>
          </a:r>
        </a:p>
      </dsp:txBody>
      <dsp:txXfrm>
        <a:off x="331226" y="2682279"/>
        <a:ext cx="4199093" cy="506120"/>
      </dsp:txXfrm>
    </dsp:sp>
    <dsp:sp modelId="{6CDE7B69-890A-4BA4-9E84-557F3EC03862}">
      <dsp:nvSpPr>
        <dsp:cNvPr id="0" name=""/>
        <dsp:cNvSpPr/>
      </dsp:nvSpPr>
      <dsp:spPr>
        <a:xfrm>
          <a:off x="0" y="3976729"/>
          <a:ext cx="607693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BF3CE-7529-4554-BB4F-1C38C969E46E}">
      <dsp:nvSpPr>
        <dsp:cNvPr id="0" name=""/>
        <dsp:cNvSpPr/>
      </dsp:nvSpPr>
      <dsp:spPr>
        <a:xfrm>
          <a:off x="303846" y="3696289"/>
          <a:ext cx="4253853" cy="56088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786" tIns="0" rIns="16078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Race of First to innovate , Quick to release </a:t>
          </a:r>
        </a:p>
      </dsp:txBody>
      <dsp:txXfrm>
        <a:off x="331226" y="3723669"/>
        <a:ext cx="4199093" cy="506120"/>
      </dsp:txXfrm>
    </dsp:sp>
    <dsp:sp modelId="{C095533D-626A-4A2B-9F1C-88BA90425FE5}">
      <dsp:nvSpPr>
        <dsp:cNvPr id="0" name=""/>
        <dsp:cNvSpPr/>
      </dsp:nvSpPr>
      <dsp:spPr>
        <a:xfrm>
          <a:off x="0" y="4838569"/>
          <a:ext cx="607693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C77CA-E3D7-4CE8-A608-57907525D809}">
      <dsp:nvSpPr>
        <dsp:cNvPr id="0" name=""/>
        <dsp:cNvSpPr/>
      </dsp:nvSpPr>
      <dsp:spPr>
        <a:xfrm>
          <a:off x="303846" y="4558129"/>
          <a:ext cx="4253853" cy="560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786" tIns="0" rIns="16078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Independent functionality that suffices  market coming need, can be released independently than all in(with big single app) one package </a:t>
          </a:r>
        </a:p>
      </dsp:txBody>
      <dsp:txXfrm>
        <a:off x="331226" y="4585509"/>
        <a:ext cx="4199093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7C3DC-2377-464A-BEF8-70E39D475029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E95DC9-3099-4077-A3EF-A2E4FC85B306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Large monolithic code base makes complicated to understand</a:t>
          </a:r>
        </a:p>
      </dsp:txBody>
      <dsp:txXfrm>
        <a:off x="0" y="623"/>
        <a:ext cx="6492875" cy="1020830"/>
      </dsp:txXfrm>
    </dsp:sp>
    <dsp:sp modelId="{46CCCF6F-7A70-4219-A638-9AECEC08A82A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D8F82A-2084-4B40-AE45-FE7ABBF75D52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Scaling become challenging</a:t>
          </a:r>
        </a:p>
      </dsp:txBody>
      <dsp:txXfrm>
        <a:off x="0" y="1021453"/>
        <a:ext cx="6492875" cy="1020830"/>
      </dsp:txXfrm>
    </dsp:sp>
    <dsp:sp modelId="{3DE72123-6895-4FA9-BDFF-E110A5BAE731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71A1B4-26E5-437A-B7E7-D9FBDFB3DA26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Continuously integration / deployment become complex and time consuming. You may require dedicated team for build and deploy</a:t>
          </a:r>
        </a:p>
      </dsp:txBody>
      <dsp:txXfrm>
        <a:off x="0" y="2042284"/>
        <a:ext cx="6492875" cy="1020830"/>
      </dsp:txXfrm>
    </dsp:sp>
    <dsp:sp modelId="{1E46C0DC-8DD0-400C-ADE4-49764B9F9E36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CF89B7-75C4-4CD9-92BC-DBDC951B42FB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Overloaded IDE, Large code base makes IDE slow, build time increase.</a:t>
          </a:r>
        </a:p>
      </dsp:txBody>
      <dsp:txXfrm>
        <a:off x="0" y="3063115"/>
        <a:ext cx="6492875" cy="1020830"/>
      </dsp:txXfrm>
    </dsp:sp>
    <dsp:sp modelId="{4D643D68-D292-4680-899B-549C588E1A88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491B25-93D5-4DFF-92E7-06D5B23837C1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Extremely difficult to change technology or language or framework because everything is tightly coupled and depend up on each other.</a:t>
          </a:r>
        </a:p>
      </dsp:txBody>
      <dsp:txXfrm>
        <a:off x="0" y="4083946"/>
        <a:ext cx="6492875" cy="1020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72BF1-4B30-4E26-8E7D-FEE54C415EC7}">
      <dsp:nvSpPr>
        <dsp:cNvPr id="0" name=""/>
        <dsp:cNvSpPr/>
      </dsp:nvSpPr>
      <dsp:spPr>
        <a:xfrm>
          <a:off x="0" y="3363072"/>
          <a:ext cx="6089650" cy="22065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To manage all these stuff, spring provides config server , to store at once place .</a:t>
          </a:r>
        </a:p>
      </dsp:txBody>
      <dsp:txXfrm>
        <a:off x="0" y="3363072"/>
        <a:ext cx="6089650" cy="2206539"/>
      </dsp:txXfrm>
    </dsp:sp>
    <dsp:sp modelId="{0EF407D8-5876-4AB9-BA40-84223C1382BA}">
      <dsp:nvSpPr>
        <dsp:cNvPr id="0" name=""/>
        <dsp:cNvSpPr/>
      </dsp:nvSpPr>
      <dsp:spPr>
        <a:xfrm rot="10800000">
          <a:off x="0" y="2512"/>
          <a:ext cx="6089650" cy="3393658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Spring Cloud Config Server</a:t>
          </a:r>
        </a:p>
      </dsp:txBody>
      <dsp:txXfrm rot="-10800000">
        <a:off x="0" y="2512"/>
        <a:ext cx="6089650" cy="1191173"/>
      </dsp:txXfrm>
    </dsp:sp>
    <dsp:sp modelId="{AF82844A-163A-42F8-9E25-362D8D5C3FD6}">
      <dsp:nvSpPr>
        <dsp:cNvPr id="0" name=""/>
        <dsp:cNvSpPr/>
      </dsp:nvSpPr>
      <dsp:spPr>
        <a:xfrm>
          <a:off x="2973" y="1193686"/>
          <a:ext cx="2027901" cy="10147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Multiple microservices</a:t>
          </a:r>
        </a:p>
      </dsp:txBody>
      <dsp:txXfrm>
        <a:off x="2973" y="1193686"/>
        <a:ext cx="2027901" cy="1014703"/>
      </dsp:txXfrm>
    </dsp:sp>
    <dsp:sp modelId="{E3A37307-7311-4C35-97A8-E8614D3655BF}">
      <dsp:nvSpPr>
        <dsp:cNvPr id="0" name=""/>
        <dsp:cNvSpPr/>
      </dsp:nvSpPr>
      <dsp:spPr>
        <a:xfrm>
          <a:off x="2030874" y="1193686"/>
          <a:ext cx="2027901" cy="1014703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Multiple instances</a:t>
          </a:r>
        </a:p>
      </dsp:txBody>
      <dsp:txXfrm>
        <a:off x="2030874" y="1193686"/>
        <a:ext cx="2027901" cy="1014703"/>
      </dsp:txXfrm>
    </dsp:sp>
    <dsp:sp modelId="{10F7BA29-526B-491E-96C6-B557D0EDDD28}">
      <dsp:nvSpPr>
        <dsp:cNvPr id="0" name=""/>
        <dsp:cNvSpPr/>
      </dsp:nvSpPr>
      <dsp:spPr>
        <a:xfrm>
          <a:off x="4058775" y="1193686"/>
          <a:ext cx="2027901" cy="101470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Multiple Configuration</a:t>
          </a:r>
        </a:p>
      </dsp:txBody>
      <dsp:txXfrm>
        <a:off x="4058775" y="1193686"/>
        <a:ext cx="2027901" cy="1014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E835B-A507-4DD8-9BBB-489AB430A8DB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B7F21-1BA3-46C5-9A09-27797E0A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5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side load balancing may be bottle neck so provisioned client side load balancing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7F21-1BA3-46C5-9A09-27797E0A61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4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53F-44A8-46D7-8C18-29B6D8839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EB361-9267-484A-9624-6109EC636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62794-28E6-4045-84FE-F2062327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62F8-51D9-4AE8-A20B-1304CB0763C9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91958-51F4-455F-8055-F75B7F72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9773-6EC3-4824-B53D-A0071898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53F1-58A6-4164-898A-81C0E6DF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1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5E4A-EB62-4697-A582-2830EE35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7F644-A52E-4CEF-949D-5524380A7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2E9E-77C7-40A5-AF36-1675EF75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62F8-51D9-4AE8-A20B-1304CB0763C9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C86F7-7C17-4A81-A8D8-2739B1E3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BAE2-6C70-41B0-AB79-B20507AB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53F1-58A6-4164-898A-81C0E6DF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4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96DDF-71E6-4F8D-8ADA-31E722221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4A4B5-15A6-42D4-8C3A-3E1FFC869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6FBB-100D-412A-8306-83E8C95D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62F8-51D9-4AE8-A20B-1304CB0763C9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AEF44-BC5F-44AA-9567-89D80CF8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41980-974A-414C-B4E7-849465C2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53F1-58A6-4164-898A-81C0E6DF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844A-63B8-454C-89B9-07A294F0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77400-BA72-464C-B73E-EF0B35A01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DF393-2665-41FA-B8F0-9DC5EFB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62F8-51D9-4AE8-A20B-1304CB0763C9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927FD-5C4F-4D64-85DC-A3479E60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962C-B710-43A4-B876-88E65E85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53F1-58A6-4164-898A-81C0E6DF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7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E503-2F2F-4DE5-AA4A-C75512A8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2901E-6F83-42F1-8A1F-245130668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D5918-4836-45F7-880A-991E35EC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62F8-51D9-4AE8-A20B-1304CB0763C9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2BEB-465A-49FC-A54B-99EE355C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F17ED-8665-4535-B81B-F21036B6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53F1-58A6-4164-898A-81C0E6DF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8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F59C-AD1D-492D-B22E-C8EDFFD0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24982-54F4-48E1-8BCB-076CA7061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40657-B5A3-46E0-9440-C90808500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9D192-19AB-4FA4-95CA-781BE58B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62F8-51D9-4AE8-A20B-1304CB0763C9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CC466-DBA2-4098-A19B-5B2FDE61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9766B-C676-4E31-815C-DEB16730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53F1-58A6-4164-898A-81C0E6DF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8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AEDB-ABCC-4B0A-A7DE-414A885E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097FC-739C-4471-A573-37E55E0EF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E29A-4BAF-49A0-B88F-83C5B6B3D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A6CC6-FC55-49AE-9DD3-0CB87B766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7D5AC-5810-46D3-9813-44E18F508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1D14B-3613-4BF4-8E28-3DF0FEEF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62F8-51D9-4AE8-A20B-1304CB0763C9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020E1-1FC0-49C4-B5E3-CD4AD83A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D9121-A9AC-4090-AFE5-71A878DC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53F1-58A6-4164-898A-81C0E6DF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D24B-45C4-4E80-9BDE-76C11868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D896C-19DF-45CC-B213-432AEFCD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62F8-51D9-4AE8-A20B-1304CB0763C9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A6AF1-D56E-4CAF-A2D8-50DCD8EE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18AA1-DF60-442E-BD69-B4BF1125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53F1-58A6-4164-898A-81C0E6DF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8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74B8A-E756-4725-868B-7D9DD1E6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62F8-51D9-4AE8-A20B-1304CB0763C9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0B909-A840-46D8-A3D3-2FF058D8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36E5-D871-4ACF-B5B7-D640475F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53F1-58A6-4164-898A-81C0E6DF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563A-FD66-4042-8EF9-D537626C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01A1-9F28-49D8-837D-FF4A2C81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579AC-E0A0-4E95-AFC2-7E9091123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E80F7-02CB-44D0-A656-3754FC66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62F8-51D9-4AE8-A20B-1304CB0763C9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E68AE-7620-4605-B673-B7B1B779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089E1-49E1-4196-A591-376A3963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53F1-58A6-4164-898A-81C0E6DF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3E43-2BC4-4CD7-8E4C-A18B9139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FDF06-FF84-409A-9900-F961CBA1E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9B21A-53EE-47AC-BFDE-9518E74A2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1E638-C684-4CE6-A78D-45127692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62F8-51D9-4AE8-A20B-1304CB0763C9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7F800-DFFD-4CFE-BF6B-2E31AF16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93C45-D9D5-4E49-97FF-082422BD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53F1-58A6-4164-898A-81C0E6DF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3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99A3E-FA04-44FC-B04C-A1330113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1D7C8-44BD-490B-93CE-F679E46BD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655A-9183-4846-A90C-8A84D2143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62F8-51D9-4AE8-A20B-1304CB0763C9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732F6-539D-4593-B81C-6CA7F8EAD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94CEE-CA4B-41F5-B5C7-6F0867849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853F1-58A6-4164-898A-81C0E6DF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projects.spring.io/spring-clou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he-12-factor-app-a-java-developers-perspective" TargetMode="External"/><Relationship Id="rId7" Type="http://schemas.openxmlformats.org/officeDocument/2006/relationships/hyperlink" Target="http://projects.spring.io/spring-cloud/" TargetMode="External"/><Relationship Id="rId2" Type="http://schemas.openxmlformats.org/officeDocument/2006/relationships/hyperlink" Target="https://dzone.com/articles/microservices-in-practice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2factor.net/" TargetMode="External"/><Relationship Id="rId5" Type="http://schemas.openxmlformats.org/officeDocument/2006/relationships/hyperlink" Target="https://martinfowler.com/microservices/" TargetMode="External"/><Relationship Id="rId4" Type="http://schemas.openxmlformats.org/officeDocument/2006/relationships/hyperlink" Target="https://www.slideshare.net/ewolff/microservices-with-spring-boot-and-spring-clou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EC0-B150-47A4-8AD8-9B6DD47F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Boot-y-</a:t>
            </a:r>
            <a:r>
              <a:rPr lang="en-US" dirty="0" err="1"/>
              <a:t>ful</a:t>
            </a:r>
            <a:r>
              <a:rPr lang="en-US" dirty="0"/>
              <a:t> Cloud Microservices</a:t>
            </a:r>
          </a:p>
        </p:txBody>
      </p:sp>
      <p:pic>
        <p:nvPicPr>
          <p:cNvPr id="3074" name="Picture 2" descr="Image result for spring boot microservices">
            <a:extLst>
              <a:ext uri="{FF2B5EF4-FFF2-40B4-BE49-F238E27FC236}">
                <a16:creationId xmlns:a16="http://schemas.microsoft.com/office/drawing/2014/main" id="{2E309B8D-2581-4104-BEC1-1AF0F7A849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23" y="1295402"/>
            <a:ext cx="7633687" cy="365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ED43DE3-8306-4260-8B03-020CD084EDCE}"/>
              </a:ext>
            </a:extLst>
          </p:cNvPr>
          <p:cNvSpPr txBox="1">
            <a:spLocks/>
          </p:cNvSpPr>
          <p:nvPr/>
        </p:nvSpPr>
        <p:spPr>
          <a:xfrm>
            <a:off x="3215185" y="52805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                                 Aniruddha Jadhao</a:t>
            </a:r>
          </a:p>
        </p:txBody>
      </p:sp>
    </p:spTree>
    <p:extLst>
      <p:ext uri="{BB962C8B-B14F-4D97-AF65-F5344CB8AC3E}">
        <p14:creationId xmlns:p14="http://schemas.microsoft.com/office/powerpoint/2010/main" val="145694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0992ED3-FA99-4FAD-A3CA-2B9B3BB8B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643467"/>
            <a:ext cx="3424430" cy="55731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164FC-8042-4400-9480-4F7FEA83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458" y="996950"/>
            <a:ext cx="2969342" cy="502849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4"/>
                </a:solidFill>
                <a:hlinkClick r:id="rId2"/>
              </a:rPr>
              <a:t>Spring Cloud Project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spring cloud">
            <a:extLst>
              <a:ext uri="{FF2B5EF4-FFF2-40B4-BE49-F238E27FC236}">
                <a16:creationId xmlns:a16="http://schemas.microsoft.com/office/drawing/2014/main" id="{CB4C70DA-6E46-4801-85A1-1EAF4177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354122"/>
            <a:ext cx="6009044" cy="146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3608-EB45-4D1A-8113-A13FB15C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2197291"/>
            <a:ext cx="6730320" cy="442879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Spring Cloud is an umbrella project consisting of independent sub projects </a:t>
            </a:r>
          </a:p>
          <a:p>
            <a:endParaRPr lang="en-US" dirty="0"/>
          </a:p>
          <a:p>
            <a:r>
              <a:rPr lang="en-US" dirty="0"/>
              <a:t>The release train have names, not versions, to avoid confusion with the sub-projects</a:t>
            </a:r>
          </a:p>
          <a:p>
            <a:endParaRPr lang="en-US" dirty="0"/>
          </a:p>
          <a:p>
            <a:r>
              <a:rPr lang="en-US" dirty="0"/>
              <a:t>Release names based on London's tube station name</a:t>
            </a:r>
          </a:p>
          <a:p>
            <a:pPr lvl="1"/>
            <a:r>
              <a:rPr lang="en-US" sz="2900" dirty="0"/>
              <a:t>Angel</a:t>
            </a:r>
          </a:p>
          <a:p>
            <a:pPr lvl="1"/>
            <a:r>
              <a:rPr lang="en-US" sz="2900" dirty="0"/>
              <a:t>Brixton </a:t>
            </a:r>
          </a:p>
          <a:p>
            <a:pPr lvl="1"/>
            <a:r>
              <a:rPr lang="en-US" sz="2900" dirty="0"/>
              <a:t>Dalston</a:t>
            </a:r>
          </a:p>
          <a:p>
            <a:pPr lvl="1"/>
            <a:r>
              <a:rPr lang="en-US" sz="2900" dirty="0" err="1"/>
              <a:t>Edgware</a:t>
            </a:r>
            <a:endParaRPr lang="en-US" sz="2900" dirty="0"/>
          </a:p>
          <a:p>
            <a:pPr lvl="1"/>
            <a:r>
              <a:rPr lang="en-US" sz="2900" dirty="0" err="1"/>
              <a:t>Finchley</a:t>
            </a:r>
            <a:r>
              <a:rPr lang="en-US" sz="2900" dirty="0"/>
              <a:t> builds and works with Spring Boot 2.0.x, and is not expected to work with Spring Boot 1.5.x.</a:t>
            </a:r>
          </a:p>
          <a:p>
            <a:pPr lvl="1"/>
            <a:endParaRPr lang="en-US" dirty="0"/>
          </a:p>
          <a:p>
            <a:r>
              <a:rPr lang="en-US" dirty="0"/>
              <a:t>Patches are called as Service Releases e.g. </a:t>
            </a:r>
            <a:r>
              <a:rPr lang="en-US" dirty="0" err="1"/>
              <a:t>Finchley</a:t>
            </a:r>
            <a:r>
              <a:rPr lang="en-US" dirty="0"/>
              <a:t> SR1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9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9B7C-147B-4987-BAE6-67BCF146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Spring Boot &amp; {REST}-</a:t>
            </a:r>
            <a:r>
              <a:rPr lang="en-US" dirty="0" err="1">
                <a:solidFill>
                  <a:schemeClr val="accent1"/>
                </a:solidFill>
              </a:rPr>
              <a:t>ful</a:t>
            </a:r>
            <a:r>
              <a:rPr lang="en-US" dirty="0">
                <a:solidFill>
                  <a:schemeClr val="accent1"/>
                </a:solidFill>
              </a:rPr>
              <a:t> web services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4CDF1-3F9D-4957-B64B-E511289E2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Spring Boot - https://start.spring.io/</a:t>
            </a:r>
          </a:p>
          <a:p>
            <a:pPr lvl="1"/>
            <a:r>
              <a:rPr lang="en-US" sz="2000" dirty="0"/>
              <a:t>Framework from the team at Pivotal, designed to simplify the bootstrapping and development of a new </a:t>
            </a:r>
            <a:r>
              <a:rPr lang="en-US" sz="2000" b="1" dirty="0"/>
              <a:t>Spring</a:t>
            </a:r>
            <a:r>
              <a:rPr lang="en-US" sz="2000" dirty="0"/>
              <a:t> application</a:t>
            </a:r>
          </a:p>
          <a:p>
            <a:pPr lvl="1"/>
            <a:r>
              <a:rPr lang="en-US" sz="2000" dirty="0"/>
              <a:t> Opinionated approach</a:t>
            </a:r>
          </a:p>
          <a:p>
            <a:r>
              <a:rPr lang="en-US" sz="2400" dirty="0"/>
              <a:t>Rest  - </a:t>
            </a:r>
          </a:p>
          <a:p>
            <a:pPr lvl="1"/>
            <a:r>
              <a:rPr lang="en-US" sz="2000" dirty="0"/>
              <a:t>Representation state transfer</a:t>
            </a:r>
          </a:p>
          <a:p>
            <a:pPr lvl="1"/>
            <a:r>
              <a:rPr lang="en-US" sz="2000" dirty="0"/>
              <a:t>Architectural style that defines a set of constraints to be used for creating web services</a:t>
            </a:r>
          </a:p>
          <a:p>
            <a:pPr lvl="1"/>
            <a:r>
              <a:rPr lang="en-US" sz="2000" dirty="0"/>
              <a:t>URI  = resource e.g. /</a:t>
            </a:r>
            <a:r>
              <a:rPr lang="en-US" sz="2000" dirty="0" err="1"/>
              <a:t>getUser</a:t>
            </a:r>
            <a:r>
              <a:rPr lang="en-US" sz="2000" dirty="0"/>
              <a:t>/user/{id}</a:t>
            </a:r>
          </a:p>
        </p:txBody>
      </p:sp>
    </p:spTree>
    <p:extLst>
      <p:ext uri="{BB962C8B-B14F-4D97-AF65-F5344CB8AC3E}">
        <p14:creationId xmlns:p14="http://schemas.microsoft.com/office/powerpoint/2010/main" val="221782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A58C8-603D-4AA2-BADB-1AFC5286C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9433" y="653385"/>
            <a:ext cx="3308131" cy="514416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Ribbon</a:t>
            </a:r>
            <a:r>
              <a:rPr lang="en-US" sz="1600" dirty="0">
                <a:solidFill>
                  <a:srgbClr val="FFFFFF"/>
                </a:solidFill>
              </a:rPr>
              <a:t> : Provided by Netflix provides Client side load balancing, Server side load balancing may be bottle neck </a:t>
            </a:r>
          </a:p>
          <a:p>
            <a:pPr algn="l"/>
            <a:r>
              <a:rPr lang="en-US" dirty="0" err="1">
                <a:solidFill>
                  <a:srgbClr val="FFFFFF"/>
                </a:solidFill>
              </a:rPr>
              <a:t>Zuul</a:t>
            </a:r>
            <a:r>
              <a:rPr lang="en-US" sz="1600" dirty="0">
                <a:solidFill>
                  <a:srgbClr val="FFFFFF"/>
                </a:solidFill>
              </a:rPr>
              <a:t> :API Gateway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Eureka</a:t>
            </a:r>
            <a:r>
              <a:rPr lang="en-US" sz="1600" dirty="0">
                <a:solidFill>
                  <a:srgbClr val="FFFFFF"/>
                </a:solidFill>
              </a:rPr>
              <a:t> : Provided by Netflix.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</a:rPr>
              <a:t>Service </a:t>
            </a:r>
            <a:r>
              <a:rPr lang="en-US" sz="1600" dirty="0" err="1">
                <a:solidFill>
                  <a:srgbClr val="FFFFFF"/>
                </a:solidFill>
              </a:rPr>
              <a:t>registery</a:t>
            </a:r>
            <a:r>
              <a:rPr lang="en-US" sz="1600" dirty="0">
                <a:solidFill>
                  <a:srgbClr val="FFFFFF"/>
                </a:solidFill>
              </a:rPr>
              <a:t> and discovery 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Config Server</a:t>
            </a:r>
            <a:r>
              <a:rPr lang="en-US" sz="1600" dirty="0">
                <a:solidFill>
                  <a:srgbClr val="FFFFFF"/>
                </a:solidFill>
              </a:rPr>
              <a:t>: Centralized place for  configuration 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Feign Client </a:t>
            </a:r>
            <a:r>
              <a:rPr lang="en-US" sz="1600" dirty="0">
                <a:solidFill>
                  <a:srgbClr val="FFFFFF"/>
                </a:solidFill>
              </a:rPr>
              <a:t>: Proxy rest client help simplifying code to invoke microservices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Sleuth &amp; </a:t>
            </a:r>
            <a:r>
              <a:rPr lang="en-US" dirty="0" err="1">
                <a:solidFill>
                  <a:srgbClr val="FFFFFF"/>
                </a:solidFill>
              </a:rPr>
              <a:t>Zipkin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1600" dirty="0">
                <a:solidFill>
                  <a:srgbClr val="FFFFFF"/>
                </a:solidFill>
              </a:rPr>
              <a:t>: Unique request ID and distributed tracing</a:t>
            </a:r>
          </a:p>
          <a:p>
            <a:pPr algn="l"/>
            <a:r>
              <a:rPr lang="en-US" dirty="0" err="1">
                <a:solidFill>
                  <a:srgbClr val="FFFFFF"/>
                </a:solidFill>
              </a:rPr>
              <a:t>Hystrix</a:t>
            </a:r>
            <a:r>
              <a:rPr lang="en-US" sz="1600" dirty="0">
                <a:solidFill>
                  <a:srgbClr val="FFFFFF"/>
                </a:solidFill>
              </a:rPr>
              <a:t> : Failover resilience 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A145FA9-277F-420E-8025-50935B945AA7}"/>
              </a:ext>
            </a:extLst>
          </p:cNvPr>
          <p:cNvSpPr txBox="1">
            <a:spLocks/>
          </p:cNvSpPr>
          <p:nvPr/>
        </p:nvSpPr>
        <p:spPr>
          <a:xfrm>
            <a:off x="928510" y="172122"/>
            <a:ext cx="5339943" cy="70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Spring Cloud Components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B436E-73A9-4C05-8D2F-EDF3A1C09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47" y="1277788"/>
            <a:ext cx="62388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9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56D1-24A1-483E-85C1-06B7A692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Enough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BE51-CE93-45B1-87DD-ED4C6A8D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8" name="Picture 10" descr="Image result for hulk frustration">
            <a:extLst>
              <a:ext uri="{FF2B5EF4-FFF2-40B4-BE49-F238E27FC236}">
                <a16:creationId xmlns:a16="http://schemas.microsoft.com/office/drawing/2014/main" id="{D3C62AD0-A079-4EC5-987D-3EECAECCD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5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33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BEC0A-CB36-42EE-AAF9-61DCFDF0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 for Practical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6" descr="Image result for spring bootiful micoservies funny">
            <a:extLst>
              <a:ext uri="{FF2B5EF4-FFF2-40B4-BE49-F238E27FC236}">
                <a16:creationId xmlns:a16="http://schemas.microsoft.com/office/drawing/2014/main" id="{BBE5E84C-8B72-44D8-9086-B23D041298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4" y="1845770"/>
            <a:ext cx="43338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69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755AC-6968-4A06-97D1-2E0032E0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Configuration 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4CC788-82C3-4A90-B2BE-BEBEF48FA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609674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47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32298-2CBE-4D8B-AB11-78AF7788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02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Production Environment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8EEF19-C2C9-423C-B8A4-27AD2573F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02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91246-20FE-4A0D-95C5-F16BDC9A0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81" y="656843"/>
            <a:ext cx="4654296" cy="3132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61EF59-4A93-417A-A46C-56AEFE72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35" y="4287987"/>
            <a:ext cx="3996307" cy="204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2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D1EB-2CEF-4C61-AECE-06DCC902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3C5CC-3762-4668-AD08-FA8FB95E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https://dzone.com/articles/microservices-in-practice-1</a:t>
            </a:r>
            <a:endParaRPr lang="en-US" dirty="0"/>
          </a:p>
          <a:p>
            <a:r>
              <a:rPr lang="en-US" dirty="0">
                <a:hlinkClick r:id="rId3"/>
              </a:rPr>
              <a:t>https://dzone.com/articles/the-12-factor-app-a-java-developers-perspective</a:t>
            </a:r>
            <a:endParaRPr lang="en-US" dirty="0"/>
          </a:p>
          <a:p>
            <a:r>
              <a:rPr lang="en-US" dirty="0">
                <a:hlinkClick r:id="rId4"/>
              </a:rPr>
              <a:t>https://www.slideshare.net/ewolff/microservices-with-spring-boot-and-spring-cloud</a:t>
            </a:r>
            <a:endParaRPr lang="en-US" dirty="0"/>
          </a:p>
          <a:p>
            <a:r>
              <a:rPr lang="en-US" b="1" dirty="0"/>
              <a:t>Domain-Driven Design: Tackling Complexity in the Heart of Software</a:t>
            </a:r>
            <a:r>
              <a:rPr lang="en-US" dirty="0"/>
              <a:t> - Eric Evan</a:t>
            </a:r>
          </a:p>
          <a:p>
            <a:r>
              <a:rPr lang="en-US" dirty="0"/>
              <a:t>Design and Governance of Microservices</a:t>
            </a:r>
          </a:p>
          <a:p>
            <a:pPr lvl="1"/>
            <a:r>
              <a:rPr lang="en-US" dirty="0">
                <a:hlinkClick r:id="rId5"/>
              </a:rPr>
              <a:t>https://martinfowler.com/microservices/</a:t>
            </a:r>
            <a:endParaRPr lang="en-US" dirty="0"/>
          </a:p>
          <a:p>
            <a:r>
              <a:rPr lang="en-US" dirty="0"/>
              <a:t>12 Factor App</a:t>
            </a:r>
          </a:p>
          <a:p>
            <a:pPr lvl="1"/>
            <a:r>
              <a:rPr lang="en-US" dirty="0">
                <a:hlinkClick r:id="rId6"/>
              </a:rPr>
              <a:t>https://12factor.net/</a:t>
            </a:r>
            <a:endParaRPr lang="en-US" dirty="0"/>
          </a:p>
          <a:p>
            <a:pPr lvl="1"/>
            <a:r>
              <a:rPr lang="en-US" dirty="0"/>
              <a:t>Spring Cloud</a:t>
            </a:r>
          </a:p>
          <a:p>
            <a:pPr lvl="1"/>
            <a:r>
              <a:rPr lang="en-US" dirty="0">
                <a:hlinkClick r:id="rId7"/>
              </a:rPr>
              <a:t>http://projects.spring.io/spring-cloud/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9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6939B-B6AF-452D-B50F-546702C0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Evolution of Microservices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C342B6E-417E-4816-84F6-A732857A95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49060"/>
              </p:ext>
            </p:extLst>
          </p:nvPr>
        </p:nvGraphicFramePr>
        <p:xfrm>
          <a:off x="5276866" y="811161"/>
          <a:ext cx="6076934" cy="5365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79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6939B-B6AF-452D-B50F-546702C0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115" y="835025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Evolution of Microservices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6F91B-812B-423D-A836-C32EAA82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232" y="1825625"/>
            <a:ext cx="5386173" cy="390996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D89710-79DF-4F4C-8BCE-01E86EC1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3559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C3DA75-7832-4032-85A4-D11CE70DD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586" y="1825625"/>
            <a:ext cx="5810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A0DB2F-B8D9-407A-B5B4-A9077A9E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Difficulties with Monolithics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D10970-509B-48BE-8DD3-309501702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16987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734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7157-BC0A-44BA-866C-04884D8E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5" y="308025"/>
            <a:ext cx="5314536" cy="1325563"/>
          </a:xfrm>
        </p:spPr>
        <p:txBody>
          <a:bodyPr>
            <a:normAutofit/>
          </a:bodyPr>
          <a:lstStyle/>
          <a:p>
            <a:r>
              <a:rPr lang="en-US" sz="3700" b="1" dirty="0"/>
              <a:t>Privilege with Microservice architecture, when it grow</a:t>
            </a:r>
            <a:r>
              <a:rPr lang="en-US" sz="3700" dirty="0"/>
              <a:t> 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C70A1-23A4-48BD-8FAF-5222D47B2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867" y="1866900"/>
            <a:ext cx="6279400" cy="4457700"/>
          </a:xfrm>
        </p:spPr>
        <p:txBody>
          <a:bodyPr anchor="t">
            <a:noAutofit/>
          </a:bodyPr>
          <a:lstStyle/>
          <a:p>
            <a:r>
              <a:rPr lang="en-US" sz="1600" dirty="0"/>
              <a:t>Each microservice is small and focused on a specific feature / business requirement.</a:t>
            </a:r>
          </a:p>
          <a:p>
            <a:r>
              <a:rPr lang="en-US" sz="1600" dirty="0"/>
              <a:t>Microservice can be developed independently by small team of developers (normally 2 to 5 developers).</a:t>
            </a:r>
          </a:p>
          <a:p>
            <a:r>
              <a:rPr lang="en-US" sz="1600" dirty="0"/>
              <a:t>Microservice is loosely coupled, means services are independent, in terms of development and deployment both.</a:t>
            </a:r>
          </a:p>
          <a:p>
            <a:r>
              <a:rPr lang="en-US" sz="1600" dirty="0"/>
              <a:t>Microservice can be developed using different programming language .</a:t>
            </a:r>
          </a:p>
          <a:p>
            <a:r>
              <a:rPr lang="en-US" sz="1600" dirty="0"/>
              <a:t>Microservice allows easy and flexible way to integrate automatic deployment with Continuous Integration tools (for </a:t>
            </a:r>
            <a:r>
              <a:rPr lang="en-US" sz="1600" dirty="0" err="1"/>
              <a:t>e.g</a:t>
            </a:r>
            <a:r>
              <a:rPr lang="en-US" sz="1600" dirty="0"/>
              <a:t>: Jenkins, Hudson, bamboo etc..). The productivity of a new team member will be quick enough.</a:t>
            </a:r>
          </a:p>
          <a:p>
            <a:r>
              <a:rPr lang="en-US" sz="1600" dirty="0"/>
              <a:t>Microservice allows you to take advantage of emerging and latest technologies (framework, programming language, programming practice, etc.).</a:t>
            </a:r>
          </a:p>
          <a:p>
            <a:r>
              <a:rPr lang="en-US" sz="1600" dirty="0"/>
              <a:t>Microservice is easy to scale based on demand. In a nutshell, monolithic vs microservice architecture is like elephant vs ant approach. What you wants to build a giant system like elephant or army of ant, small, fast and effective.</a:t>
            </a:r>
          </a:p>
          <a:p>
            <a:endParaRPr lang="en-US" sz="1600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5F33A1D-8640-4E8C-B5FA-B87190FF0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63" y="637091"/>
            <a:ext cx="3485992" cy="34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85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431CF-1A00-4CBA-90BB-C2487809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Microservices	: 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07C33-2C86-4FF6-90AE-5D11EDBE9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2386845"/>
            <a:ext cx="3425957" cy="20838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12D4-0BBE-4AD2-809E-D35F22A6C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/>
              <a:t>Small Autonomous Services  that work with each other together </a:t>
            </a:r>
          </a:p>
          <a:p>
            <a:r>
              <a:rPr lang="en-US" sz="2000"/>
              <a:t>Architectural Style , single suit of small services built around business capabilities, running its own process , communicating light weight mechanisms like over http</a:t>
            </a:r>
          </a:p>
          <a:p>
            <a:r>
              <a:rPr lang="en-US" sz="2000"/>
              <a:t>Independent deployable units by automated deployments</a:t>
            </a:r>
          </a:p>
          <a:p>
            <a:r>
              <a:rPr lang="en-US" sz="2000"/>
              <a:t>Any technology/infrastructure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5172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6A143-CB0F-4185-B8A2-24FA48FD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Challenges Building Microservices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5211-42FB-44E7-BE70-370C7FC1D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Bounded context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Evolutionary process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Follow DDD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Best of knowledge at that point of time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Configuration Management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Load of microservices configuration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How do we simplify?</a:t>
            </a:r>
          </a:p>
          <a:p>
            <a:r>
              <a:rPr lang="en-US" sz="1400" dirty="0">
                <a:solidFill>
                  <a:srgbClr val="FFFFFF"/>
                </a:solidFill>
              </a:rPr>
              <a:t>Load balancing / dynamically bring up and down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How to achieve HA/scaling easily and simply?</a:t>
            </a:r>
          </a:p>
          <a:p>
            <a:r>
              <a:rPr lang="en-US" sz="1400" dirty="0">
                <a:solidFill>
                  <a:srgbClr val="FFFFFF"/>
                </a:solidFill>
              </a:rPr>
              <a:t>Visibility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Identify bug in between many microservices flow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Need distributed tracing to monitor/logs </a:t>
            </a:r>
            <a:r>
              <a:rPr lang="en-US" sz="1400" dirty="0" err="1">
                <a:solidFill>
                  <a:srgbClr val="FFFFFF"/>
                </a:solidFill>
              </a:rPr>
              <a:t>etc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If not  designed properly it can be pack of cards, entire app can collapse 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Needs Fault tolerance </a:t>
            </a:r>
          </a:p>
        </p:txBody>
      </p:sp>
      <p:pic>
        <p:nvPicPr>
          <p:cNvPr id="16" name="Graphic 6" descr="Head with Gears">
            <a:extLst>
              <a:ext uri="{FF2B5EF4-FFF2-40B4-BE49-F238E27FC236}">
                <a16:creationId xmlns:a16="http://schemas.microsoft.com/office/drawing/2014/main" id="{F02D99E3-D373-4147-890A-29A4CB11D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5837" y="1828800"/>
            <a:ext cx="2112433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D954E2-413E-4275-A2BC-C6D3B9675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801" y="4102100"/>
            <a:ext cx="4494538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53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0992ED3-FA99-4FAD-A3CA-2B9B3BB8B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643467"/>
            <a:ext cx="3424430" cy="55731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D1D72-DC6F-437E-926C-267C9665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458" y="996950"/>
            <a:ext cx="2969342" cy="502849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Pros &amp; Cons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D53A796-88E1-4753-9682-1FCC94A80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20" y="996950"/>
            <a:ext cx="7288622" cy="468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6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3097-846F-4311-8F25-F355CB0A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969263"/>
            <a:ext cx="3093880" cy="4923537"/>
          </a:xfrm>
          <a:prstGeom prst="ellipse">
            <a:avLst/>
          </a:prstGeom>
          <a:solidFill>
            <a:schemeClr val="bg1">
              <a:alpha val="70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What’s in it for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09511-56FF-42AB-9090-4F463403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1" y="1450427"/>
            <a:ext cx="6876429" cy="1847719"/>
          </a:xfrm>
        </p:spPr>
        <p:txBody>
          <a:bodyPr>
            <a:normAutofit/>
          </a:bodyPr>
          <a:lstStyle/>
          <a:p>
            <a:r>
              <a:rPr lang="en-US" sz="1600" dirty="0"/>
              <a:t>New exciting technologies to learn and get familiar with</a:t>
            </a:r>
          </a:p>
          <a:p>
            <a:r>
              <a:rPr lang="en-US" sz="1600" dirty="0"/>
              <a:t>Upcoming trend – Adjudication service has already been carved out and deployed as separate service.</a:t>
            </a:r>
          </a:p>
          <a:p>
            <a:r>
              <a:rPr lang="en-US" sz="1600" dirty="0"/>
              <a:t>We have ECC, we can think of putting it on container and make its cluster on Cloud for HA</a:t>
            </a:r>
          </a:p>
          <a:p>
            <a:r>
              <a:rPr lang="en-US" sz="1600" dirty="0"/>
              <a:t>May get something in it for innovation day (21st Sep) ?</a:t>
            </a:r>
          </a:p>
          <a:p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C19E41-BCF2-4F35-97A7-2A45ED58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7674" y="3686783"/>
            <a:ext cx="6579124" cy="2203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dog looking at the camera&#10;&#10;Description generated with very high confidence">
            <a:extLst>
              <a:ext uri="{FF2B5EF4-FFF2-40B4-BE49-F238E27FC236}">
                <a16:creationId xmlns:a16="http://schemas.microsoft.com/office/drawing/2014/main" id="{20764A1D-CAF3-425A-9B5F-D063B80C7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220" y="3847650"/>
            <a:ext cx="2023810" cy="1882144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75011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7829</TotalTime>
  <Words>804</Words>
  <Application>Microsoft Office PowerPoint</Application>
  <PresentationFormat>Widescreen</PresentationFormat>
  <Paragraphs>106</Paragraphs>
  <Slides>17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Spring Boot-y-ful Cloud Microservices</vt:lpstr>
      <vt:lpstr>Evolution of Microservices</vt:lpstr>
      <vt:lpstr>Evolution of Microservices</vt:lpstr>
      <vt:lpstr>Difficulties with Monolithics</vt:lpstr>
      <vt:lpstr>Privilege with Microservice architecture, when it grow </vt:lpstr>
      <vt:lpstr>Microservices : Definition</vt:lpstr>
      <vt:lpstr>Challenges Building Microservices </vt:lpstr>
      <vt:lpstr>Pros &amp; Cons</vt:lpstr>
      <vt:lpstr>What’s in it for us</vt:lpstr>
      <vt:lpstr>Spring Cloud Project </vt:lpstr>
      <vt:lpstr>Spring Boot &amp; {REST}-ful web services</vt:lpstr>
      <vt:lpstr>PowerPoint Presentation</vt:lpstr>
      <vt:lpstr>Enough Theory</vt:lpstr>
      <vt:lpstr>Time for Practical</vt:lpstr>
      <vt:lpstr>Configuration Management</vt:lpstr>
      <vt:lpstr>Production Environment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Jadhao</dc:creator>
  <cp:lastModifiedBy>Aniruddha Jadhao</cp:lastModifiedBy>
  <cp:revision>259</cp:revision>
  <dcterms:created xsi:type="dcterms:W3CDTF">2018-08-29T04:06:01Z</dcterms:created>
  <dcterms:modified xsi:type="dcterms:W3CDTF">2018-09-04T12:16:05Z</dcterms:modified>
</cp:coreProperties>
</file>