
<file path=[Content_Types].xml><?xml version="1.0" encoding="utf-8"?>
<Types xmlns="http://schemas.openxmlformats.org/package/2006/content-types">
  <Default Extension="flac" ContentType="audio/unknown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995CD5-BE40-48FB-BFAF-49DCE11622E2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843F348-33D1-430C-924A-0A707C8E2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24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CD5-BE40-48FB-BFAF-49DCE11622E2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348-33D1-430C-924A-0A707C8E2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01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CD5-BE40-48FB-BFAF-49DCE11622E2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348-33D1-430C-924A-0A707C8E2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32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CD5-BE40-48FB-BFAF-49DCE11622E2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348-33D1-430C-924A-0A707C8E20AE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216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CD5-BE40-48FB-BFAF-49DCE11622E2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348-33D1-430C-924A-0A707C8E2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551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CD5-BE40-48FB-BFAF-49DCE11622E2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348-33D1-430C-924A-0A707C8E2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808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CD5-BE40-48FB-BFAF-49DCE11622E2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348-33D1-430C-924A-0A707C8E2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160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CD5-BE40-48FB-BFAF-49DCE11622E2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348-33D1-430C-924A-0A707C8E2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632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CD5-BE40-48FB-BFAF-49DCE11622E2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348-33D1-430C-924A-0A707C8E2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72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CD5-BE40-48FB-BFAF-49DCE11622E2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348-33D1-430C-924A-0A707C8E2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33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CD5-BE40-48FB-BFAF-49DCE11622E2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348-33D1-430C-924A-0A707C8E2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5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CD5-BE40-48FB-BFAF-49DCE11622E2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348-33D1-430C-924A-0A707C8E2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2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CD5-BE40-48FB-BFAF-49DCE11622E2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348-33D1-430C-924A-0A707C8E2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5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CD5-BE40-48FB-BFAF-49DCE11622E2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348-33D1-430C-924A-0A707C8E2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6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CD5-BE40-48FB-BFAF-49DCE11622E2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348-33D1-430C-924A-0A707C8E2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45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CD5-BE40-48FB-BFAF-49DCE11622E2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348-33D1-430C-924A-0A707C8E2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8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CD5-BE40-48FB-BFAF-49DCE11622E2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348-33D1-430C-924A-0A707C8E2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92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5CD5-BE40-48FB-BFAF-49DCE11622E2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F348-33D1-430C-924A-0A707C8E2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488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microsoft.com/office/2007/relationships/media" Target="../media/media2.wav"/><Relationship Id="rId21" Type="http://schemas.openxmlformats.org/officeDocument/2006/relationships/image" Target="../media/image17.png"/><Relationship Id="rId7" Type="http://schemas.microsoft.com/office/2007/relationships/media" Target="../media/media4.wav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audio" Target="../media/media1.flac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microsoft.com/office/2007/relationships/media" Target="../media/media1.flac"/><Relationship Id="rId6" Type="http://schemas.openxmlformats.org/officeDocument/2006/relationships/audio" Target="../media/media3.wav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20.png"/><Relationship Id="rId5" Type="http://schemas.microsoft.com/office/2007/relationships/media" Target="../media/media3.wav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audio" Target="../media/media5.wav"/><Relationship Id="rId19" Type="http://schemas.openxmlformats.org/officeDocument/2006/relationships/image" Target="../media/image15.png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2A82E-51CF-4EE0-9199-916E94313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SPACE INVADERS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3F7014-1A44-4226-A1BF-4218B3271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2738" y="5989638"/>
            <a:ext cx="5107472" cy="572397"/>
          </a:xfrm>
        </p:spPr>
        <p:txBody>
          <a:bodyPr/>
          <a:lstStyle/>
          <a:p>
            <a:r>
              <a:rPr lang="es-ES" dirty="0"/>
              <a:t>Ángel igualada moraga</a:t>
            </a:r>
          </a:p>
        </p:txBody>
      </p:sp>
    </p:spTree>
    <p:extLst>
      <p:ext uri="{BB962C8B-B14F-4D97-AF65-F5344CB8AC3E}">
        <p14:creationId xmlns:p14="http://schemas.microsoft.com/office/powerpoint/2010/main" val="323480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5E5FE-0C17-46C3-95F1-7DD84E01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178" y="-97100"/>
            <a:ext cx="9905998" cy="1478570"/>
          </a:xfrm>
        </p:spPr>
        <p:txBody>
          <a:bodyPr/>
          <a:lstStyle/>
          <a:p>
            <a:r>
              <a:rPr lang="es-ES" dirty="0"/>
              <a:t>¿QUÉ HACE EL SUPPORT?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58302-FD46-4193-A9D8-594D77C7D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SIRVE DE ESCUDO AL PLAYER</a:t>
            </a:r>
          </a:p>
          <a:p>
            <a:r>
              <a:rPr lang="es-ES" dirty="0"/>
              <a:t>ACOMPAÑA AL PLAYER</a:t>
            </a:r>
          </a:p>
          <a:p>
            <a:r>
              <a:rPr lang="es-ES" dirty="0"/>
              <a:t>CURA AL PLAYER</a:t>
            </a:r>
          </a:p>
        </p:txBody>
      </p:sp>
    </p:spTree>
    <p:extLst>
      <p:ext uri="{BB962C8B-B14F-4D97-AF65-F5344CB8AC3E}">
        <p14:creationId xmlns:p14="http://schemas.microsoft.com/office/powerpoint/2010/main" val="44850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72D4E-8485-4EC4-8312-1F31ACDB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439" y="-189864"/>
            <a:ext cx="9905998" cy="1478570"/>
          </a:xfrm>
        </p:spPr>
        <p:txBody>
          <a:bodyPr/>
          <a:lstStyle/>
          <a:p>
            <a:r>
              <a:rPr lang="es-ES" dirty="0"/>
              <a:t>ATRIBUTOS CREADOS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6B57CA-04D3-4961-BAB5-631ADA3FF073}"/>
              </a:ext>
            </a:extLst>
          </p:cNvPr>
          <p:cNvSpPr txBox="1"/>
          <p:nvPr/>
        </p:nvSpPr>
        <p:spPr>
          <a:xfrm>
            <a:off x="3498573" y="1616764"/>
            <a:ext cx="59237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</a:rPr>
              <a:t>ALTURA</a:t>
            </a:r>
            <a:r>
              <a:rPr lang="es-ES" sz="2400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r>
              <a:rPr lang="es-ES" sz="2400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</a:rPr>
              <a:t>ESCUDO</a:t>
            </a:r>
            <a:r>
              <a:rPr lang="es-ES" sz="2400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r>
              <a:rPr lang="es-ES" sz="2400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</a:rPr>
              <a:t>FROZEN_TIME_AFTER_IMPACT</a:t>
            </a:r>
            <a:r>
              <a:rPr lang="es-ES" sz="2400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es-ES" sz="2400" b="1" dirty="0"/>
          </a:p>
          <a:p>
            <a:r>
              <a:rPr lang="es-ES" sz="2400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</a:rPr>
              <a:t>PLAYER_CURATION</a:t>
            </a:r>
            <a:r>
              <a:rPr lang="es-ES" sz="2400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es-ES" sz="2400" b="1" dirty="0"/>
          </a:p>
          <a:p>
            <a:r>
              <a:rPr lang="es-ES" sz="2400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</a:rPr>
              <a:t>SUPPORT_COLOR</a:t>
            </a:r>
            <a:r>
              <a:rPr lang="es-ES" sz="2400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es-ES" sz="2400" b="1" dirty="0"/>
          </a:p>
          <a:p>
            <a:r>
              <a:rPr lang="es-ES" sz="2400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</a:rPr>
              <a:t>SUPPORT_NUM_CURATIONS</a:t>
            </a:r>
            <a:r>
              <a:rPr lang="es-ES" sz="2400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es-ES" sz="2400" b="1" dirty="0"/>
          </a:p>
          <a:p>
            <a:r>
              <a:rPr lang="es-ES" sz="2400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</a:rPr>
              <a:t>UMBRAL_PASA_A_ESTADO_DAÑADO</a:t>
            </a:r>
            <a:r>
              <a:rPr lang="es-ES" sz="2400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es-ES" sz="2400" b="1" dirty="0"/>
          </a:p>
          <a:p>
            <a:r>
              <a:rPr lang="es-ES" sz="2400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</a:rPr>
              <a:t>UMBRAL_DAÑO_PLAYER_CURAR</a:t>
            </a:r>
            <a:r>
              <a:rPr lang="es-ES" sz="2400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65426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11222-5EB9-44BC-B757-2975DA38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99" y="-119270"/>
            <a:ext cx="9905998" cy="1478570"/>
          </a:xfrm>
        </p:spPr>
        <p:txBody>
          <a:bodyPr/>
          <a:lstStyle/>
          <a:p>
            <a:r>
              <a:rPr lang="es-ES" dirty="0"/>
              <a:t>COMPORTAMIENTO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F0BB8A-2C14-4074-B847-38E9B377D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165" y="1102704"/>
            <a:ext cx="6961499" cy="381785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F244A11-0F62-4B52-A153-B6DB6B6B3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22" y="5137585"/>
            <a:ext cx="1221064" cy="15295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18E046-1D84-4195-8BDA-870C44171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64" y="5053705"/>
            <a:ext cx="1477500" cy="15698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2460B10-9990-40EB-A108-1331FD284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94" y="5137585"/>
            <a:ext cx="1179858" cy="152776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9CB74D-3C8C-464B-B789-5658798E97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14" y="5086989"/>
            <a:ext cx="1019956" cy="153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9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CEA9D-1E83-483C-99BB-9E2DD356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187" y="-203117"/>
            <a:ext cx="9905998" cy="1478570"/>
          </a:xfrm>
        </p:spPr>
        <p:txBody>
          <a:bodyPr/>
          <a:lstStyle/>
          <a:p>
            <a:r>
              <a:rPr lang="es-ES" dirty="0"/>
              <a:t>ARCHIVOS CREADOS</a:t>
            </a:r>
          </a:p>
        </p:txBody>
      </p:sp>
      <p:pic>
        <p:nvPicPr>
          <p:cNvPr id="4" name="support_curar_player">
            <a:hlinkClick r:id="" action="ppaction://media"/>
            <a:extLst>
              <a:ext uri="{FF2B5EF4-FFF2-40B4-BE49-F238E27FC236}">
                <a16:creationId xmlns:a16="http://schemas.microsoft.com/office/drawing/2014/main" id="{9AFFAC9F-6725-4BA7-8939-A4DE70D05F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801707" y="2247351"/>
            <a:ext cx="609600" cy="609600"/>
          </a:xfrm>
          <a:prstGeom prst="rect">
            <a:avLst/>
          </a:prstGeom>
        </p:spPr>
      </p:pic>
      <p:pic>
        <p:nvPicPr>
          <p:cNvPr id="5" name="support_disparo_escudo">
            <a:hlinkClick r:id="" action="ppaction://media"/>
            <a:extLst>
              <a:ext uri="{FF2B5EF4-FFF2-40B4-BE49-F238E27FC236}">
                <a16:creationId xmlns:a16="http://schemas.microsoft.com/office/drawing/2014/main" id="{3A68AF63-D0F9-4133-8895-0DC07F651E6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814959" y="3002759"/>
            <a:ext cx="609600" cy="609600"/>
          </a:xfrm>
          <a:prstGeom prst="rect">
            <a:avLst/>
          </a:prstGeom>
        </p:spPr>
      </p:pic>
      <p:pic>
        <p:nvPicPr>
          <p:cNvPr id="6" name="support_escudo_roto">
            <a:hlinkClick r:id="" action="ppaction://media"/>
            <a:extLst>
              <a:ext uri="{FF2B5EF4-FFF2-40B4-BE49-F238E27FC236}">
                <a16:creationId xmlns:a16="http://schemas.microsoft.com/office/drawing/2014/main" id="{DBEC97D5-BF5C-48E1-AE42-D68BBF2A920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801707" y="3857524"/>
            <a:ext cx="609600" cy="609600"/>
          </a:xfrm>
          <a:prstGeom prst="rect">
            <a:avLst/>
          </a:prstGeom>
        </p:spPr>
      </p:pic>
      <p:pic>
        <p:nvPicPr>
          <p:cNvPr id="7" name="support_muriendo">
            <a:hlinkClick r:id="" action="ppaction://media"/>
            <a:extLst>
              <a:ext uri="{FF2B5EF4-FFF2-40B4-BE49-F238E27FC236}">
                <a16:creationId xmlns:a16="http://schemas.microsoft.com/office/drawing/2014/main" id="{7495DCE0-0CB5-4681-A1E3-07D1580F8793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801707" y="4612932"/>
            <a:ext cx="609600" cy="609600"/>
          </a:xfrm>
          <a:prstGeom prst="rect">
            <a:avLst/>
          </a:prstGeom>
        </p:spPr>
      </p:pic>
      <p:pic>
        <p:nvPicPr>
          <p:cNvPr id="8" name="support_reaparecer">
            <a:hlinkClick r:id="" action="ppaction://media"/>
            <a:extLst>
              <a:ext uri="{FF2B5EF4-FFF2-40B4-BE49-F238E27FC236}">
                <a16:creationId xmlns:a16="http://schemas.microsoft.com/office/drawing/2014/main" id="{4ED8F0A1-65B7-40A2-8FF4-F71847A18A49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814959" y="5467697"/>
            <a:ext cx="609600" cy="6096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65BEB4C-9CD6-467F-A0AB-74602A502E71}"/>
              </a:ext>
            </a:extLst>
          </p:cNvPr>
          <p:cNvSpPr txBox="1"/>
          <p:nvPr/>
        </p:nvSpPr>
        <p:spPr>
          <a:xfrm>
            <a:off x="7686260" y="2299088"/>
            <a:ext cx="1987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Sonido curación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4CA10C-14EF-4CCB-BDE8-6A7A4B93FB9A}"/>
              </a:ext>
            </a:extLst>
          </p:cNvPr>
          <p:cNvSpPr txBox="1"/>
          <p:nvPr/>
        </p:nvSpPr>
        <p:spPr>
          <a:xfrm>
            <a:off x="7827132" y="2908724"/>
            <a:ext cx="184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Sonido disparo choca escudo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0CE8A9C-08FF-47CF-AFDF-F50FF359FD59}"/>
              </a:ext>
            </a:extLst>
          </p:cNvPr>
          <p:cNvSpPr txBox="1"/>
          <p:nvPr/>
        </p:nvSpPr>
        <p:spPr>
          <a:xfrm>
            <a:off x="7813881" y="3796652"/>
            <a:ext cx="1987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Sonido ruptura escudo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89628F-626D-4FF4-8484-2E40780C6187}"/>
              </a:ext>
            </a:extLst>
          </p:cNvPr>
          <p:cNvSpPr txBox="1"/>
          <p:nvPr/>
        </p:nvSpPr>
        <p:spPr>
          <a:xfrm>
            <a:off x="7827133" y="4681970"/>
            <a:ext cx="1987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Sonido muerte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04AC51-12EE-4952-99E2-455955223860}"/>
              </a:ext>
            </a:extLst>
          </p:cNvPr>
          <p:cNvSpPr txBox="1"/>
          <p:nvPr/>
        </p:nvSpPr>
        <p:spPr>
          <a:xfrm>
            <a:off x="7827133" y="5532752"/>
            <a:ext cx="1987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Sonido revivir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04B2D92-47EC-4596-B1B0-4C85666229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572" y="4553748"/>
            <a:ext cx="1873102" cy="93655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8DB6621-4EDA-4907-885E-04164120BE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25" y="2316336"/>
            <a:ext cx="1897574" cy="94878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4C40F0A-E045-4B8B-B1F3-C49FED3FC5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56" y="3385052"/>
            <a:ext cx="1880556" cy="940278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D3F3A55-E0F8-45E5-B7C4-F19DC92EFE34}"/>
              </a:ext>
            </a:extLst>
          </p:cNvPr>
          <p:cNvSpPr txBox="1"/>
          <p:nvPr/>
        </p:nvSpPr>
        <p:spPr>
          <a:xfrm>
            <a:off x="4720700" y="1257739"/>
            <a:ext cx="227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chemeClr val="accent3">
                    <a:lumMod val="75000"/>
                  </a:schemeClr>
                </a:solidFill>
              </a:rPr>
              <a:t>IMAGENES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5A1550A-3F34-4826-91BF-E49A235405A9}"/>
              </a:ext>
            </a:extLst>
          </p:cNvPr>
          <p:cNvSpPr txBox="1"/>
          <p:nvPr/>
        </p:nvSpPr>
        <p:spPr>
          <a:xfrm>
            <a:off x="7929032" y="1182963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chemeClr val="accent3">
                    <a:lumMod val="75000"/>
                  </a:schemeClr>
                </a:solidFill>
              </a:rPr>
              <a:t>SONIDOS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B7CC941-7C0E-49AF-9342-9E76BA8CF410}"/>
              </a:ext>
            </a:extLst>
          </p:cNvPr>
          <p:cNvSpPr txBox="1"/>
          <p:nvPr/>
        </p:nvSpPr>
        <p:spPr>
          <a:xfrm>
            <a:off x="1842000" y="1249008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chemeClr val="accent3">
                    <a:lumMod val="75000"/>
                  </a:schemeClr>
                </a:solidFill>
              </a:rPr>
              <a:t>MALLAS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8EFEAB-1147-4F06-836B-196BBF74B57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2341" y="2333934"/>
            <a:ext cx="922813" cy="48854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C295E64-7504-4366-AE58-443D93AD2E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99270" y="2347186"/>
            <a:ext cx="803278" cy="46857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9A50258-73C7-4D2E-BDFD-55A43F68300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07151" y="2347187"/>
            <a:ext cx="832987" cy="45302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81BC541-9A0A-4E1B-BAEE-C4D091C6134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5441" y="4620181"/>
            <a:ext cx="998616" cy="52055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4D35EE1-25A3-4BAA-B533-D8BAB47B309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30587" y="4695376"/>
            <a:ext cx="998617" cy="44383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A37D5D6-B599-4764-8243-4EA06A47BBD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82874" y="4620181"/>
            <a:ext cx="849717" cy="90200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7F6843A-6B10-4BDD-BE54-841E48A145B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92341" y="3078139"/>
            <a:ext cx="922812" cy="50605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A24C3C10-D0E6-4406-8995-E6FE473B4E0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44764" y="3118738"/>
            <a:ext cx="820413" cy="44383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CDBD47D1-6BCA-4AD9-B7FC-01C54F715A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84962" y="3098286"/>
            <a:ext cx="820413" cy="457279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6D40DC7F-B6FD-4320-BB14-40A1715B351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82874" y="3825889"/>
            <a:ext cx="849717" cy="50406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81650D6-9B49-46F5-848E-C25DCE65270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92341" y="3785839"/>
            <a:ext cx="844817" cy="544119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F1EFC457-08AE-4880-8F10-F0A62432039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320823" y="3809690"/>
            <a:ext cx="844353" cy="50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9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4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37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59</TotalTime>
  <Words>95</Words>
  <Application>Microsoft Office PowerPoint</Application>
  <PresentationFormat>Panorámica</PresentationFormat>
  <Paragraphs>25</Paragraphs>
  <Slides>5</Slides>
  <Notes>0</Notes>
  <HiddenSlides>0</HiddenSlides>
  <MMClips>5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SPACE INVADERS</vt:lpstr>
      <vt:lpstr>¿QUÉ HACE EL SUPPORT?</vt:lpstr>
      <vt:lpstr>ATRIBUTOS CREADOS</vt:lpstr>
      <vt:lpstr>COMPORTAMIENTO</vt:lpstr>
      <vt:lpstr>ARCHIVOS CREADOS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</dc:title>
  <dc:creator>angel igualada moraga</dc:creator>
  <cp:lastModifiedBy>angel igualada moraga</cp:lastModifiedBy>
  <cp:revision>7</cp:revision>
  <dcterms:created xsi:type="dcterms:W3CDTF">2019-01-16T20:45:44Z</dcterms:created>
  <dcterms:modified xsi:type="dcterms:W3CDTF">2019-01-17T05:55:14Z</dcterms:modified>
</cp:coreProperties>
</file>