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8" autoAdjust="0"/>
    <p:restoredTop sz="94660"/>
  </p:normalViewPr>
  <p:slideViewPr>
    <p:cSldViewPr snapToGrid="0">
      <p:cViewPr varScale="1">
        <p:scale>
          <a:sx n="112" d="100"/>
          <a:sy n="112" d="100"/>
        </p:scale>
        <p:origin x="5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Documents\sql%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Documents\sql%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Documents\sql%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US\Documents\sql%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SUS\Documents\sql%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SUS\Documents\sql%20project.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pivotSource>
    <c:name>[sql project.xlsx]Sheet2!PivotTable2</c:name>
    <c:fmtId val="37"/>
  </c:pivotSource>
  <c:chart>
    <c:autoTitleDeleted val="1"/>
    <c:pivotFmts>
      <c:pivotFmt>
        <c:idx val="0"/>
        <c:spPr>
          <a:solidFill>
            <a:schemeClr val="accent1"/>
          </a:solidFill>
          <a:ln>
            <a:noFill/>
          </a:ln>
          <a:effectLst/>
        </c:spPr>
        <c:marker>
          <c:symbol val="circle"/>
          <c:size val="5"/>
          <c:spPr>
            <a:solidFill>
              <a:schemeClr val="accent1">
                <a:tint val="35000"/>
              </a:schemeClr>
            </a:solidFill>
            <a:ln w="9525">
              <a:solidFill>
                <a:schemeClr val="accent1">
                  <a:tint val="3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1">
                <a:tint val="40000"/>
              </a:schemeClr>
            </a:solidFill>
            <a:ln w="9525">
              <a:solidFill>
                <a:schemeClr val="accent1">
                  <a:tint val="4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tint val="45000"/>
              </a:schemeClr>
            </a:solidFill>
            <a:ln w="9525">
              <a:solidFill>
                <a:schemeClr val="accent1">
                  <a:tint val="4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5"/>
          <c:spPr>
            <a:solidFill>
              <a:schemeClr val="accent1">
                <a:tint val="50000"/>
              </a:schemeClr>
            </a:solidFill>
            <a:ln w="9525">
              <a:solidFill>
                <a:schemeClr val="accent1">
                  <a:tint val="5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circle"/>
          <c:size val="5"/>
          <c:spPr>
            <a:solidFill>
              <a:schemeClr val="accent1">
                <a:tint val="55000"/>
              </a:schemeClr>
            </a:solidFill>
            <a:ln w="9525">
              <a:solidFill>
                <a:schemeClr val="accent1">
                  <a:tint val="5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circle"/>
          <c:size val="5"/>
          <c:spPr>
            <a:solidFill>
              <a:schemeClr val="accent1">
                <a:tint val="60000"/>
              </a:schemeClr>
            </a:solidFill>
            <a:ln w="9525">
              <a:solidFill>
                <a:schemeClr val="accent1">
                  <a:tint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circle"/>
          <c:size val="5"/>
          <c:spPr>
            <a:solidFill>
              <a:schemeClr val="accent1">
                <a:tint val="65000"/>
              </a:schemeClr>
            </a:solidFill>
            <a:ln w="9525">
              <a:solidFill>
                <a:schemeClr val="accent1">
                  <a:tint val="6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1">
                <a:tint val="70000"/>
              </a:schemeClr>
            </a:solidFill>
            <a:ln w="9525">
              <a:solidFill>
                <a:schemeClr val="accent1">
                  <a:tint val="7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circle"/>
          <c:size val="5"/>
          <c:spPr>
            <a:solidFill>
              <a:schemeClr val="accent1">
                <a:tint val="75000"/>
              </a:schemeClr>
            </a:solidFill>
            <a:ln w="9525">
              <a:solidFill>
                <a:schemeClr val="accent1">
                  <a:tint val="7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circle"/>
          <c:size val="5"/>
          <c:spPr>
            <a:solidFill>
              <a:schemeClr val="accent1">
                <a:tint val="80000"/>
              </a:schemeClr>
            </a:solidFill>
            <a:ln w="9525">
              <a:solidFill>
                <a:schemeClr val="accent1">
                  <a:tint val="8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circle"/>
          <c:size val="5"/>
          <c:spPr>
            <a:solidFill>
              <a:schemeClr val="accent1">
                <a:tint val="85000"/>
              </a:schemeClr>
            </a:solidFill>
            <a:ln w="9525">
              <a:solidFill>
                <a:schemeClr val="accent1">
                  <a:tint val="8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circle"/>
          <c:size val="5"/>
          <c:spPr>
            <a:solidFill>
              <a:schemeClr val="accent1">
                <a:tint val="90000"/>
              </a:schemeClr>
            </a:solidFill>
            <a:ln w="9525">
              <a:solidFill>
                <a:schemeClr val="accent1">
                  <a:tint val="9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circle"/>
          <c:size val="5"/>
          <c:spPr>
            <a:solidFill>
              <a:schemeClr val="accent1">
                <a:tint val="95000"/>
              </a:schemeClr>
            </a:solidFill>
            <a:ln w="9525">
              <a:solidFill>
                <a:schemeClr val="accent1">
                  <a:tint val="9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circle"/>
          <c:size val="5"/>
          <c:spPr>
            <a:solidFill>
              <a:schemeClr val="accent1">
                <a:shade val="95000"/>
              </a:schemeClr>
            </a:solidFill>
            <a:ln w="9525">
              <a:solidFill>
                <a:schemeClr val="accent1">
                  <a:shade val="9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circle"/>
          <c:size val="5"/>
          <c:spPr>
            <a:solidFill>
              <a:schemeClr val="accent1">
                <a:shade val="90000"/>
              </a:schemeClr>
            </a:solidFill>
            <a:ln w="9525">
              <a:solidFill>
                <a:schemeClr val="accent1">
                  <a:shade val="9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circle"/>
          <c:size val="5"/>
          <c:spPr>
            <a:solidFill>
              <a:schemeClr val="accent1">
                <a:shade val="85000"/>
              </a:schemeClr>
            </a:solidFill>
            <a:ln w="9525">
              <a:solidFill>
                <a:schemeClr val="accent1">
                  <a:shade val="8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circle"/>
          <c:size val="5"/>
          <c:spPr>
            <a:solidFill>
              <a:schemeClr val="accent1">
                <a:shade val="80000"/>
              </a:schemeClr>
            </a:solidFill>
            <a:ln w="9525">
              <a:solidFill>
                <a:schemeClr val="accent1">
                  <a:shade val="8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circle"/>
          <c:size val="5"/>
          <c:spPr>
            <a:solidFill>
              <a:schemeClr val="accent1">
                <a:shade val="75000"/>
              </a:schemeClr>
            </a:solidFill>
            <a:ln w="9525">
              <a:solidFill>
                <a:schemeClr val="accent1">
                  <a:shade val="7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circle"/>
          <c:size val="5"/>
          <c:spPr>
            <a:solidFill>
              <a:schemeClr val="accent1">
                <a:shade val="70000"/>
              </a:schemeClr>
            </a:solidFill>
            <a:ln w="9525">
              <a:solidFill>
                <a:schemeClr val="accent1">
                  <a:shade val="7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circle"/>
          <c:size val="5"/>
          <c:spPr>
            <a:solidFill>
              <a:schemeClr val="accent1">
                <a:shade val="65000"/>
              </a:schemeClr>
            </a:solidFill>
            <a:ln w="9525">
              <a:solidFill>
                <a:schemeClr val="accent1">
                  <a:shade val="6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circle"/>
          <c:size val="5"/>
          <c:spPr>
            <a:solidFill>
              <a:schemeClr val="accent1">
                <a:shade val="60000"/>
              </a:schemeClr>
            </a:solidFill>
            <a:ln w="9525">
              <a:solidFill>
                <a:schemeClr val="accent1">
                  <a:shade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circle"/>
          <c:size val="5"/>
          <c:spPr>
            <a:solidFill>
              <a:schemeClr val="accent1">
                <a:shade val="55000"/>
              </a:schemeClr>
            </a:solidFill>
            <a:ln w="9525">
              <a:solidFill>
                <a:schemeClr val="accent1">
                  <a:shade val="5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circle"/>
          <c:size val="5"/>
          <c:spPr>
            <a:solidFill>
              <a:schemeClr val="accent1">
                <a:shade val="50000"/>
              </a:schemeClr>
            </a:solidFill>
            <a:ln w="9525">
              <a:solidFill>
                <a:schemeClr val="accent1">
                  <a:shade val="5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circle"/>
          <c:size val="5"/>
          <c:spPr>
            <a:solidFill>
              <a:schemeClr val="accent1">
                <a:shade val="45000"/>
              </a:schemeClr>
            </a:solidFill>
            <a:ln w="9525">
              <a:solidFill>
                <a:schemeClr val="accent1">
                  <a:shade val="4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circle"/>
          <c:size val="5"/>
          <c:spPr>
            <a:solidFill>
              <a:schemeClr val="accent1">
                <a:shade val="40000"/>
              </a:schemeClr>
            </a:solidFill>
            <a:ln w="9525">
              <a:solidFill>
                <a:schemeClr val="accent1">
                  <a:shade val="4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circle"/>
          <c:size val="5"/>
          <c:spPr>
            <a:solidFill>
              <a:schemeClr val="accent1">
                <a:shade val="35000"/>
              </a:schemeClr>
            </a:solidFill>
            <a:ln w="9525">
              <a:solidFill>
                <a:schemeClr val="accent1">
                  <a:shade val="3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tint val="3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tint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tint val="4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tint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tint val="5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tint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tint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tint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tint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tint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tint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tint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tint val="9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hade val="9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hade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hade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hade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hade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hade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hade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hade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hade val="5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hade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hade val="4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hade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hade val="3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tint val="3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tint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tint val="4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tint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tint val="5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tint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tint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tint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tint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tint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tint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tint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tint val="9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hade val="9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hade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hade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hade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hade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hade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hade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hade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hade val="5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hade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hade val="4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hade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hade val="3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tint val="4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tint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tint val="5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tint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tint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tint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tint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tint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tint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tint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tint val="9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hade val="9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hade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hade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hade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hade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hade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hade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hade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hade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hade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hade val="3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tint val="4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tint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tint val="5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tint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tint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tint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tint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tint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tint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tint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tint val="9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hade val="9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hade val="9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hade val="8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hade val="8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hade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hade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hade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hade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hade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hade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hade val="3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Sheet2!$B$39:$B$40</c:f>
              <c:strCache>
                <c:ptCount val="1"/>
                <c:pt idx="0">
                  <c:v>220</c:v>
                </c:pt>
              </c:strCache>
            </c:strRef>
          </c:tx>
          <c:spPr>
            <a:solidFill>
              <a:schemeClr val="accent1">
                <a:tint val="4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Sheet2!$B$41:$B$65</c:f>
              <c:numCache>
                <c:formatCode>General</c:formatCode>
                <c:ptCount val="24"/>
                <c:pt idx="21">
                  <c:v>495</c:v>
                </c:pt>
              </c:numCache>
            </c:numRef>
          </c:val>
          <c:extLst>
            <c:ext xmlns:c16="http://schemas.microsoft.com/office/drawing/2014/chart" uri="{C3380CC4-5D6E-409C-BE32-E72D297353CC}">
              <c16:uniqueId val="{00000000-A65A-4047-9332-8E6571A403C6}"/>
            </c:ext>
          </c:extLst>
        </c:ser>
        <c:ser>
          <c:idx val="1"/>
          <c:order val="1"/>
          <c:tx>
            <c:strRef>
              <c:f>Sheet2!$C$39:$C$40</c:f>
              <c:strCache>
                <c:ptCount val="1"/>
                <c:pt idx="0">
                  <c:v>230</c:v>
                </c:pt>
              </c:strCache>
            </c:strRef>
          </c:tx>
          <c:spPr>
            <a:solidFill>
              <a:schemeClr val="accent1">
                <a:tint val="5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Sheet2!$C$41:$C$65</c:f>
              <c:numCache>
                <c:formatCode>General</c:formatCode>
                <c:ptCount val="24"/>
                <c:pt idx="10">
                  <c:v>1</c:v>
                </c:pt>
              </c:numCache>
            </c:numRef>
          </c:val>
          <c:extLst>
            <c:ext xmlns:c16="http://schemas.microsoft.com/office/drawing/2014/chart" uri="{C3380CC4-5D6E-409C-BE32-E72D297353CC}">
              <c16:uniqueId val="{00000001-A65A-4047-9332-8E6571A403C6}"/>
            </c:ext>
          </c:extLst>
        </c:ser>
        <c:ser>
          <c:idx val="2"/>
          <c:order val="2"/>
          <c:tx>
            <c:strRef>
              <c:f>Sheet2!$D$39:$D$40</c:f>
              <c:strCache>
                <c:ptCount val="1"/>
                <c:pt idx="0">
                  <c:v>A Class</c:v>
                </c:pt>
              </c:strCache>
            </c:strRef>
          </c:tx>
          <c:spPr>
            <a:solidFill>
              <a:schemeClr val="accent1">
                <a:tint val="5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Sheet2!$D$41:$D$65</c:f>
              <c:numCache>
                <c:formatCode>General</c:formatCode>
                <c:ptCount val="24"/>
                <c:pt idx="6">
                  <c:v>1</c:v>
                </c:pt>
                <c:pt idx="9">
                  <c:v>1</c:v>
                </c:pt>
                <c:pt idx="10">
                  <c:v>15</c:v>
                </c:pt>
                <c:pt idx="13">
                  <c:v>1</c:v>
                </c:pt>
                <c:pt idx="14">
                  <c:v>55</c:v>
                </c:pt>
                <c:pt idx="15">
                  <c:v>4</c:v>
                </c:pt>
                <c:pt idx="16">
                  <c:v>6562</c:v>
                </c:pt>
                <c:pt idx="17">
                  <c:v>8714</c:v>
                </c:pt>
                <c:pt idx="18">
                  <c:v>13512</c:v>
                </c:pt>
                <c:pt idx="19">
                  <c:v>33492</c:v>
                </c:pt>
                <c:pt idx="20">
                  <c:v>46164</c:v>
                </c:pt>
                <c:pt idx="21">
                  <c:v>22272</c:v>
                </c:pt>
                <c:pt idx="22">
                  <c:v>14893</c:v>
                </c:pt>
                <c:pt idx="23">
                  <c:v>3026</c:v>
                </c:pt>
              </c:numCache>
            </c:numRef>
          </c:val>
          <c:extLst>
            <c:ext xmlns:c16="http://schemas.microsoft.com/office/drawing/2014/chart" uri="{C3380CC4-5D6E-409C-BE32-E72D297353CC}">
              <c16:uniqueId val="{00000002-A65A-4047-9332-8E6571A403C6}"/>
            </c:ext>
          </c:extLst>
        </c:ser>
        <c:ser>
          <c:idx val="3"/>
          <c:order val="3"/>
          <c:tx>
            <c:strRef>
              <c:f>Sheet2!$E$39:$E$40</c:f>
              <c:strCache>
                <c:ptCount val="1"/>
                <c:pt idx="0">
                  <c:v>B Class</c:v>
                </c:pt>
              </c:strCache>
            </c:strRef>
          </c:tx>
          <c:spPr>
            <a:solidFill>
              <a:schemeClr val="accent1">
                <a:tint val="6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Sheet2!$E$41:$E$65</c:f>
              <c:numCache>
                <c:formatCode>General</c:formatCode>
                <c:ptCount val="24"/>
                <c:pt idx="8">
                  <c:v>1</c:v>
                </c:pt>
                <c:pt idx="10">
                  <c:v>4</c:v>
                </c:pt>
                <c:pt idx="11">
                  <c:v>2</c:v>
                </c:pt>
                <c:pt idx="12">
                  <c:v>2</c:v>
                </c:pt>
                <c:pt idx="13">
                  <c:v>30</c:v>
                </c:pt>
                <c:pt idx="14">
                  <c:v>6</c:v>
                </c:pt>
                <c:pt idx="15">
                  <c:v>1342</c:v>
                </c:pt>
                <c:pt idx="16">
                  <c:v>2962</c:v>
                </c:pt>
                <c:pt idx="17">
                  <c:v>2468</c:v>
                </c:pt>
                <c:pt idx="18">
                  <c:v>2232</c:v>
                </c:pt>
                <c:pt idx="19">
                  <c:v>4977</c:v>
                </c:pt>
                <c:pt idx="20">
                  <c:v>14074</c:v>
                </c:pt>
                <c:pt idx="21">
                  <c:v>4514</c:v>
                </c:pt>
                <c:pt idx="22">
                  <c:v>5027</c:v>
                </c:pt>
                <c:pt idx="23">
                  <c:v>1040</c:v>
                </c:pt>
              </c:numCache>
            </c:numRef>
          </c:val>
          <c:extLst>
            <c:ext xmlns:c16="http://schemas.microsoft.com/office/drawing/2014/chart" uri="{C3380CC4-5D6E-409C-BE32-E72D297353CC}">
              <c16:uniqueId val="{00000003-A65A-4047-9332-8E6571A403C6}"/>
            </c:ext>
          </c:extLst>
        </c:ser>
        <c:ser>
          <c:idx val="4"/>
          <c:order val="4"/>
          <c:tx>
            <c:strRef>
              <c:f>Sheet2!$F$39:$F$40</c:f>
              <c:strCache>
                <c:ptCount val="1"/>
                <c:pt idx="0">
                  <c:v>C Class</c:v>
                </c:pt>
              </c:strCache>
            </c:strRef>
          </c:tx>
          <c:spPr>
            <a:solidFill>
              <a:schemeClr val="accent1">
                <a:tint val="6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Sheet2!$F$41:$F$65</c:f>
              <c:numCache>
                <c:formatCode>General</c:formatCode>
                <c:ptCount val="24"/>
                <c:pt idx="5">
                  <c:v>2</c:v>
                </c:pt>
                <c:pt idx="7">
                  <c:v>2</c:v>
                </c:pt>
                <c:pt idx="8">
                  <c:v>1</c:v>
                </c:pt>
                <c:pt idx="9">
                  <c:v>4</c:v>
                </c:pt>
                <c:pt idx="10">
                  <c:v>230</c:v>
                </c:pt>
                <c:pt idx="11">
                  <c:v>104</c:v>
                </c:pt>
                <c:pt idx="12">
                  <c:v>455</c:v>
                </c:pt>
                <c:pt idx="13">
                  <c:v>290</c:v>
                </c:pt>
                <c:pt idx="14">
                  <c:v>1953</c:v>
                </c:pt>
                <c:pt idx="15">
                  <c:v>2247</c:v>
                </c:pt>
                <c:pt idx="16">
                  <c:v>8328</c:v>
                </c:pt>
                <c:pt idx="17">
                  <c:v>14833</c:v>
                </c:pt>
                <c:pt idx="18">
                  <c:v>32817</c:v>
                </c:pt>
                <c:pt idx="19">
                  <c:v>39959</c:v>
                </c:pt>
                <c:pt idx="20">
                  <c:v>36142</c:v>
                </c:pt>
                <c:pt idx="21">
                  <c:v>9162</c:v>
                </c:pt>
                <c:pt idx="22">
                  <c:v>12486</c:v>
                </c:pt>
                <c:pt idx="23">
                  <c:v>397</c:v>
                </c:pt>
              </c:numCache>
            </c:numRef>
          </c:val>
          <c:extLst>
            <c:ext xmlns:c16="http://schemas.microsoft.com/office/drawing/2014/chart" uri="{C3380CC4-5D6E-409C-BE32-E72D297353CC}">
              <c16:uniqueId val="{00000004-A65A-4047-9332-8E6571A403C6}"/>
            </c:ext>
          </c:extLst>
        </c:ser>
        <c:ser>
          <c:idx val="5"/>
          <c:order val="5"/>
          <c:tx>
            <c:strRef>
              <c:f>Sheet2!$G$39:$G$40</c:f>
              <c:strCache>
                <c:ptCount val="1"/>
                <c:pt idx="0">
                  <c:v>CL Class</c:v>
                </c:pt>
              </c:strCache>
            </c:strRef>
          </c:tx>
          <c:spPr>
            <a:solidFill>
              <a:schemeClr val="accent1">
                <a:tint val="7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Sheet2!$G$41:$G$65</c:f>
              <c:numCache>
                <c:formatCode>General</c:formatCode>
                <c:ptCount val="24"/>
                <c:pt idx="5">
                  <c:v>430</c:v>
                </c:pt>
                <c:pt idx="11">
                  <c:v>1</c:v>
                </c:pt>
                <c:pt idx="16">
                  <c:v>493</c:v>
                </c:pt>
                <c:pt idx="17">
                  <c:v>3600</c:v>
                </c:pt>
                <c:pt idx="18">
                  <c:v>9846</c:v>
                </c:pt>
                <c:pt idx="19">
                  <c:v>9803</c:v>
                </c:pt>
                <c:pt idx="20">
                  <c:v>7059</c:v>
                </c:pt>
                <c:pt idx="21">
                  <c:v>2045</c:v>
                </c:pt>
                <c:pt idx="22">
                  <c:v>1205</c:v>
                </c:pt>
                <c:pt idx="23">
                  <c:v>136</c:v>
                </c:pt>
              </c:numCache>
            </c:numRef>
          </c:val>
          <c:extLst>
            <c:ext xmlns:c16="http://schemas.microsoft.com/office/drawing/2014/chart" uri="{C3380CC4-5D6E-409C-BE32-E72D297353CC}">
              <c16:uniqueId val="{00000005-A65A-4047-9332-8E6571A403C6}"/>
            </c:ext>
          </c:extLst>
        </c:ser>
        <c:ser>
          <c:idx val="6"/>
          <c:order val="6"/>
          <c:tx>
            <c:strRef>
              <c:f>Sheet2!$H$39:$H$40</c:f>
              <c:strCache>
                <c:ptCount val="1"/>
                <c:pt idx="0">
                  <c:v>CLA Class</c:v>
                </c:pt>
              </c:strCache>
            </c:strRef>
          </c:tx>
          <c:spPr>
            <a:solidFill>
              <a:schemeClr val="accent1">
                <a:tint val="7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Sheet2!$H$41:$H$65</c:f>
              <c:numCache>
                <c:formatCode>General</c:formatCode>
                <c:ptCount val="24"/>
                <c:pt idx="16">
                  <c:v>349</c:v>
                </c:pt>
                <c:pt idx="17">
                  <c:v>435</c:v>
                </c:pt>
                <c:pt idx="18">
                  <c:v>876</c:v>
                </c:pt>
                <c:pt idx="19">
                  <c:v>2372</c:v>
                </c:pt>
                <c:pt idx="20">
                  <c:v>1840</c:v>
                </c:pt>
                <c:pt idx="21">
                  <c:v>25</c:v>
                </c:pt>
                <c:pt idx="22">
                  <c:v>16</c:v>
                </c:pt>
                <c:pt idx="23">
                  <c:v>285</c:v>
                </c:pt>
              </c:numCache>
            </c:numRef>
          </c:val>
          <c:extLst>
            <c:ext xmlns:c16="http://schemas.microsoft.com/office/drawing/2014/chart" uri="{C3380CC4-5D6E-409C-BE32-E72D297353CC}">
              <c16:uniqueId val="{00000006-A65A-4047-9332-8E6571A403C6}"/>
            </c:ext>
          </c:extLst>
        </c:ser>
        <c:ser>
          <c:idx val="7"/>
          <c:order val="7"/>
          <c:tx>
            <c:strRef>
              <c:f>Sheet2!$I$39:$I$40</c:f>
              <c:strCache>
                <c:ptCount val="1"/>
                <c:pt idx="0">
                  <c:v>CLC Class</c:v>
                </c:pt>
              </c:strCache>
            </c:strRef>
          </c:tx>
          <c:spPr>
            <a:solidFill>
              <a:schemeClr val="accent1">
                <a:tint val="8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Sheet2!$I$41:$I$65</c:f>
              <c:numCache>
                <c:formatCode>General</c:formatCode>
                <c:ptCount val="24"/>
                <c:pt idx="13">
                  <c:v>3</c:v>
                </c:pt>
              </c:numCache>
            </c:numRef>
          </c:val>
          <c:extLst>
            <c:ext xmlns:c16="http://schemas.microsoft.com/office/drawing/2014/chart" uri="{C3380CC4-5D6E-409C-BE32-E72D297353CC}">
              <c16:uniqueId val="{00000007-A65A-4047-9332-8E6571A403C6}"/>
            </c:ext>
          </c:extLst>
        </c:ser>
        <c:ser>
          <c:idx val="8"/>
          <c:order val="8"/>
          <c:tx>
            <c:strRef>
              <c:f>Sheet2!$J$39:$J$40</c:f>
              <c:strCache>
                <c:ptCount val="1"/>
                <c:pt idx="0">
                  <c:v>CLK</c:v>
                </c:pt>
              </c:strCache>
            </c:strRef>
          </c:tx>
          <c:spPr>
            <a:solidFill>
              <a:schemeClr val="accent1">
                <a:tint val="8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Sheet2!$J$41:$J$65</c:f>
              <c:numCache>
                <c:formatCode>General</c:formatCode>
                <c:ptCount val="24"/>
                <c:pt idx="5">
                  <c:v>1</c:v>
                </c:pt>
                <c:pt idx="6">
                  <c:v>10</c:v>
                </c:pt>
                <c:pt idx="7">
                  <c:v>18</c:v>
                </c:pt>
                <c:pt idx="8">
                  <c:v>3</c:v>
                </c:pt>
              </c:numCache>
            </c:numRef>
          </c:val>
          <c:extLst>
            <c:ext xmlns:c16="http://schemas.microsoft.com/office/drawing/2014/chart" uri="{C3380CC4-5D6E-409C-BE32-E72D297353CC}">
              <c16:uniqueId val="{00000008-A65A-4047-9332-8E6571A403C6}"/>
            </c:ext>
          </c:extLst>
        </c:ser>
        <c:ser>
          <c:idx val="9"/>
          <c:order val="9"/>
          <c:tx>
            <c:strRef>
              <c:f>Sheet2!$K$39:$K$40</c:f>
              <c:strCache>
                <c:ptCount val="1"/>
                <c:pt idx="0">
                  <c:v>CLS Class</c:v>
                </c:pt>
              </c:strCache>
            </c:strRef>
          </c:tx>
          <c:spPr>
            <a:solidFill>
              <a:schemeClr val="accent1">
                <a:tint val="9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Sheet2!$K$41:$K$65</c:f>
              <c:numCache>
                <c:formatCode>General</c:formatCode>
                <c:ptCount val="24"/>
                <c:pt idx="10">
                  <c:v>1</c:v>
                </c:pt>
                <c:pt idx="14">
                  <c:v>566</c:v>
                </c:pt>
                <c:pt idx="15">
                  <c:v>235</c:v>
                </c:pt>
                <c:pt idx="16">
                  <c:v>1506</c:v>
                </c:pt>
                <c:pt idx="17">
                  <c:v>2674</c:v>
                </c:pt>
                <c:pt idx="18">
                  <c:v>2953</c:v>
                </c:pt>
                <c:pt idx="19">
                  <c:v>2728</c:v>
                </c:pt>
                <c:pt idx="20">
                  <c:v>1437</c:v>
                </c:pt>
                <c:pt idx="21">
                  <c:v>259</c:v>
                </c:pt>
                <c:pt idx="22">
                  <c:v>66</c:v>
                </c:pt>
                <c:pt idx="23">
                  <c:v>1</c:v>
                </c:pt>
              </c:numCache>
            </c:numRef>
          </c:val>
          <c:extLst>
            <c:ext xmlns:c16="http://schemas.microsoft.com/office/drawing/2014/chart" uri="{C3380CC4-5D6E-409C-BE32-E72D297353CC}">
              <c16:uniqueId val="{00000009-A65A-4047-9332-8E6571A403C6}"/>
            </c:ext>
          </c:extLst>
        </c:ser>
        <c:ser>
          <c:idx val="10"/>
          <c:order val="10"/>
          <c:tx>
            <c:strRef>
              <c:f>Sheet2!$L$39:$L$40</c:f>
              <c:strCache>
                <c:ptCount val="1"/>
                <c:pt idx="0">
                  <c:v>E Class</c:v>
                </c:pt>
              </c:strCache>
            </c:strRef>
          </c:tx>
          <c:spPr>
            <a:solidFill>
              <a:schemeClr val="accent1">
                <a:tint val="9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Sheet2!$L$41:$L$65</c:f>
              <c:numCache>
                <c:formatCode>General</c:formatCode>
                <c:ptCount val="24"/>
                <c:pt idx="4">
                  <c:v>2</c:v>
                </c:pt>
                <c:pt idx="8">
                  <c:v>21</c:v>
                </c:pt>
                <c:pt idx="9">
                  <c:v>12</c:v>
                </c:pt>
                <c:pt idx="10">
                  <c:v>1</c:v>
                </c:pt>
                <c:pt idx="11">
                  <c:v>1050</c:v>
                </c:pt>
                <c:pt idx="12">
                  <c:v>38</c:v>
                </c:pt>
                <c:pt idx="13">
                  <c:v>1119</c:v>
                </c:pt>
                <c:pt idx="14">
                  <c:v>1729</c:v>
                </c:pt>
                <c:pt idx="15">
                  <c:v>1532</c:v>
                </c:pt>
                <c:pt idx="16">
                  <c:v>10245</c:v>
                </c:pt>
                <c:pt idx="17">
                  <c:v>12842</c:v>
                </c:pt>
                <c:pt idx="18">
                  <c:v>19323</c:v>
                </c:pt>
                <c:pt idx="19">
                  <c:v>17373</c:v>
                </c:pt>
                <c:pt idx="20">
                  <c:v>13587</c:v>
                </c:pt>
                <c:pt idx="21">
                  <c:v>5314</c:v>
                </c:pt>
                <c:pt idx="22">
                  <c:v>4593</c:v>
                </c:pt>
                <c:pt idx="23">
                  <c:v>82</c:v>
                </c:pt>
              </c:numCache>
            </c:numRef>
          </c:val>
          <c:extLst>
            <c:ext xmlns:c16="http://schemas.microsoft.com/office/drawing/2014/chart" uri="{C3380CC4-5D6E-409C-BE32-E72D297353CC}">
              <c16:uniqueId val="{0000000A-A65A-4047-9332-8E6571A403C6}"/>
            </c:ext>
          </c:extLst>
        </c:ser>
        <c:ser>
          <c:idx val="11"/>
          <c:order val="11"/>
          <c:tx>
            <c:strRef>
              <c:f>Sheet2!$M$39:$M$40</c:f>
              <c:strCache>
                <c:ptCount val="1"/>
                <c:pt idx="0">
                  <c:v>G Class</c:v>
                </c:pt>
              </c:strCache>
            </c:strRef>
          </c:tx>
          <c:spPr>
            <a:solidFill>
              <a:schemeClr val="accent1"/>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Sheet2!$M$41:$M$65</c:f>
              <c:numCache>
                <c:formatCode>General</c:formatCode>
                <c:ptCount val="24"/>
                <c:pt idx="15">
                  <c:v>1</c:v>
                </c:pt>
                <c:pt idx="16">
                  <c:v>1</c:v>
                </c:pt>
                <c:pt idx="18">
                  <c:v>2</c:v>
                </c:pt>
                <c:pt idx="19">
                  <c:v>2</c:v>
                </c:pt>
                <c:pt idx="20">
                  <c:v>1</c:v>
                </c:pt>
                <c:pt idx="21">
                  <c:v>4</c:v>
                </c:pt>
                <c:pt idx="22">
                  <c:v>2</c:v>
                </c:pt>
                <c:pt idx="23">
                  <c:v>2</c:v>
                </c:pt>
              </c:numCache>
            </c:numRef>
          </c:val>
          <c:extLst>
            <c:ext xmlns:c16="http://schemas.microsoft.com/office/drawing/2014/chart" uri="{C3380CC4-5D6E-409C-BE32-E72D297353CC}">
              <c16:uniqueId val="{0000000B-A65A-4047-9332-8E6571A403C6}"/>
            </c:ext>
          </c:extLst>
        </c:ser>
        <c:ser>
          <c:idx val="12"/>
          <c:order val="12"/>
          <c:tx>
            <c:strRef>
              <c:f>Sheet2!$N$39:$N$40</c:f>
              <c:strCache>
                <c:ptCount val="1"/>
                <c:pt idx="0">
                  <c:v>GL Class</c:v>
                </c:pt>
              </c:strCache>
            </c:strRef>
          </c:tx>
          <c:spPr>
            <a:solidFill>
              <a:schemeClr val="accent1">
                <a:shade val="9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Sheet2!$N$41:$N$65</c:f>
              <c:numCache>
                <c:formatCode>General</c:formatCode>
                <c:ptCount val="24"/>
                <c:pt idx="10">
                  <c:v>171</c:v>
                </c:pt>
                <c:pt idx="16">
                  <c:v>2</c:v>
                </c:pt>
                <c:pt idx="17">
                  <c:v>333</c:v>
                </c:pt>
                <c:pt idx="18">
                  <c:v>1655</c:v>
                </c:pt>
                <c:pt idx="19">
                  <c:v>1440</c:v>
                </c:pt>
                <c:pt idx="20">
                  <c:v>1186</c:v>
                </c:pt>
                <c:pt idx="21">
                  <c:v>201</c:v>
                </c:pt>
              </c:numCache>
            </c:numRef>
          </c:val>
          <c:extLst>
            <c:ext xmlns:c16="http://schemas.microsoft.com/office/drawing/2014/chart" uri="{C3380CC4-5D6E-409C-BE32-E72D297353CC}">
              <c16:uniqueId val="{0000000C-A65A-4047-9332-8E6571A403C6}"/>
            </c:ext>
          </c:extLst>
        </c:ser>
        <c:ser>
          <c:idx val="13"/>
          <c:order val="13"/>
          <c:tx>
            <c:strRef>
              <c:f>Sheet2!$O$39:$O$40</c:f>
              <c:strCache>
                <c:ptCount val="1"/>
                <c:pt idx="0">
                  <c:v>GLA Class</c:v>
                </c:pt>
              </c:strCache>
            </c:strRef>
          </c:tx>
          <c:spPr>
            <a:solidFill>
              <a:schemeClr val="accent1">
                <a:shade val="9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Sheet2!$O$41:$O$65</c:f>
              <c:numCache>
                <c:formatCode>General</c:formatCode>
                <c:ptCount val="24"/>
                <c:pt idx="17">
                  <c:v>9305</c:v>
                </c:pt>
                <c:pt idx="18">
                  <c:v>11601</c:v>
                </c:pt>
                <c:pt idx="19">
                  <c:v>12979</c:v>
                </c:pt>
                <c:pt idx="20">
                  <c:v>10196</c:v>
                </c:pt>
                <c:pt idx="21">
                  <c:v>3066</c:v>
                </c:pt>
                <c:pt idx="22">
                  <c:v>5160</c:v>
                </c:pt>
                <c:pt idx="23">
                  <c:v>981</c:v>
                </c:pt>
              </c:numCache>
            </c:numRef>
          </c:val>
          <c:extLst>
            <c:ext xmlns:c16="http://schemas.microsoft.com/office/drawing/2014/chart" uri="{C3380CC4-5D6E-409C-BE32-E72D297353CC}">
              <c16:uniqueId val="{0000000D-A65A-4047-9332-8E6571A403C6}"/>
            </c:ext>
          </c:extLst>
        </c:ser>
        <c:ser>
          <c:idx val="14"/>
          <c:order val="14"/>
          <c:tx>
            <c:strRef>
              <c:f>Sheet2!$P$39:$P$40</c:f>
              <c:strCache>
                <c:ptCount val="1"/>
                <c:pt idx="0">
                  <c:v>GLB Class</c:v>
                </c:pt>
              </c:strCache>
            </c:strRef>
          </c:tx>
          <c:spPr>
            <a:solidFill>
              <a:schemeClr val="accent1">
                <a:shade val="8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Sheet2!$P$41:$P$65</c:f>
              <c:numCache>
                <c:formatCode>General</c:formatCode>
                <c:ptCount val="24"/>
                <c:pt idx="23">
                  <c:v>184</c:v>
                </c:pt>
              </c:numCache>
            </c:numRef>
          </c:val>
          <c:extLst>
            <c:ext xmlns:c16="http://schemas.microsoft.com/office/drawing/2014/chart" uri="{C3380CC4-5D6E-409C-BE32-E72D297353CC}">
              <c16:uniqueId val="{0000000E-A65A-4047-9332-8E6571A403C6}"/>
            </c:ext>
          </c:extLst>
        </c:ser>
        <c:ser>
          <c:idx val="15"/>
          <c:order val="15"/>
          <c:tx>
            <c:strRef>
              <c:f>Sheet2!$Q$39:$Q$40</c:f>
              <c:strCache>
                <c:ptCount val="1"/>
                <c:pt idx="0">
                  <c:v>GLC Class</c:v>
                </c:pt>
              </c:strCache>
            </c:strRef>
          </c:tx>
          <c:spPr>
            <a:solidFill>
              <a:schemeClr val="accent1">
                <a:shade val="8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Sheet2!$Q$41:$Q$65</c:f>
              <c:numCache>
                <c:formatCode>General</c:formatCode>
                <c:ptCount val="24"/>
                <c:pt idx="18">
                  <c:v>398</c:v>
                </c:pt>
                <c:pt idx="19">
                  <c:v>4683</c:v>
                </c:pt>
                <c:pt idx="20">
                  <c:v>3490</c:v>
                </c:pt>
                <c:pt idx="21">
                  <c:v>1413</c:v>
                </c:pt>
                <c:pt idx="22">
                  <c:v>1647</c:v>
                </c:pt>
                <c:pt idx="23">
                  <c:v>175</c:v>
                </c:pt>
              </c:numCache>
            </c:numRef>
          </c:val>
          <c:extLst>
            <c:ext xmlns:c16="http://schemas.microsoft.com/office/drawing/2014/chart" uri="{C3380CC4-5D6E-409C-BE32-E72D297353CC}">
              <c16:uniqueId val="{0000000F-A65A-4047-9332-8E6571A403C6}"/>
            </c:ext>
          </c:extLst>
        </c:ser>
        <c:ser>
          <c:idx val="16"/>
          <c:order val="16"/>
          <c:tx>
            <c:strRef>
              <c:f>Sheet2!$R$39:$R$40</c:f>
              <c:strCache>
                <c:ptCount val="1"/>
                <c:pt idx="0">
                  <c:v>GLE Class</c:v>
                </c:pt>
              </c:strCache>
            </c:strRef>
          </c:tx>
          <c:spPr>
            <a:solidFill>
              <a:schemeClr val="accent1">
                <a:shade val="7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Sheet2!$R$41:$R$65</c:f>
              <c:numCache>
                <c:formatCode>General</c:formatCode>
                <c:ptCount val="24"/>
                <c:pt idx="18">
                  <c:v>84</c:v>
                </c:pt>
                <c:pt idx="19">
                  <c:v>1901</c:v>
                </c:pt>
                <c:pt idx="20">
                  <c:v>433</c:v>
                </c:pt>
                <c:pt idx="21">
                  <c:v>200</c:v>
                </c:pt>
                <c:pt idx="22">
                  <c:v>145</c:v>
                </c:pt>
                <c:pt idx="23">
                  <c:v>41</c:v>
                </c:pt>
              </c:numCache>
            </c:numRef>
          </c:val>
          <c:extLst>
            <c:ext xmlns:c16="http://schemas.microsoft.com/office/drawing/2014/chart" uri="{C3380CC4-5D6E-409C-BE32-E72D297353CC}">
              <c16:uniqueId val="{00000010-A65A-4047-9332-8E6571A403C6}"/>
            </c:ext>
          </c:extLst>
        </c:ser>
        <c:ser>
          <c:idx val="17"/>
          <c:order val="17"/>
          <c:tx>
            <c:strRef>
              <c:f>Sheet2!$S$39:$S$40</c:f>
              <c:strCache>
                <c:ptCount val="1"/>
                <c:pt idx="0">
                  <c:v>GLS Class</c:v>
                </c:pt>
              </c:strCache>
            </c:strRef>
          </c:tx>
          <c:spPr>
            <a:solidFill>
              <a:schemeClr val="accent1">
                <a:shade val="7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Sheet2!$S$41:$S$65</c:f>
              <c:numCache>
                <c:formatCode>General</c:formatCode>
                <c:ptCount val="24"/>
                <c:pt idx="19">
                  <c:v>12</c:v>
                </c:pt>
                <c:pt idx="20">
                  <c:v>22</c:v>
                </c:pt>
                <c:pt idx="21">
                  <c:v>15</c:v>
                </c:pt>
                <c:pt idx="22">
                  <c:v>20</c:v>
                </c:pt>
                <c:pt idx="23">
                  <c:v>6</c:v>
                </c:pt>
              </c:numCache>
            </c:numRef>
          </c:val>
          <c:extLst>
            <c:ext xmlns:c16="http://schemas.microsoft.com/office/drawing/2014/chart" uri="{C3380CC4-5D6E-409C-BE32-E72D297353CC}">
              <c16:uniqueId val="{00000011-A65A-4047-9332-8E6571A403C6}"/>
            </c:ext>
          </c:extLst>
        </c:ser>
        <c:ser>
          <c:idx val="18"/>
          <c:order val="18"/>
          <c:tx>
            <c:strRef>
              <c:f>Sheet2!$T$39:$T$40</c:f>
              <c:strCache>
                <c:ptCount val="1"/>
                <c:pt idx="0">
                  <c:v>M Class</c:v>
                </c:pt>
              </c:strCache>
            </c:strRef>
          </c:tx>
          <c:spPr>
            <a:solidFill>
              <a:schemeClr val="accent1">
                <a:shade val="6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Sheet2!$T$41:$T$65</c:f>
              <c:numCache>
                <c:formatCode>General</c:formatCode>
                <c:ptCount val="24"/>
                <c:pt idx="0">
                  <c:v>16</c:v>
                </c:pt>
                <c:pt idx="7">
                  <c:v>24</c:v>
                </c:pt>
                <c:pt idx="10">
                  <c:v>8</c:v>
                </c:pt>
                <c:pt idx="11">
                  <c:v>89</c:v>
                </c:pt>
                <c:pt idx="12">
                  <c:v>638</c:v>
                </c:pt>
                <c:pt idx="13">
                  <c:v>1584</c:v>
                </c:pt>
                <c:pt idx="14">
                  <c:v>602</c:v>
                </c:pt>
                <c:pt idx="15">
                  <c:v>231</c:v>
                </c:pt>
                <c:pt idx="16">
                  <c:v>1348</c:v>
                </c:pt>
                <c:pt idx="17">
                  <c:v>1596</c:v>
                </c:pt>
                <c:pt idx="18">
                  <c:v>1076</c:v>
                </c:pt>
              </c:numCache>
            </c:numRef>
          </c:val>
          <c:extLst>
            <c:ext xmlns:c16="http://schemas.microsoft.com/office/drawing/2014/chart" uri="{C3380CC4-5D6E-409C-BE32-E72D297353CC}">
              <c16:uniqueId val="{00000012-A65A-4047-9332-8E6571A403C6}"/>
            </c:ext>
          </c:extLst>
        </c:ser>
        <c:ser>
          <c:idx val="19"/>
          <c:order val="19"/>
          <c:tx>
            <c:strRef>
              <c:f>Sheet2!$U$39:$U$40</c:f>
              <c:strCache>
                <c:ptCount val="1"/>
                <c:pt idx="0">
                  <c:v>R Class</c:v>
                </c:pt>
              </c:strCache>
            </c:strRef>
          </c:tx>
          <c:spPr>
            <a:solidFill>
              <a:schemeClr val="accent1">
                <a:shade val="6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Sheet2!$U$41:$U$65</c:f>
              <c:numCache>
                <c:formatCode>General</c:formatCode>
                <c:ptCount val="24"/>
                <c:pt idx="10">
                  <c:v>10</c:v>
                </c:pt>
                <c:pt idx="14">
                  <c:v>72</c:v>
                </c:pt>
              </c:numCache>
            </c:numRef>
          </c:val>
          <c:extLst>
            <c:ext xmlns:c16="http://schemas.microsoft.com/office/drawing/2014/chart" uri="{C3380CC4-5D6E-409C-BE32-E72D297353CC}">
              <c16:uniqueId val="{00000013-A65A-4047-9332-8E6571A403C6}"/>
            </c:ext>
          </c:extLst>
        </c:ser>
        <c:ser>
          <c:idx val="20"/>
          <c:order val="20"/>
          <c:tx>
            <c:strRef>
              <c:f>Sheet2!$V$39:$V$40</c:f>
              <c:strCache>
                <c:ptCount val="1"/>
                <c:pt idx="0">
                  <c:v>SL CLASS</c:v>
                </c:pt>
              </c:strCache>
            </c:strRef>
          </c:tx>
          <c:spPr>
            <a:solidFill>
              <a:schemeClr val="accent1">
                <a:shade val="5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Sheet2!$V$41:$V$65</c:f>
              <c:numCache>
                <c:formatCode>General</c:formatCode>
                <c:ptCount val="24"/>
                <c:pt idx="1">
                  <c:v>507</c:v>
                </c:pt>
                <c:pt idx="2">
                  <c:v>3</c:v>
                </c:pt>
                <c:pt idx="3">
                  <c:v>24</c:v>
                </c:pt>
                <c:pt idx="4">
                  <c:v>64</c:v>
                </c:pt>
                <c:pt idx="5">
                  <c:v>63</c:v>
                </c:pt>
                <c:pt idx="6">
                  <c:v>288</c:v>
                </c:pt>
                <c:pt idx="8">
                  <c:v>144</c:v>
                </c:pt>
                <c:pt idx="10">
                  <c:v>288</c:v>
                </c:pt>
                <c:pt idx="13">
                  <c:v>1803</c:v>
                </c:pt>
                <c:pt idx="14">
                  <c:v>1</c:v>
                </c:pt>
                <c:pt idx="17">
                  <c:v>126</c:v>
                </c:pt>
                <c:pt idx="18">
                  <c:v>3</c:v>
                </c:pt>
                <c:pt idx="19">
                  <c:v>3835</c:v>
                </c:pt>
                <c:pt idx="20">
                  <c:v>2571</c:v>
                </c:pt>
                <c:pt idx="21">
                  <c:v>155</c:v>
                </c:pt>
                <c:pt idx="22">
                  <c:v>417</c:v>
                </c:pt>
                <c:pt idx="23">
                  <c:v>4</c:v>
                </c:pt>
              </c:numCache>
            </c:numRef>
          </c:val>
          <c:extLst>
            <c:ext xmlns:c16="http://schemas.microsoft.com/office/drawing/2014/chart" uri="{C3380CC4-5D6E-409C-BE32-E72D297353CC}">
              <c16:uniqueId val="{00000014-A65A-4047-9332-8E6571A403C6}"/>
            </c:ext>
          </c:extLst>
        </c:ser>
        <c:ser>
          <c:idx val="21"/>
          <c:order val="21"/>
          <c:tx>
            <c:strRef>
              <c:f>Sheet2!$W$39:$W$40</c:f>
              <c:strCache>
                <c:ptCount val="1"/>
                <c:pt idx="0">
                  <c:v>V Class</c:v>
                </c:pt>
              </c:strCache>
            </c:strRef>
          </c:tx>
          <c:spPr>
            <a:solidFill>
              <a:schemeClr val="accent1">
                <a:shade val="40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Sheet2!$W$41:$W$65</c:f>
              <c:numCache>
                <c:formatCode>General</c:formatCode>
                <c:ptCount val="24"/>
                <c:pt idx="13">
                  <c:v>1</c:v>
                </c:pt>
                <c:pt idx="16">
                  <c:v>1175</c:v>
                </c:pt>
                <c:pt idx="18">
                  <c:v>186</c:v>
                </c:pt>
                <c:pt idx="19">
                  <c:v>575</c:v>
                </c:pt>
                <c:pt idx="20">
                  <c:v>501</c:v>
                </c:pt>
                <c:pt idx="21">
                  <c:v>3110</c:v>
                </c:pt>
                <c:pt idx="22">
                  <c:v>632</c:v>
                </c:pt>
                <c:pt idx="23">
                  <c:v>6</c:v>
                </c:pt>
              </c:numCache>
            </c:numRef>
          </c:val>
          <c:extLst>
            <c:ext xmlns:c16="http://schemas.microsoft.com/office/drawing/2014/chart" uri="{C3380CC4-5D6E-409C-BE32-E72D297353CC}">
              <c16:uniqueId val="{00000015-A65A-4047-9332-8E6571A403C6}"/>
            </c:ext>
          </c:extLst>
        </c:ser>
        <c:ser>
          <c:idx val="22"/>
          <c:order val="22"/>
          <c:tx>
            <c:strRef>
              <c:f>Sheet2!$X$39:$X$40</c:f>
              <c:strCache>
                <c:ptCount val="1"/>
                <c:pt idx="0">
                  <c:v>X-CLASS</c:v>
                </c:pt>
              </c:strCache>
            </c:strRef>
          </c:tx>
          <c:spPr>
            <a:solidFill>
              <a:schemeClr val="accent1">
                <a:shade val="35000"/>
              </a:schemeClr>
            </a:solidFill>
            <a:ln>
              <a:noFill/>
            </a:ln>
            <a:effectLst/>
          </c:spPr>
          <c:invertIfNegative val="0"/>
          <c:cat>
            <c:strRef>
              <c:f>Sheet2!$A$41:$A$65</c:f>
              <c:strCache>
                <c:ptCount val="24"/>
                <c:pt idx="0">
                  <c:v>1970</c:v>
                </c:pt>
                <c:pt idx="1">
                  <c:v>1997</c:v>
                </c:pt>
                <c:pt idx="2">
                  <c:v>1998</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strCache>
            </c:strRef>
          </c:cat>
          <c:val>
            <c:numRef>
              <c:f>Sheet2!$X$41:$X$65</c:f>
              <c:numCache>
                <c:formatCode>General</c:formatCode>
                <c:ptCount val="24"/>
                <c:pt idx="20">
                  <c:v>425</c:v>
                </c:pt>
                <c:pt idx="21">
                  <c:v>456</c:v>
                </c:pt>
                <c:pt idx="22">
                  <c:v>2718</c:v>
                </c:pt>
                <c:pt idx="23">
                  <c:v>3</c:v>
                </c:pt>
              </c:numCache>
            </c:numRef>
          </c:val>
          <c:extLst>
            <c:ext xmlns:c16="http://schemas.microsoft.com/office/drawing/2014/chart" uri="{C3380CC4-5D6E-409C-BE32-E72D297353CC}">
              <c16:uniqueId val="{00000016-A65A-4047-9332-8E6571A403C6}"/>
            </c:ext>
          </c:extLst>
        </c:ser>
        <c:dLbls>
          <c:showLegendKey val="0"/>
          <c:showVal val="0"/>
          <c:showCatName val="0"/>
          <c:showSerName val="0"/>
          <c:showPercent val="0"/>
          <c:showBubbleSize val="0"/>
        </c:dLbls>
        <c:gapWidth val="150"/>
        <c:overlap val="100"/>
        <c:axId val="1335290144"/>
        <c:axId val="1335282240"/>
      </c:barChart>
      <c:catAx>
        <c:axId val="1335290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5282240"/>
        <c:crosses val="autoZero"/>
        <c:auto val="1"/>
        <c:lblAlgn val="ctr"/>
        <c:lblOffset val="100"/>
        <c:noMultiLvlLbl val="0"/>
      </c:catAx>
      <c:valAx>
        <c:axId val="13352822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52901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75000"/>
      </a:schemeClr>
    </a:solidFill>
    <a:ln w="9525" cap="flat" cmpd="sng" algn="ctr">
      <a:solidFill>
        <a:schemeClr val="bg1">
          <a:lumMod val="9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pivotSource>
    <c:name>[sql project.xlsx]Sheet2!PivotTable1</c:name>
    <c:fmtId val="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tint val="58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tint val="86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hade val="86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hade val="58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tint val="58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tint val="86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hade val="86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hade val="58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tint val="58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tint val="86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hade val="86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hade val="58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percentStacked"/>
        <c:varyColors val="0"/>
        <c:ser>
          <c:idx val="0"/>
          <c:order val="0"/>
          <c:tx>
            <c:strRef>
              <c:f>Sheet2!$B$4:$B$6</c:f>
              <c:strCache>
                <c:ptCount val="1"/>
                <c:pt idx="0">
                  <c:v>1</c:v>
                </c:pt>
              </c:strCache>
            </c:strRef>
          </c:tx>
          <c:spPr>
            <a:solidFill>
              <a:schemeClr val="accent1">
                <a:tint val="58000"/>
              </a:schemeClr>
            </a:solidFill>
            <a:ln>
              <a:noFill/>
            </a:ln>
            <a:effectLst/>
          </c:spPr>
          <c:invertIfNegative val="0"/>
          <c:cat>
            <c:strRef>
              <c:f>Sheet2!$A$7:$A$29</c:f>
              <c:strCache>
                <c:ptCount val="22"/>
                <c:pt idx="0">
                  <c:v>A1</c:v>
                </c:pt>
                <c:pt idx="1">
                  <c:v>A3</c:v>
                </c:pt>
                <c:pt idx="2">
                  <c:v>A4</c:v>
                </c:pt>
                <c:pt idx="3">
                  <c:v>A5</c:v>
                </c:pt>
                <c:pt idx="4">
                  <c:v>A6</c:v>
                </c:pt>
                <c:pt idx="5">
                  <c:v>A7</c:v>
                </c:pt>
                <c:pt idx="6">
                  <c:v>A8</c:v>
                </c:pt>
                <c:pt idx="7">
                  <c:v>NULL</c:v>
                </c:pt>
                <c:pt idx="8">
                  <c:v>Q2</c:v>
                </c:pt>
                <c:pt idx="9">
                  <c:v>Q3</c:v>
                </c:pt>
                <c:pt idx="10">
                  <c:v>Q5</c:v>
                </c:pt>
                <c:pt idx="11">
                  <c:v>Q7</c:v>
                </c:pt>
                <c:pt idx="12">
                  <c:v>R8</c:v>
                </c:pt>
                <c:pt idx="13">
                  <c:v>RS3</c:v>
                </c:pt>
                <c:pt idx="14">
                  <c:v>RS4</c:v>
                </c:pt>
                <c:pt idx="15">
                  <c:v>RS5</c:v>
                </c:pt>
                <c:pt idx="16">
                  <c:v>S3</c:v>
                </c:pt>
                <c:pt idx="17">
                  <c:v>S4</c:v>
                </c:pt>
                <c:pt idx="18">
                  <c:v>S5</c:v>
                </c:pt>
                <c:pt idx="19">
                  <c:v>S8</c:v>
                </c:pt>
                <c:pt idx="20">
                  <c:v>SQ5</c:v>
                </c:pt>
                <c:pt idx="21">
                  <c:v>TT</c:v>
                </c:pt>
              </c:strCache>
            </c:strRef>
          </c:cat>
          <c:val>
            <c:numRef>
              <c:f>Sheet2!$B$7:$B$29</c:f>
              <c:numCache>
                <c:formatCode>General</c:formatCode>
                <c:ptCount val="22"/>
                <c:pt idx="0">
                  <c:v>4156706</c:v>
                </c:pt>
                <c:pt idx="1">
                  <c:v>6522641</c:v>
                </c:pt>
                <c:pt idx="2">
                  <c:v>5220082</c:v>
                </c:pt>
                <c:pt idx="3">
                  <c:v>3727359</c:v>
                </c:pt>
                <c:pt idx="4">
                  <c:v>3784291</c:v>
                </c:pt>
                <c:pt idx="5">
                  <c:v>924092</c:v>
                </c:pt>
                <c:pt idx="6">
                  <c:v>665682</c:v>
                </c:pt>
                <c:pt idx="7">
                  <c:v>113045017</c:v>
                </c:pt>
                <c:pt idx="8">
                  <c:v>3422804</c:v>
                </c:pt>
                <c:pt idx="9">
                  <c:v>5556926</c:v>
                </c:pt>
                <c:pt idx="10">
                  <c:v>2895212</c:v>
                </c:pt>
                <c:pt idx="11">
                  <c:v>1030426</c:v>
                </c:pt>
                <c:pt idx="13">
                  <c:v>287965</c:v>
                </c:pt>
                <c:pt idx="14">
                  <c:v>218933</c:v>
                </c:pt>
                <c:pt idx="15">
                  <c:v>26995</c:v>
                </c:pt>
                <c:pt idx="16">
                  <c:v>288630</c:v>
                </c:pt>
                <c:pt idx="17">
                  <c:v>59990</c:v>
                </c:pt>
                <c:pt idx="18">
                  <c:v>22990</c:v>
                </c:pt>
                <c:pt idx="19">
                  <c:v>96000</c:v>
                </c:pt>
                <c:pt idx="20">
                  <c:v>76940</c:v>
                </c:pt>
                <c:pt idx="21">
                  <c:v>2159286</c:v>
                </c:pt>
              </c:numCache>
            </c:numRef>
          </c:val>
          <c:extLst>
            <c:ext xmlns:c16="http://schemas.microsoft.com/office/drawing/2014/chart" uri="{C3380CC4-5D6E-409C-BE32-E72D297353CC}">
              <c16:uniqueId val="{00000000-E74B-4937-95E5-349F352D53AF}"/>
            </c:ext>
          </c:extLst>
        </c:ser>
        <c:ser>
          <c:idx val="1"/>
          <c:order val="1"/>
          <c:tx>
            <c:strRef>
              <c:f>Sheet2!$C$4:$C$6</c:f>
              <c:strCache>
                <c:ptCount val="1"/>
                <c:pt idx="0">
                  <c:v>2</c:v>
                </c:pt>
              </c:strCache>
            </c:strRef>
          </c:tx>
          <c:spPr>
            <a:solidFill>
              <a:schemeClr val="accent1">
                <a:tint val="86000"/>
              </a:schemeClr>
            </a:solidFill>
            <a:ln>
              <a:noFill/>
            </a:ln>
            <a:effectLst/>
          </c:spPr>
          <c:invertIfNegative val="0"/>
          <c:cat>
            <c:strRef>
              <c:f>Sheet2!$A$7:$A$29</c:f>
              <c:strCache>
                <c:ptCount val="22"/>
                <c:pt idx="0">
                  <c:v>A1</c:v>
                </c:pt>
                <c:pt idx="1">
                  <c:v>A3</c:v>
                </c:pt>
                <c:pt idx="2">
                  <c:v>A4</c:v>
                </c:pt>
                <c:pt idx="3">
                  <c:v>A5</c:v>
                </c:pt>
                <c:pt idx="4">
                  <c:v>A6</c:v>
                </c:pt>
                <c:pt idx="5">
                  <c:v>A7</c:v>
                </c:pt>
                <c:pt idx="6">
                  <c:v>A8</c:v>
                </c:pt>
                <c:pt idx="7">
                  <c:v>NULL</c:v>
                </c:pt>
                <c:pt idx="8">
                  <c:v>Q2</c:v>
                </c:pt>
                <c:pt idx="9">
                  <c:v>Q3</c:v>
                </c:pt>
                <c:pt idx="10">
                  <c:v>Q5</c:v>
                </c:pt>
                <c:pt idx="11">
                  <c:v>Q7</c:v>
                </c:pt>
                <c:pt idx="12">
                  <c:v>R8</c:v>
                </c:pt>
                <c:pt idx="13">
                  <c:v>RS3</c:v>
                </c:pt>
                <c:pt idx="14">
                  <c:v>RS4</c:v>
                </c:pt>
                <c:pt idx="15">
                  <c:v>RS5</c:v>
                </c:pt>
                <c:pt idx="16">
                  <c:v>S3</c:v>
                </c:pt>
                <c:pt idx="17">
                  <c:v>S4</c:v>
                </c:pt>
                <c:pt idx="18">
                  <c:v>S5</c:v>
                </c:pt>
                <c:pt idx="19">
                  <c:v>S8</c:v>
                </c:pt>
                <c:pt idx="20">
                  <c:v>SQ5</c:v>
                </c:pt>
                <c:pt idx="21">
                  <c:v>TT</c:v>
                </c:pt>
              </c:strCache>
            </c:strRef>
          </c:cat>
          <c:val>
            <c:numRef>
              <c:f>Sheet2!$C$7:$C$29</c:f>
              <c:numCache>
                <c:formatCode>General</c:formatCode>
                <c:ptCount val="22"/>
                <c:pt idx="0">
                  <c:v>3751815</c:v>
                </c:pt>
                <c:pt idx="1">
                  <c:v>4995490</c:v>
                </c:pt>
                <c:pt idx="2">
                  <c:v>5862316</c:v>
                </c:pt>
                <c:pt idx="3">
                  <c:v>4760026</c:v>
                </c:pt>
                <c:pt idx="4">
                  <c:v>3910554</c:v>
                </c:pt>
                <c:pt idx="5">
                  <c:v>682645</c:v>
                </c:pt>
                <c:pt idx="6">
                  <c:v>655409</c:v>
                </c:pt>
                <c:pt idx="7">
                  <c:v>23061324</c:v>
                </c:pt>
                <c:pt idx="8">
                  <c:v>3036934</c:v>
                </c:pt>
                <c:pt idx="9">
                  <c:v>4478078</c:v>
                </c:pt>
                <c:pt idx="10">
                  <c:v>3371153</c:v>
                </c:pt>
                <c:pt idx="11">
                  <c:v>1090357</c:v>
                </c:pt>
                <c:pt idx="13">
                  <c:v>188945</c:v>
                </c:pt>
                <c:pt idx="14">
                  <c:v>159969</c:v>
                </c:pt>
                <c:pt idx="16">
                  <c:v>211225</c:v>
                </c:pt>
                <c:pt idx="17">
                  <c:v>11990</c:v>
                </c:pt>
                <c:pt idx="18">
                  <c:v>46485</c:v>
                </c:pt>
                <c:pt idx="20">
                  <c:v>190920</c:v>
                </c:pt>
                <c:pt idx="21">
                  <c:v>2320458</c:v>
                </c:pt>
              </c:numCache>
            </c:numRef>
          </c:val>
          <c:extLst>
            <c:ext xmlns:c16="http://schemas.microsoft.com/office/drawing/2014/chart" uri="{C3380CC4-5D6E-409C-BE32-E72D297353CC}">
              <c16:uniqueId val="{00000001-E74B-4937-95E5-349F352D53AF}"/>
            </c:ext>
          </c:extLst>
        </c:ser>
        <c:ser>
          <c:idx val="2"/>
          <c:order val="2"/>
          <c:tx>
            <c:strRef>
              <c:f>Sheet2!$D$4:$D$6</c:f>
              <c:strCache>
                <c:ptCount val="1"/>
                <c:pt idx="0">
                  <c:v>3</c:v>
                </c:pt>
              </c:strCache>
            </c:strRef>
          </c:tx>
          <c:spPr>
            <a:solidFill>
              <a:schemeClr val="accent1">
                <a:shade val="86000"/>
              </a:schemeClr>
            </a:solidFill>
            <a:ln>
              <a:noFill/>
            </a:ln>
            <a:effectLst/>
          </c:spPr>
          <c:invertIfNegative val="0"/>
          <c:cat>
            <c:strRef>
              <c:f>Sheet2!$A$7:$A$29</c:f>
              <c:strCache>
                <c:ptCount val="22"/>
                <c:pt idx="0">
                  <c:v>A1</c:v>
                </c:pt>
                <c:pt idx="1">
                  <c:v>A3</c:v>
                </c:pt>
                <c:pt idx="2">
                  <c:v>A4</c:v>
                </c:pt>
                <c:pt idx="3">
                  <c:v>A5</c:v>
                </c:pt>
                <c:pt idx="4">
                  <c:v>A6</c:v>
                </c:pt>
                <c:pt idx="5">
                  <c:v>A7</c:v>
                </c:pt>
                <c:pt idx="6">
                  <c:v>A8</c:v>
                </c:pt>
                <c:pt idx="7">
                  <c:v>NULL</c:v>
                </c:pt>
                <c:pt idx="8">
                  <c:v>Q2</c:v>
                </c:pt>
                <c:pt idx="9">
                  <c:v>Q3</c:v>
                </c:pt>
                <c:pt idx="10">
                  <c:v>Q5</c:v>
                </c:pt>
                <c:pt idx="11">
                  <c:v>Q7</c:v>
                </c:pt>
                <c:pt idx="12">
                  <c:v>R8</c:v>
                </c:pt>
                <c:pt idx="13">
                  <c:v>RS3</c:v>
                </c:pt>
                <c:pt idx="14">
                  <c:v>RS4</c:v>
                </c:pt>
                <c:pt idx="15">
                  <c:v>RS5</c:v>
                </c:pt>
                <c:pt idx="16">
                  <c:v>S3</c:v>
                </c:pt>
                <c:pt idx="17">
                  <c:v>S4</c:v>
                </c:pt>
                <c:pt idx="18">
                  <c:v>S5</c:v>
                </c:pt>
                <c:pt idx="19">
                  <c:v>S8</c:v>
                </c:pt>
                <c:pt idx="20">
                  <c:v>SQ5</c:v>
                </c:pt>
                <c:pt idx="21">
                  <c:v>TT</c:v>
                </c:pt>
              </c:strCache>
            </c:strRef>
          </c:cat>
          <c:val>
            <c:numRef>
              <c:f>Sheet2!$D$7:$D$29</c:f>
              <c:numCache>
                <c:formatCode>General</c:formatCode>
                <c:ptCount val="22"/>
                <c:pt idx="0">
                  <c:v>3032675</c:v>
                </c:pt>
                <c:pt idx="1">
                  <c:v>4894573</c:v>
                </c:pt>
                <c:pt idx="2">
                  <c:v>4810564</c:v>
                </c:pt>
                <c:pt idx="3">
                  <c:v>4051066</c:v>
                </c:pt>
                <c:pt idx="4">
                  <c:v>3933175</c:v>
                </c:pt>
                <c:pt idx="5">
                  <c:v>805160</c:v>
                </c:pt>
                <c:pt idx="6">
                  <c:v>551217</c:v>
                </c:pt>
                <c:pt idx="7">
                  <c:v>8311778</c:v>
                </c:pt>
                <c:pt idx="8">
                  <c:v>3339576</c:v>
                </c:pt>
                <c:pt idx="9">
                  <c:v>4739495</c:v>
                </c:pt>
                <c:pt idx="10">
                  <c:v>3080222</c:v>
                </c:pt>
                <c:pt idx="11">
                  <c:v>938742</c:v>
                </c:pt>
                <c:pt idx="12">
                  <c:v>33950</c:v>
                </c:pt>
                <c:pt idx="13">
                  <c:v>99985</c:v>
                </c:pt>
                <c:pt idx="14">
                  <c:v>149959</c:v>
                </c:pt>
                <c:pt idx="15">
                  <c:v>53990</c:v>
                </c:pt>
                <c:pt idx="16">
                  <c:v>314780</c:v>
                </c:pt>
                <c:pt idx="17">
                  <c:v>35990</c:v>
                </c:pt>
                <c:pt idx="18">
                  <c:v>34990</c:v>
                </c:pt>
                <c:pt idx="20">
                  <c:v>116890</c:v>
                </c:pt>
                <c:pt idx="21">
                  <c:v>2170086</c:v>
                </c:pt>
              </c:numCache>
            </c:numRef>
          </c:val>
          <c:extLst>
            <c:ext xmlns:c16="http://schemas.microsoft.com/office/drawing/2014/chart" uri="{C3380CC4-5D6E-409C-BE32-E72D297353CC}">
              <c16:uniqueId val="{00000002-E74B-4937-95E5-349F352D53AF}"/>
            </c:ext>
          </c:extLst>
        </c:ser>
        <c:ser>
          <c:idx val="3"/>
          <c:order val="3"/>
          <c:tx>
            <c:strRef>
              <c:f>Sheet2!$E$4:$E$6</c:f>
              <c:strCache>
                <c:ptCount val="1"/>
                <c:pt idx="0">
                  <c:v>4</c:v>
                </c:pt>
              </c:strCache>
            </c:strRef>
          </c:tx>
          <c:spPr>
            <a:solidFill>
              <a:schemeClr val="accent1">
                <a:shade val="58000"/>
              </a:schemeClr>
            </a:solidFill>
            <a:ln>
              <a:noFill/>
            </a:ln>
            <a:effectLst/>
          </c:spPr>
          <c:invertIfNegative val="0"/>
          <c:cat>
            <c:strRef>
              <c:f>Sheet2!$A$7:$A$29</c:f>
              <c:strCache>
                <c:ptCount val="22"/>
                <c:pt idx="0">
                  <c:v>A1</c:v>
                </c:pt>
                <c:pt idx="1">
                  <c:v>A3</c:v>
                </c:pt>
                <c:pt idx="2">
                  <c:v>A4</c:v>
                </c:pt>
                <c:pt idx="3">
                  <c:v>A5</c:v>
                </c:pt>
                <c:pt idx="4">
                  <c:v>A6</c:v>
                </c:pt>
                <c:pt idx="5">
                  <c:v>A7</c:v>
                </c:pt>
                <c:pt idx="6">
                  <c:v>A8</c:v>
                </c:pt>
                <c:pt idx="7">
                  <c:v>NULL</c:v>
                </c:pt>
                <c:pt idx="8">
                  <c:v>Q2</c:v>
                </c:pt>
                <c:pt idx="9">
                  <c:v>Q3</c:v>
                </c:pt>
                <c:pt idx="10">
                  <c:v>Q5</c:v>
                </c:pt>
                <c:pt idx="11">
                  <c:v>Q7</c:v>
                </c:pt>
                <c:pt idx="12">
                  <c:v>R8</c:v>
                </c:pt>
                <c:pt idx="13">
                  <c:v>RS3</c:v>
                </c:pt>
                <c:pt idx="14">
                  <c:v>RS4</c:v>
                </c:pt>
                <c:pt idx="15">
                  <c:v>RS5</c:v>
                </c:pt>
                <c:pt idx="16">
                  <c:v>S3</c:v>
                </c:pt>
                <c:pt idx="17">
                  <c:v>S4</c:v>
                </c:pt>
                <c:pt idx="18">
                  <c:v>S5</c:v>
                </c:pt>
                <c:pt idx="19">
                  <c:v>S8</c:v>
                </c:pt>
                <c:pt idx="20">
                  <c:v>SQ5</c:v>
                </c:pt>
                <c:pt idx="21">
                  <c:v>TT</c:v>
                </c:pt>
              </c:strCache>
            </c:strRef>
          </c:cat>
          <c:val>
            <c:numRef>
              <c:f>Sheet2!$E$7:$E$29</c:f>
              <c:numCache>
                <c:formatCode>General</c:formatCode>
                <c:ptCount val="22"/>
                <c:pt idx="0">
                  <c:v>2886800</c:v>
                </c:pt>
                <c:pt idx="1">
                  <c:v>5279757</c:v>
                </c:pt>
                <c:pt idx="2">
                  <c:v>4675967</c:v>
                </c:pt>
                <c:pt idx="3">
                  <c:v>3486452</c:v>
                </c:pt>
                <c:pt idx="4">
                  <c:v>4274062</c:v>
                </c:pt>
                <c:pt idx="5">
                  <c:v>526171</c:v>
                </c:pt>
                <c:pt idx="6">
                  <c:v>651227</c:v>
                </c:pt>
                <c:pt idx="7">
                  <c:v>3433767</c:v>
                </c:pt>
                <c:pt idx="8">
                  <c:v>2590978</c:v>
                </c:pt>
                <c:pt idx="9">
                  <c:v>4789733</c:v>
                </c:pt>
                <c:pt idx="10">
                  <c:v>3090749</c:v>
                </c:pt>
                <c:pt idx="11">
                  <c:v>1039321</c:v>
                </c:pt>
                <c:pt idx="13">
                  <c:v>145965</c:v>
                </c:pt>
                <c:pt idx="14">
                  <c:v>183459</c:v>
                </c:pt>
                <c:pt idx="15">
                  <c:v>53990</c:v>
                </c:pt>
                <c:pt idx="16">
                  <c:v>147190</c:v>
                </c:pt>
                <c:pt idx="17">
                  <c:v>95980</c:v>
                </c:pt>
                <c:pt idx="18">
                  <c:v>17495</c:v>
                </c:pt>
                <c:pt idx="20">
                  <c:v>20000</c:v>
                </c:pt>
                <c:pt idx="21">
                  <c:v>1922334</c:v>
                </c:pt>
              </c:numCache>
            </c:numRef>
          </c:val>
          <c:extLst>
            <c:ext xmlns:c16="http://schemas.microsoft.com/office/drawing/2014/chart" uri="{C3380CC4-5D6E-409C-BE32-E72D297353CC}">
              <c16:uniqueId val="{00000003-E74B-4937-95E5-349F352D53AF}"/>
            </c:ext>
          </c:extLst>
        </c:ser>
        <c:dLbls>
          <c:showLegendKey val="0"/>
          <c:showVal val="0"/>
          <c:showCatName val="0"/>
          <c:showSerName val="0"/>
          <c:showPercent val="0"/>
          <c:showBubbleSize val="0"/>
        </c:dLbls>
        <c:gapWidth val="150"/>
        <c:overlap val="100"/>
        <c:axId val="1045262080"/>
        <c:axId val="1045272896"/>
      </c:barChart>
      <c:catAx>
        <c:axId val="10452620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5272896"/>
        <c:crosses val="autoZero"/>
        <c:auto val="1"/>
        <c:lblAlgn val="ctr"/>
        <c:lblOffset val="100"/>
        <c:noMultiLvlLbl val="0"/>
      </c:catAx>
      <c:valAx>
        <c:axId val="104527289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52620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[sql project.xlsx]Sheet2!PivotTable3</c:name>
    <c:fmtId val="9"/>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pivotFmt>
      <c:pivotFmt>
        <c:idx val="26"/>
      </c:pivotFmt>
      <c:pivotFmt>
        <c:idx val="27"/>
      </c:pivotFmt>
      <c:pivotFmt>
        <c:idx val="28"/>
      </c:pivotFmt>
      <c:pivotFmt>
        <c:idx val="29"/>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pivotFmt>
      <c:pivotFmt>
        <c:idx val="32"/>
      </c:pivotFmt>
      <c:pivotFmt>
        <c:idx val="33"/>
      </c:pivotFmt>
      <c:pivotFmt>
        <c:idx val="34"/>
      </c:pivotFmt>
      <c:pivotFmt>
        <c:idx val="35"/>
      </c:pivotFmt>
      <c:pivotFmt>
        <c:idx val="36"/>
      </c:pivotFmt>
      <c:pivotFmt>
        <c:idx val="37"/>
      </c:pivotFmt>
      <c:pivotFmt>
        <c:idx val="38"/>
      </c:pivotFmt>
      <c:pivotFmt>
        <c:idx val="39"/>
      </c:pivotFmt>
      <c:pivotFmt>
        <c:idx val="40"/>
      </c:pivotFmt>
      <c:pivotFmt>
        <c:idx val="41"/>
      </c:pivotFmt>
      <c:pivotFmt>
        <c:idx val="42"/>
      </c:pivotFmt>
      <c:pivotFmt>
        <c:idx val="43"/>
      </c:pivotFmt>
      <c:pivotFmt>
        <c:idx val="44"/>
      </c:pivotFmt>
      <c:pivotFmt>
        <c:idx val="45"/>
      </c:pivotFmt>
      <c:pivotFmt>
        <c:idx val="46"/>
      </c:pivotFmt>
      <c:pivotFmt>
        <c:idx val="47"/>
      </c:pivotFmt>
      <c:pivotFmt>
        <c:idx val="48"/>
      </c:pivotFmt>
      <c:pivotFmt>
        <c:idx val="49"/>
      </c:pivotFmt>
      <c:pivotFmt>
        <c:idx val="50"/>
      </c:pivotFmt>
      <c:pivotFmt>
        <c:idx val="51"/>
      </c:pivotFmt>
      <c:pivotFmt>
        <c:idx val="52"/>
      </c:pivotFmt>
      <c:pivotFmt>
        <c:idx val="53"/>
      </c:pivotFmt>
      <c:pivotFmt>
        <c:idx val="54"/>
      </c:pivotFmt>
      <c:pivotFmt>
        <c:idx val="55"/>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pivotFmt>
      <c:pivotFmt>
        <c:idx val="58"/>
      </c:pivotFmt>
      <c:pivotFmt>
        <c:idx val="59"/>
      </c:pivotFmt>
      <c:pivotFmt>
        <c:idx val="60"/>
      </c:pivotFmt>
      <c:pivotFmt>
        <c:idx val="61"/>
      </c:pivotFmt>
      <c:pivotFmt>
        <c:idx val="62"/>
      </c:pivotFmt>
      <c:pivotFmt>
        <c:idx val="63"/>
      </c:pivotFmt>
      <c:pivotFmt>
        <c:idx val="64"/>
      </c:pivotFmt>
      <c:pivotFmt>
        <c:idx val="65"/>
      </c:pivotFmt>
      <c:pivotFmt>
        <c:idx val="66"/>
      </c:pivotFmt>
      <c:pivotFmt>
        <c:idx val="67"/>
      </c:pivotFmt>
      <c:pivotFmt>
        <c:idx val="68"/>
      </c:pivotFmt>
      <c:pivotFmt>
        <c:idx val="69"/>
      </c:pivotFmt>
      <c:pivotFmt>
        <c:idx val="70"/>
      </c:pivotFmt>
      <c:pivotFmt>
        <c:idx val="71"/>
      </c:pivotFmt>
      <c:pivotFmt>
        <c:idx val="72"/>
      </c:pivotFmt>
      <c:pivotFmt>
        <c:idx val="73"/>
      </c:pivotFmt>
      <c:pivotFmt>
        <c:idx val="74"/>
      </c:pivotFmt>
      <c:pivotFmt>
        <c:idx val="75"/>
      </c:pivotFmt>
      <c:pivotFmt>
        <c:idx val="76"/>
      </c:pivotFmt>
      <c:pivotFmt>
        <c:idx val="77"/>
      </c:pivotFmt>
      <c:pivotFmt>
        <c:idx val="78"/>
      </c:pivotFmt>
      <c:pivotFmt>
        <c:idx val="79"/>
      </c:pivotFmt>
      <c:pivotFmt>
        <c:idx val="80"/>
      </c:pivotFmt>
      <c:pivotFmt>
        <c:idx val="81"/>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pivotFmt>
      <c:pivotFmt>
        <c:idx val="84"/>
      </c:pivotFmt>
      <c:pivotFmt>
        <c:idx val="85"/>
      </c:pivotFmt>
      <c:pivotFmt>
        <c:idx val="86"/>
      </c:pivotFmt>
      <c:pivotFmt>
        <c:idx val="87"/>
      </c:pivotFmt>
      <c:pivotFmt>
        <c:idx val="88"/>
      </c:pivotFmt>
      <c:pivotFmt>
        <c:idx val="89"/>
      </c:pivotFmt>
      <c:pivotFmt>
        <c:idx val="90"/>
      </c:pivotFmt>
      <c:pivotFmt>
        <c:idx val="91"/>
      </c:pivotFmt>
      <c:pivotFmt>
        <c:idx val="92"/>
      </c:pivotFmt>
      <c:pivotFmt>
        <c:idx val="93"/>
      </c:pivotFmt>
      <c:pivotFmt>
        <c:idx val="94"/>
      </c:pivotFmt>
      <c:pivotFmt>
        <c:idx val="95"/>
      </c:pivotFmt>
      <c:pivotFmt>
        <c:idx val="96"/>
      </c:pivotFmt>
      <c:pivotFmt>
        <c:idx val="97"/>
      </c:pivotFmt>
      <c:pivotFmt>
        <c:idx val="98"/>
      </c:pivotFmt>
      <c:pivotFmt>
        <c:idx val="99"/>
      </c:pivotFmt>
      <c:pivotFmt>
        <c:idx val="100"/>
      </c:pivotFmt>
      <c:pivotFmt>
        <c:idx val="101"/>
      </c:pivotFmt>
      <c:pivotFmt>
        <c:idx val="102"/>
      </c:pivotFmt>
      <c:pivotFmt>
        <c:idx val="103"/>
      </c:pivotFmt>
      <c:pivotFmt>
        <c:idx val="104"/>
      </c:pivotFmt>
      <c:pivotFmt>
        <c:idx val="105"/>
      </c:pivotFmt>
      <c:pivotFmt>
        <c:idx val="106"/>
      </c:pivotFmt>
      <c:pivotFmt>
        <c:idx val="107"/>
      </c:pivotFmt>
      <c:pivotFmt>
        <c:idx val="108"/>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9"/>
        <c:spPr>
          <a:solidFill>
            <a:schemeClr val="accent6"/>
          </a:solidFill>
          <a:ln>
            <a:noFill/>
          </a:ln>
          <a:effectLst>
            <a:outerShdw blurRad="254000" sx="102000" sy="102000" algn="ctr" rotWithShape="0">
              <a:prstClr val="black">
                <a:alpha val="20000"/>
              </a:prstClr>
            </a:outerShdw>
          </a:effectLst>
          <a:sp3d/>
        </c:spPr>
      </c:pivotFmt>
      <c:pivotFmt>
        <c:idx val="110"/>
        <c:spPr>
          <a:solidFill>
            <a:schemeClr val="accent5"/>
          </a:solidFill>
          <a:ln>
            <a:noFill/>
          </a:ln>
          <a:effectLst>
            <a:outerShdw blurRad="254000" sx="102000" sy="102000" algn="ctr" rotWithShape="0">
              <a:prstClr val="black">
                <a:alpha val="20000"/>
              </a:prstClr>
            </a:outerShdw>
          </a:effectLst>
          <a:sp3d/>
        </c:spPr>
      </c:pivotFmt>
      <c:pivotFmt>
        <c:idx val="111"/>
        <c:spPr>
          <a:solidFill>
            <a:schemeClr val="accent4"/>
          </a:solidFill>
          <a:ln>
            <a:noFill/>
          </a:ln>
          <a:effectLst>
            <a:outerShdw blurRad="254000" sx="102000" sy="102000" algn="ctr" rotWithShape="0">
              <a:prstClr val="black">
                <a:alpha val="20000"/>
              </a:prstClr>
            </a:outerShdw>
          </a:effectLst>
          <a:sp3d/>
        </c:spPr>
      </c:pivotFmt>
      <c:pivotFmt>
        <c:idx val="112"/>
        <c:spPr>
          <a:solidFill>
            <a:schemeClr val="accent6">
              <a:lumMod val="60000"/>
            </a:schemeClr>
          </a:solidFill>
          <a:ln>
            <a:noFill/>
          </a:ln>
          <a:effectLst>
            <a:outerShdw blurRad="254000" sx="102000" sy="102000" algn="ctr" rotWithShape="0">
              <a:prstClr val="black">
                <a:alpha val="20000"/>
              </a:prstClr>
            </a:outerShdw>
          </a:effectLst>
          <a:sp3d/>
        </c:spPr>
      </c:pivotFmt>
      <c:pivotFmt>
        <c:idx val="113"/>
        <c:spPr>
          <a:solidFill>
            <a:schemeClr val="accent5">
              <a:lumMod val="60000"/>
            </a:schemeClr>
          </a:solidFill>
          <a:ln>
            <a:noFill/>
          </a:ln>
          <a:effectLst>
            <a:outerShdw blurRad="254000" sx="102000" sy="102000" algn="ctr" rotWithShape="0">
              <a:prstClr val="black">
                <a:alpha val="20000"/>
              </a:prstClr>
            </a:outerShdw>
          </a:effectLst>
          <a:sp3d/>
        </c:spPr>
      </c:pivotFmt>
      <c:pivotFmt>
        <c:idx val="114"/>
        <c:spPr>
          <a:solidFill>
            <a:schemeClr val="accent4">
              <a:lumMod val="60000"/>
            </a:schemeClr>
          </a:solidFill>
          <a:ln>
            <a:noFill/>
          </a:ln>
          <a:effectLst>
            <a:outerShdw blurRad="254000" sx="102000" sy="102000" algn="ctr" rotWithShape="0">
              <a:prstClr val="black">
                <a:alpha val="20000"/>
              </a:prstClr>
            </a:outerShdw>
          </a:effectLst>
          <a:sp3d/>
        </c:spPr>
      </c:pivotFmt>
      <c:pivotFmt>
        <c:idx val="115"/>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116"/>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117"/>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118"/>
        <c:spPr>
          <a:solidFill>
            <a:schemeClr val="accent6">
              <a:lumMod val="80000"/>
            </a:schemeClr>
          </a:solidFill>
          <a:ln>
            <a:noFill/>
          </a:ln>
          <a:effectLst>
            <a:outerShdw blurRad="254000" sx="102000" sy="102000" algn="ctr" rotWithShape="0">
              <a:prstClr val="black">
                <a:alpha val="20000"/>
              </a:prstClr>
            </a:outerShdw>
          </a:effectLst>
          <a:sp3d/>
        </c:spPr>
      </c:pivotFmt>
      <c:pivotFmt>
        <c:idx val="119"/>
        <c:spPr>
          <a:solidFill>
            <a:schemeClr val="accent5">
              <a:lumMod val="80000"/>
            </a:schemeClr>
          </a:solidFill>
          <a:ln>
            <a:noFill/>
          </a:ln>
          <a:effectLst>
            <a:outerShdw blurRad="254000" sx="102000" sy="102000" algn="ctr" rotWithShape="0">
              <a:prstClr val="black">
                <a:alpha val="20000"/>
              </a:prstClr>
            </a:outerShdw>
          </a:effectLst>
          <a:sp3d/>
        </c:spPr>
      </c:pivotFmt>
      <c:pivotFmt>
        <c:idx val="120"/>
        <c:spPr>
          <a:solidFill>
            <a:schemeClr val="accent4">
              <a:lumMod val="80000"/>
            </a:schemeClr>
          </a:solidFill>
          <a:ln>
            <a:noFill/>
          </a:ln>
          <a:effectLst>
            <a:outerShdw blurRad="254000" sx="102000" sy="102000" algn="ctr" rotWithShape="0">
              <a:prstClr val="black">
                <a:alpha val="20000"/>
              </a:prstClr>
            </a:outerShdw>
          </a:effectLst>
          <a:sp3d/>
        </c:spPr>
      </c:pivotFmt>
      <c:pivotFmt>
        <c:idx val="121"/>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122"/>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123"/>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124"/>
        <c:spPr>
          <a:solidFill>
            <a:schemeClr val="accent6">
              <a:lumMod val="50000"/>
            </a:schemeClr>
          </a:solidFill>
          <a:ln>
            <a:noFill/>
          </a:ln>
          <a:effectLst>
            <a:outerShdw blurRad="254000" sx="102000" sy="102000" algn="ctr" rotWithShape="0">
              <a:prstClr val="black">
                <a:alpha val="20000"/>
              </a:prstClr>
            </a:outerShdw>
          </a:effectLst>
          <a:sp3d/>
        </c:spPr>
      </c:pivotFmt>
      <c:pivotFmt>
        <c:idx val="125"/>
        <c:spPr>
          <a:solidFill>
            <a:schemeClr val="accent5">
              <a:lumMod val="50000"/>
            </a:schemeClr>
          </a:solidFill>
          <a:ln>
            <a:noFill/>
          </a:ln>
          <a:effectLst>
            <a:outerShdw blurRad="254000" sx="102000" sy="102000" algn="ctr" rotWithShape="0">
              <a:prstClr val="black">
                <a:alpha val="20000"/>
              </a:prstClr>
            </a:outerShdw>
          </a:effectLst>
          <a:sp3d/>
        </c:spPr>
      </c:pivotFmt>
      <c:pivotFmt>
        <c:idx val="126"/>
        <c:spPr>
          <a:solidFill>
            <a:schemeClr val="accent4">
              <a:lumMod val="50000"/>
            </a:schemeClr>
          </a:solidFill>
          <a:ln>
            <a:noFill/>
          </a:ln>
          <a:effectLst>
            <a:outerShdw blurRad="254000" sx="102000" sy="102000" algn="ctr" rotWithShape="0">
              <a:prstClr val="black">
                <a:alpha val="20000"/>
              </a:prstClr>
            </a:outerShdw>
          </a:effectLst>
          <a:sp3d/>
        </c:spPr>
      </c:pivotFmt>
      <c:pivotFmt>
        <c:idx val="127"/>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128"/>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129"/>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130"/>
        <c:spPr>
          <a:solidFill>
            <a:schemeClr val="accent6">
              <a:lumMod val="70000"/>
            </a:schemeClr>
          </a:solidFill>
          <a:ln>
            <a:noFill/>
          </a:ln>
          <a:effectLst>
            <a:outerShdw blurRad="254000" sx="102000" sy="102000" algn="ctr" rotWithShape="0">
              <a:prstClr val="black">
                <a:alpha val="20000"/>
              </a:prstClr>
            </a:outerShdw>
          </a:effectLst>
          <a:sp3d/>
        </c:spPr>
      </c:pivotFmt>
      <c:pivotFmt>
        <c:idx val="131"/>
        <c:spPr>
          <a:solidFill>
            <a:schemeClr val="accent5">
              <a:lumMod val="70000"/>
            </a:schemeClr>
          </a:solidFill>
          <a:ln>
            <a:noFill/>
          </a:ln>
          <a:effectLst>
            <a:outerShdw blurRad="254000" sx="102000" sy="102000" algn="ctr" rotWithShape="0">
              <a:prstClr val="black">
                <a:alpha val="20000"/>
              </a:prstClr>
            </a:outerShdw>
          </a:effectLst>
          <a:sp3d/>
        </c:spPr>
      </c:pivotFmt>
      <c:pivotFmt>
        <c:idx val="132"/>
        <c:spPr>
          <a:solidFill>
            <a:schemeClr val="accent4">
              <a:lumMod val="70000"/>
            </a:schemeClr>
          </a:solidFill>
          <a:ln>
            <a:noFill/>
          </a:ln>
          <a:effectLst>
            <a:outerShdw blurRad="254000" sx="102000" sy="102000" algn="ctr" rotWithShape="0">
              <a:prstClr val="black">
                <a:alpha val="20000"/>
              </a:prstClr>
            </a:outerShdw>
          </a:effectLst>
          <a:sp3d/>
        </c:spPr>
      </c:pivotFmt>
      <c:pivotFmt>
        <c:idx val="133"/>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134"/>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5"/>
        <c:spPr>
          <a:solidFill>
            <a:schemeClr val="accent6"/>
          </a:solidFill>
          <a:ln>
            <a:noFill/>
          </a:ln>
          <a:effectLst>
            <a:outerShdw blurRad="254000" sx="102000" sy="102000" algn="ctr" rotWithShape="0">
              <a:prstClr val="black">
                <a:alpha val="20000"/>
              </a:prstClr>
            </a:outerShdw>
          </a:effectLst>
          <a:sp3d/>
        </c:spPr>
      </c:pivotFmt>
      <c:pivotFmt>
        <c:idx val="136"/>
        <c:spPr>
          <a:solidFill>
            <a:schemeClr val="accent5"/>
          </a:solidFill>
          <a:ln>
            <a:noFill/>
          </a:ln>
          <a:effectLst>
            <a:outerShdw blurRad="254000" sx="102000" sy="102000" algn="ctr" rotWithShape="0">
              <a:prstClr val="black">
                <a:alpha val="20000"/>
              </a:prstClr>
            </a:outerShdw>
          </a:effectLst>
          <a:sp3d/>
        </c:spPr>
      </c:pivotFmt>
      <c:pivotFmt>
        <c:idx val="137"/>
        <c:spPr>
          <a:solidFill>
            <a:schemeClr val="accent4"/>
          </a:solidFill>
          <a:ln>
            <a:noFill/>
          </a:ln>
          <a:effectLst>
            <a:outerShdw blurRad="254000" sx="102000" sy="102000" algn="ctr" rotWithShape="0">
              <a:prstClr val="black">
                <a:alpha val="20000"/>
              </a:prstClr>
            </a:outerShdw>
          </a:effectLst>
          <a:sp3d/>
        </c:spPr>
      </c:pivotFmt>
      <c:pivotFmt>
        <c:idx val="138"/>
        <c:spPr>
          <a:solidFill>
            <a:schemeClr val="accent6">
              <a:lumMod val="60000"/>
            </a:schemeClr>
          </a:solidFill>
          <a:ln>
            <a:noFill/>
          </a:ln>
          <a:effectLst>
            <a:outerShdw blurRad="254000" sx="102000" sy="102000" algn="ctr" rotWithShape="0">
              <a:prstClr val="black">
                <a:alpha val="20000"/>
              </a:prstClr>
            </a:outerShdw>
          </a:effectLst>
          <a:sp3d/>
        </c:spPr>
      </c:pivotFmt>
      <c:pivotFmt>
        <c:idx val="139"/>
        <c:spPr>
          <a:solidFill>
            <a:schemeClr val="accent5">
              <a:lumMod val="60000"/>
            </a:schemeClr>
          </a:solidFill>
          <a:ln>
            <a:noFill/>
          </a:ln>
          <a:effectLst>
            <a:outerShdw blurRad="254000" sx="102000" sy="102000" algn="ctr" rotWithShape="0">
              <a:prstClr val="black">
                <a:alpha val="20000"/>
              </a:prstClr>
            </a:outerShdw>
          </a:effectLst>
          <a:sp3d/>
        </c:spPr>
      </c:pivotFmt>
      <c:pivotFmt>
        <c:idx val="140"/>
        <c:spPr>
          <a:solidFill>
            <a:schemeClr val="accent4">
              <a:lumMod val="60000"/>
            </a:schemeClr>
          </a:solidFill>
          <a:ln>
            <a:noFill/>
          </a:ln>
          <a:effectLst>
            <a:outerShdw blurRad="254000" sx="102000" sy="102000" algn="ctr" rotWithShape="0">
              <a:prstClr val="black">
                <a:alpha val="20000"/>
              </a:prstClr>
            </a:outerShdw>
          </a:effectLst>
          <a:sp3d/>
        </c:spPr>
      </c:pivotFmt>
      <c:pivotFmt>
        <c:idx val="141"/>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142"/>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143"/>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144"/>
        <c:spPr>
          <a:solidFill>
            <a:schemeClr val="accent6">
              <a:lumMod val="80000"/>
            </a:schemeClr>
          </a:solidFill>
          <a:ln>
            <a:noFill/>
          </a:ln>
          <a:effectLst>
            <a:outerShdw blurRad="254000" sx="102000" sy="102000" algn="ctr" rotWithShape="0">
              <a:prstClr val="black">
                <a:alpha val="20000"/>
              </a:prstClr>
            </a:outerShdw>
          </a:effectLst>
          <a:sp3d/>
        </c:spPr>
      </c:pivotFmt>
      <c:pivotFmt>
        <c:idx val="145"/>
        <c:spPr>
          <a:solidFill>
            <a:schemeClr val="accent5">
              <a:lumMod val="80000"/>
            </a:schemeClr>
          </a:solidFill>
          <a:ln>
            <a:noFill/>
          </a:ln>
          <a:effectLst>
            <a:outerShdw blurRad="254000" sx="102000" sy="102000" algn="ctr" rotWithShape="0">
              <a:prstClr val="black">
                <a:alpha val="20000"/>
              </a:prstClr>
            </a:outerShdw>
          </a:effectLst>
          <a:sp3d/>
        </c:spPr>
      </c:pivotFmt>
      <c:pivotFmt>
        <c:idx val="146"/>
        <c:spPr>
          <a:solidFill>
            <a:schemeClr val="accent4">
              <a:lumMod val="80000"/>
            </a:schemeClr>
          </a:solidFill>
          <a:ln>
            <a:noFill/>
          </a:ln>
          <a:effectLst>
            <a:outerShdw blurRad="254000" sx="102000" sy="102000" algn="ctr" rotWithShape="0">
              <a:prstClr val="black">
                <a:alpha val="20000"/>
              </a:prstClr>
            </a:outerShdw>
          </a:effectLst>
          <a:sp3d/>
        </c:spPr>
      </c:pivotFmt>
      <c:pivotFmt>
        <c:idx val="147"/>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148"/>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149"/>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150"/>
        <c:spPr>
          <a:solidFill>
            <a:schemeClr val="accent6">
              <a:lumMod val="50000"/>
            </a:schemeClr>
          </a:solidFill>
          <a:ln>
            <a:noFill/>
          </a:ln>
          <a:effectLst>
            <a:outerShdw blurRad="254000" sx="102000" sy="102000" algn="ctr" rotWithShape="0">
              <a:prstClr val="black">
                <a:alpha val="20000"/>
              </a:prstClr>
            </a:outerShdw>
          </a:effectLst>
          <a:sp3d/>
        </c:spPr>
      </c:pivotFmt>
      <c:pivotFmt>
        <c:idx val="151"/>
        <c:spPr>
          <a:solidFill>
            <a:schemeClr val="accent5">
              <a:lumMod val="50000"/>
            </a:schemeClr>
          </a:solidFill>
          <a:ln>
            <a:noFill/>
          </a:ln>
          <a:effectLst>
            <a:outerShdw blurRad="254000" sx="102000" sy="102000" algn="ctr" rotWithShape="0">
              <a:prstClr val="black">
                <a:alpha val="20000"/>
              </a:prstClr>
            </a:outerShdw>
          </a:effectLst>
          <a:sp3d/>
        </c:spPr>
      </c:pivotFmt>
      <c:pivotFmt>
        <c:idx val="152"/>
        <c:spPr>
          <a:solidFill>
            <a:schemeClr val="accent4">
              <a:lumMod val="50000"/>
            </a:schemeClr>
          </a:solidFill>
          <a:ln>
            <a:noFill/>
          </a:ln>
          <a:effectLst>
            <a:outerShdw blurRad="254000" sx="102000" sy="102000" algn="ctr" rotWithShape="0">
              <a:prstClr val="black">
                <a:alpha val="20000"/>
              </a:prstClr>
            </a:outerShdw>
          </a:effectLst>
          <a:sp3d/>
        </c:spPr>
      </c:pivotFmt>
      <c:pivotFmt>
        <c:idx val="153"/>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154"/>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155"/>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156"/>
        <c:spPr>
          <a:solidFill>
            <a:schemeClr val="accent6">
              <a:lumMod val="70000"/>
            </a:schemeClr>
          </a:solidFill>
          <a:ln>
            <a:noFill/>
          </a:ln>
          <a:effectLst>
            <a:outerShdw blurRad="254000" sx="102000" sy="102000" algn="ctr" rotWithShape="0">
              <a:prstClr val="black">
                <a:alpha val="20000"/>
              </a:prstClr>
            </a:outerShdw>
          </a:effectLst>
          <a:sp3d/>
        </c:spPr>
      </c:pivotFmt>
      <c:pivotFmt>
        <c:idx val="157"/>
        <c:spPr>
          <a:solidFill>
            <a:schemeClr val="accent5">
              <a:lumMod val="70000"/>
            </a:schemeClr>
          </a:solidFill>
          <a:ln>
            <a:noFill/>
          </a:ln>
          <a:effectLst>
            <a:outerShdw blurRad="254000" sx="102000" sy="102000" algn="ctr" rotWithShape="0">
              <a:prstClr val="black">
                <a:alpha val="20000"/>
              </a:prstClr>
            </a:outerShdw>
          </a:effectLst>
          <a:sp3d/>
        </c:spPr>
      </c:pivotFmt>
      <c:pivotFmt>
        <c:idx val="158"/>
        <c:spPr>
          <a:solidFill>
            <a:schemeClr val="accent4">
              <a:lumMod val="70000"/>
            </a:schemeClr>
          </a:solidFill>
          <a:ln>
            <a:noFill/>
          </a:ln>
          <a:effectLst>
            <a:outerShdw blurRad="254000" sx="102000" sy="102000" algn="ctr" rotWithShape="0">
              <a:prstClr val="black">
                <a:alpha val="20000"/>
              </a:prstClr>
            </a:outerShdw>
          </a:effectLst>
          <a:sp3d/>
        </c:spPr>
      </c:pivotFmt>
      <c:pivotFmt>
        <c:idx val="159"/>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160"/>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61"/>
        <c:spPr>
          <a:solidFill>
            <a:schemeClr val="accent6"/>
          </a:solidFill>
          <a:ln>
            <a:noFill/>
          </a:ln>
          <a:effectLst>
            <a:outerShdw blurRad="254000" sx="102000" sy="102000" algn="ctr" rotWithShape="0">
              <a:prstClr val="black">
                <a:alpha val="20000"/>
              </a:prstClr>
            </a:outerShdw>
          </a:effectLst>
          <a:sp3d/>
        </c:spPr>
      </c:pivotFmt>
      <c:pivotFmt>
        <c:idx val="162"/>
        <c:spPr>
          <a:solidFill>
            <a:schemeClr val="accent5"/>
          </a:solidFill>
          <a:ln>
            <a:noFill/>
          </a:ln>
          <a:effectLst>
            <a:outerShdw blurRad="254000" sx="102000" sy="102000" algn="ctr" rotWithShape="0">
              <a:prstClr val="black">
                <a:alpha val="20000"/>
              </a:prstClr>
            </a:outerShdw>
          </a:effectLst>
          <a:sp3d/>
        </c:spPr>
      </c:pivotFmt>
      <c:pivotFmt>
        <c:idx val="163"/>
        <c:spPr>
          <a:solidFill>
            <a:schemeClr val="accent4"/>
          </a:solidFill>
          <a:ln>
            <a:noFill/>
          </a:ln>
          <a:effectLst>
            <a:outerShdw blurRad="254000" sx="102000" sy="102000" algn="ctr" rotWithShape="0">
              <a:prstClr val="black">
                <a:alpha val="20000"/>
              </a:prstClr>
            </a:outerShdw>
          </a:effectLst>
          <a:sp3d/>
        </c:spPr>
      </c:pivotFmt>
      <c:pivotFmt>
        <c:idx val="164"/>
        <c:spPr>
          <a:solidFill>
            <a:schemeClr val="accent6">
              <a:lumMod val="60000"/>
            </a:schemeClr>
          </a:solidFill>
          <a:ln>
            <a:noFill/>
          </a:ln>
          <a:effectLst>
            <a:outerShdw blurRad="254000" sx="102000" sy="102000" algn="ctr" rotWithShape="0">
              <a:prstClr val="black">
                <a:alpha val="20000"/>
              </a:prstClr>
            </a:outerShdw>
          </a:effectLst>
          <a:sp3d/>
        </c:spPr>
      </c:pivotFmt>
      <c:pivotFmt>
        <c:idx val="165"/>
        <c:spPr>
          <a:solidFill>
            <a:schemeClr val="accent5">
              <a:lumMod val="60000"/>
            </a:schemeClr>
          </a:solidFill>
          <a:ln>
            <a:noFill/>
          </a:ln>
          <a:effectLst>
            <a:outerShdw blurRad="254000" sx="102000" sy="102000" algn="ctr" rotWithShape="0">
              <a:prstClr val="black">
                <a:alpha val="20000"/>
              </a:prstClr>
            </a:outerShdw>
          </a:effectLst>
          <a:sp3d/>
        </c:spPr>
      </c:pivotFmt>
      <c:pivotFmt>
        <c:idx val="166"/>
        <c:spPr>
          <a:solidFill>
            <a:schemeClr val="accent4">
              <a:lumMod val="60000"/>
            </a:schemeClr>
          </a:solidFill>
          <a:ln>
            <a:noFill/>
          </a:ln>
          <a:effectLst>
            <a:outerShdw blurRad="254000" sx="102000" sy="102000" algn="ctr" rotWithShape="0">
              <a:prstClr val="black">
                <a:alpha val="20000"/>
              </a:prstClr>
            </a:outerShdw>
          </a:effectLst>
          <a:sp3d/>
        </c:spPr>
      </c:pivotFmt>
      <c:pivotFmt>
        <c:idx val="167"/>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168"/>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169"/>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170"/>
        <c:spPr>
          <a:solidFill>
            <a:schemeClr val="accent6">
              <a:lumMod val="80000"/>
            </a:schemeClr>
          </a:solidFill>
          <a:ln>
            <a:noFill/>
          </a:ln>
          <a:effectLst>
            <a:outerShdw blurRad="254000" sx="102000" sy="102000" algn="ctr" rotWithShape="0">
              <a:prstClr val="black">
                <a:alpha val="20000"/>
              </a:prstClr>
            </a:outerShdw>
          </a:effectLst>
          <a:sp3d/>
        </c:spPr>
      </c:pivotFmt>
      <c:pivotFmt>
        <c:idx val="171"/>
        <c:spPr>
          <a:solidFill>
            <a:schemeClr val="accent5">
              <a:lumMod val="80000"/>
            </a:schemeClr>
          </a:solidFill>
          <a:ln>
            <a:noFill/>
          </a:ln>
          <a:effectLst>
            <a:outerShdw blurRad="254000" sx="102000" sy="102000" algn="ctr" rotWithShape="0">
              <a:prstClr val="black">
                <a:alpha val="20000"/>
              </a:prstClr>
            </a:outerShdw>
          </a:effectLst>
          <a:sp3d/>
        </c:spPr>
      </c:pivotFmt>
      <c:pivotFmt>
        <c:idx val="172"/>
        <c:spPr>
          <a:solidFill>
            <a:schemeClr val="accent4">
              <a:lumMod val="80000"/>
            </a:schemeClr>
          </a:solidFill>
          <a:ln>
            <a:noFill/>
          </a:ln>
          <a:effectLst>
            <a:outerShdw blurRad="254000" sx="102000" sy="102000" algn="ctr" rotWithShape="0">
              <a:prstClr val="black">
                <a:alpha val="20000"/>
              </a:prstClr>
            </a:outerShdw>
          </a:effectLst>
          <a:sp3d/>
        </c:spPr>
      </c:pivotFmt>
      <c:pivotFmt>
        <c:idx val="173"/>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174"/>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175"/>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176"/>
        <c:spPr>
          <a:solidFill>
            <a:schemeClr val="accent6">
              <a:lumMod val="50000"/>
            </a:schemeClr>
          </a:solidFill>
          <a:ln>
            <a:noFill/>
          </a:ln>
          <a:effectLst>
            <a:outerShdw blurRad="254000" sx="102000" sy="102000" algn="ctr" rotWithShape="0">
              <a:prstClr val="black">
                <a:alpha val="20000"/>
              </a:prstClr>
            </a:outerShdw>
          </a:effectLst>
          <a:sp3d/>
        </c:spPr>
      </c:pivotFmt>
      <c:pivotFmt>
        <c:idx val="177"/>
        <c:spPr>
          <a:solidFill>
            <a:schemeClr val="accent5">
              <a:lumMod val="50000"/>
            </a:schemeClr>
          </a:solidFill>
          <a:ln>
            <a:noFill/>
          </a:ln>
          <a:effectLst>
            <a:outerShdw blurRad="254000" sx="102000" sy="102000" algn="ctr" rotWithShape="0">
              <a:prstClr val="black">
                <a:alpha val="20000"/>
              </a:prstClr>
            </a:outerShdw>
          </a:effectLst>
          <a:sp3d/>
        </c:spPr>
      </c:pivotFmt>
      <c:pivotFmt>
        <c:idx val="178"/>
        <c:spPr>
          <a:solidFill>
            <a:schemeClr val="accent4">
              <a:lumMod val="50000"/>
            </a:schemeClr>
          </a:solidFill>
          <a:ln>
            <a:noFill/>
          </a:ln>
          <a:effectLst>
            <a:outerShdw blurRad="254000" sx="102000" sy="102000" algn="ctr" rotWithShape="0">
              <a:prstClr val="black">
                <a:alpha val="20000"/>
              </a:prstClr>
            </a:outerShdw>
          </a:effectLst>
          <a:sp3d/>
        </c:spPr>
      </c:pivotFmt>
      <c:pivotFmt>
        <c:idx val="179"/>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180"/>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181"/>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182"/>
        <c:spPr>
          <a:solidFill>
            <a:schemeClr val="accent6">
              <a:lumMod val="70000"/>
            </a:schemeClr>
          </a:solidFill>
          <a:ln>
            <a:noFill/>
          </a:ln>
          <a:effectLst>
            <a:outerShdw blurRad="254000" sx="102000" sy="102000" algn="ctr" rotWithShape="0">
              <a:prstClr val="black">
                <a:alpha val="20000"/>
              </a:prstClr>
            </a:outerShdw>
          </a:effectLst>
          <a:sp3d/>
        </c:spPr>
      </c:pivotFmt>
      <c:pivotFmt>
        <c:idx val="183"/>
        <c:spPr>
          <a:solidFill>
            <a:schemeClr val="accent5">
              <a:lumMod val="70000"/>
            </a:schemeClr>
          </a:solidFill>
          <a:ln>
            <a:noFill/>
          </a:ln>
          <a:effectLst>
            <a:outerShdw blurRad="254000" sx="102000" sy="102000" algn="ctr" rotWithShape="0">
              <a:prstClr val="black">
                <a:alpha val="20000"/>
              </a:prstClr>
            </a:outerShdw>
          </a:effectLst>
          <a:sp3d/>
        </c:spPr>
      </c:pivotFmt>
      <c:pivotFmt>
        <c:idx val="184"/>
        <c:spPr>
          <a:solidFill>
            <a:schemeClr val="accent4">
              <a:lumMod val="70000"/>
            </a:schemeClr>
          </a:solidFill>
          <a:ln>
            <a:noFill/>
          </a:ln>
          <a:effectLst>
            <a:outerShdw blurRad="254000" sx="102000" sy="102000" algn="ctr" rotWithShape="0">
              <a:prstClr val="black">
                <a:alpha val="20000"/>
              </a:prstClr>
            </a:outerShdw>
          </a:effectLst>
          <a:sp3d/>
        </c:spPr>
      </c:pivotFmt>
      <c:pivotFmt>
        <c:idx val="185"/>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186"/>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87"/>
        <c:spPr>
          <a:solidFill>
            <a:schemeClr val="accent6"/>
          </a:solidFill>
          <a:ln>
            <a:noFill/>
          </a:ln>
          <a:effectLst>
            <a:outerShdw blurRad="254000" sx="102000" sy="102000" algn="ctr" rotWithShape="0">
              <a:prstClr val="black">
                <a:alpha val="20000"/>
              </a:prstClr>
            </a:outerShdw>
          </a:effectLst>
          <a:sp3d/>
        </c:spPr>
      </c:pivotFmt>
      <c:pivotFmt>
        <c:idx val="188"/>
        <c:spPr>
          <a:solidFill>
            <a:schemeClr val="accent5"/>
          </a:solidFill>
          <a:ln>
            <a:noFill/>
          </a:ln>
          <a:effectLst>
            <a:outerShdw blurRad="254000" sx="102000" sy="102000" algn="ctr" rotWithShape="0">
              <a:prstClr val="black">
                <a:alpha val="20000"/>
              </a:prstClr>
            </a:outerShdw>
          </a:effectLst>
          <a:sp3d/>
        </c:spPr>
      </c:pivotFmt>
      <c:pivotFmt>
        <c:idx val="189"/>
        <c:spPr>
          <a:solidFill>
            <a:schemeClr val="accent4"/>
          </a:solidFill>
          <a:ln>
            <a:noFill/>
          </a:ln>
          <a:effectLst>
            <a:outerShdw blurRad="254000" sx="102000" sy="102000" algn="ctr" rotWithShape="0">
              <a:prstClr val="black">
                <a:alpha val="20000"/>
              </a:prstClr>
            </a:outerShdw>
          </a:effectLst>
          <a:sp3d/>
        </c:spPr>
      </c:pivotFmt>
      <c:pivotFmt>
        <c:idx val="190"/>
        <c:spPr>
          <a:solidFill>
            <a:schemeClr val="accent6">
              <a:lumMod val="60000"/>
            </a:schemeClr>
          </a:solidFill>
          <a:ln>
            <a:noFill/>
          </a:ln>
          <a:effectLst>
            <a:outerShdw blurRad="254000" sx="102000" sy="102000" algn="ctr" rotWithShape="0">
              <a:prstClr val="black">
                <a:alpha val="20000"/>
              </a:prstClr>
            </a:outerShdw>
          </a:effectLst>
          <a:sp3d/>
        </c:spPr>
      </c:pivotFmt>
      <c:pivotFmt>
        <c:idx val="191"/>
        <c:spPr>
          <a:solidFill>
            <a:schemeClr val="accent5">
              <a:lumMod val="60000"/>
            </a:schemeClr>
          </a:solidFill>
          <a:ln>
            <a:noFill/>
          </a:ln>
          <a:effectLst>
            <a:outerShdw blurRad="254000" sx="102000" sy="102000" algn="ctr" rotWithShape="0">
              <a:prstClr val="black">
                <a:alpha val="20000"/>
              </a:prstClr>
            </a:outerShdw>
          </a:effectLst>
          <a:sp3d/>
        </c:spPr>
      </c:pivotFmt>
      <c:pivotFmt>
        <c:idx val="192"/>
        <c:spPr>
          <a:solidFill>
            <a:schemeClr val="accent4">
              <a:lumMod val="60000"/>
            </a:schemeClr>
          </a:solidFill>
          <a:ln>
            <a:noFill/>
          </a:ln>
          <a:effectLst>
            <a:outerShdw blurRad="254000" sx="102000" sy="102000" algn="ctr" rotWithShape="0">
              <a:prstClr val="black">
                <a:alpha val="20000"/>
              </a:prstClr>
            </a:outerShdw>
          </a:effectLst>
          <a:sp3d/>
        </c:spPr>
      </c:pivotFmt>
      <c:pivotFmt>
        <c:idx val="193"/>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194"/>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195"/>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196"/>
        <c:spPr>
          <a:solidFill>
            <a:schemeClr val="accent6">
              <a:lumMod val="80000"/>
            </a:schemeClr>
          </a:solidFill>
          <a:ln>
            <a:noFill/>
          </a:ln>
          <a:effectLst>
            <a:outerShdw blurRad="254000" sx="102000" sy="102000" algn="ctr" rotWithShape="0">
              <a:prstClr val="black">
                <a:alpha val="20000"/>
              </a:prstClr>
            </a:outerShdw>
          </a:effectLst>
          <a:sp3d/>
        </c:spPr>
      </c:pivotFmt>
      <c:pivotFmt>
        <c:idx val="197"/>
        <c:spPr>
          <a:solidFill>
            <a:schemeClr val="accent5">
              <a:lumMod val="80000"/>
            </a:schemeClr>
          </a:solidFill>
          <a:ln>
            <a:noFill/>
          </a:ln>
          <a:effectLst>
            <a:outerShdw blurRad="254000" sx="102000" sy="102000" algn="ctr" rotWithShape="0">
              <a:prstClr val="black">
                <a:alpha val="20000"/>
              </a:prstClr>
            </a:outerShdw>
          </a:effectLst>
          <a:sp3d/>
        </c:spPr>
      </c:pivotFmt>
      <c:pivotFmt>
        <c:idx val="198"/>
        <c:spPr>
          <a:solidFill>
            <a:schemeClr val="accent4">
              <a:lumMod val="80000"/>
            </a:schemeClr>
          </a:solidFill>
          <a:ln>
            <a:noFill/>
          </a:ln>
          <a:effectLst>
            <a:outerShdw blurRad="254000" sx="102000" sy="102000" algn="ctr" rotWithShape="0">
              <a:prstClr val="black">
                <a:alpha val="20000"/>
              </a:prstClr>
            </a:outerShdw>
          </a:effectLst>
          <a:sp3d/>
        </c:spPr>
      </c:pivotFmt>
      <c:pivotFmt>
        <c:idx val="199"/>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200"/>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201"/>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202"/>
        <c:spPr>
          <a:solidFill>
            <a:schemeClr val="accent6">
              <a:lumMod val="50000"/>
            </a:schemeClr>
          </a:solidFill>
          <a:ln>
            <a:noFill/>
          </a:ln>
          <a:effectLst>
            <a:outerShdw blurRad="254000" sx="102000" sy="102000" algn="ctr" rotWithShape="0">
              <a:prstClr val="black">
                <a:alpha val="20000"/>
              </a:prstClr>
            </a:outerShdw>
          </a:effectLst>
          <a:sp3d/>
        </c:spPr>
      </c:pivotFmt>
      <c:pivotFmt>
        <c:idx val="203"/>
        <c:spPr>
          <a:solidFill>
            <a:schemeClr val="accent5">
              <a:lumMod val="50000"/>
            </a:schemeClr>
          </a:solidFill>
          <a:ln>
            <a:noFill/>
          </a:ln>
          <a:effectLst>
            <a:outerShdw blurRad="254000" sx="102000" sy="102000" algn="ctr" rotWithShape="0">
              <a:prstClr val="black">
                <a:alpha val="20000"/>
              </a:prstClr>
            </a:outerShdw>
          </a:effectLst>
          <a:sp3d/>
        </c:spPr>
      </c:pivotFmt>
      <c:pivotFmt>
        <c:idx val="204"/>
        <c:spPr>
          <a:solidFill>
            <a:schemeClr val="accent4">
              <a:lumMod val="50000"/>
            </a:schemeClr>
          </a:solidFill>
          <a:ln>
            <a:noFill/>
          </a:ln>
          <a:effectLst>
            <a:outerShdw blurRad="254000" sx="102000" sy="102000" algn="ctr" rotWithShape="0">
              <a:prstClr val="black">
                <a:alpha val="20000"/>
              </a:prstClr>
            </a:outerShdw>
          </a:effectLst>
          <a:sp3d/>
        </c:spPr>
      </c:pivotFmt>
      <c:pivotFmt>
        <c:idx val="205"/>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206"/>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207"/>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208"/>
        <c:spPr>
          <a:solidFill>
            <a:schemeClr val="accent6">
              <a:lumMod val="70000"/>
            </a:schemeClr>
          </a:solidFill>
          <a:ln>
            <a:noFill/>
          </a:ln>
          <a:effectLst>
            <a:outerShdw blurRad="254000" sx="102000" sy="102000" algn="ctr" rotWithShape="0">
              <a:prstClr val="black">
                <a:alpha val="20000"/>
              </a:prstClr>
            </a:outerShdw>
          </a:effectLst>
          <a:sp3d/>
        </c:spPr>
      </c:pivotFmt>
      <c:pivotFmt>
        <c:idx val="209"/>
        <c:spPr>
          <a:solidFill>
            <a:schemeClr val="accent5">
              <a:lumMod val="70000"/>
            </a:schemeClr>
          </a:solidFill>
          <a:ln>
            <a:noFill/>
          </a:ln>
          <a:effectLst>
            <a:outerShdw blurRad="254000" sx="102000" sy="102000" algn="ctr" rotWithShape="0">
              <a:prstClr val="black">
                <a:alpha val="20000"/>
              </a:prstClr>
            </a:outerShdw>
          </a:effectLst>
          <a:sp3d/>
        </c:spPr>
      </c:pivotFmt>
      <c:pivotFmt>
        <c:idx val="210"/>
        <c:spPr>
          <a:solidFill>
            <a:schemeClr val="accent4">
              <a:lumMod val="70000"/>
            </a:schemeClr>
          </a:solidFill>
          <a:ln>
            <a:noFill/>
          </a:ln>
          <a:effectLst>
            <a:outerShdw blurRad="254000" sx="102000" sy="102000" algn="ctr" rotWithShape="0">
              <a:prstClr val="black">
                <a:alpha val="20000"/>
              </a:prstClr>
            </a:outerShdw>
          </a:effectLst>
          <a:sp3d/>
        </c:spPr>
      </c:pivotFmt>
      <c:pivotFmt>
        <c:idx val="211"/>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212"/>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13"/>
        <c:spPr>
          <a:solidFill>
            <a:schemeClr val="accent6"/>
          </a:solidFill>
          <a:ln>
            <a:noFill/>
          </a:ln>
          <a:effectLst>
            <a:outerShdw blurRad="254000" sx="102000" sy="102000" algn="ctr" rotWithShape="0">
              <a:prstClr val="black">
                <a:alpha val="20000"/>
              </a:prstClr>
            </a:outerShdw>
          </a:effectLst>
          <a:sp3d/>
        </c:spPr>
      </c:pivotFmt>
      <c:pivotFmt>
        <c:idx val="214"/>
        <c:spPr>
          <a:solidFill>
            <a:schemeClr val="accent5"/>
          </a:solidFill>
          <a:ln>
            <a:noFill/>
          </a:ln>
          <a:effectLst>
            <a:outerShdw blurRad="254000" sx="102000" sy="102000" algn="ctr" rotWithShape="0">
              <a:prstClr val="black">
                <a:alpha val="20000"/>
              </a:prstClr>
            </a:outerShdw>
          </a:effectLst>
          <a:sp3d/>
        </c:spPr>
      </c:pivotFmt>
      <c:pivotFmt>
        <c:idx val="215"/>
        <c:spPr>
          <a:solidFill>
            <a:schemeClr val="accent4"/>
          </a:solidFill>
          <a:ln>
            <a:noFill/>
          </a:ln>
          <a:effectLst>
            <a:outerShdw blurRad="254000" sx="102000" sy="102000" algn="ctr" rotWithShape="0">
              <a:prstClr val="black">
                <a:alpha val="20000"/>
              </a:prstClr>
            </a:outerShdw>
          </a:effectLst>
          <a:sp3d/>
        </c:spPr>
      </c:pivotFmt>
      <c:pivotFmt>
        <c:idx val="216"/>
        <c:spPr>
          <a:solidFill>
            <a:schemeClr val="accent6">
              <a:lumMod val="60000"/>
            </a:schemeClr>
          </a:solidFill>
          <a:ln>
            <a:noFill/>
          </a:ln>
          <a:effectLst>
            <a:outerShdw blurRad="254000" sx="102000" sy="102000" algn="ctr" rotWithShape="0">
              <a:prstClr val="black">
                <a:alpha val="20000"/>
              </a:prstClr>
            </a:outerShdw>
          </a:effectLst>
          <a:sp3d/>
        </c:spPr>
      </c:pivotFmt>
      <c:pivotFmt>
        <c:idx val="217"/>
        <c:spPr>
          <a:solidFill>
            <a:schemeClr val="accent5">
              <a:lumMod val="60000"/>
            </a:schemeClr>
          </a:solidFill>
          <a:ln>
            <a:noFill/>
          </a:ln>
          <a:effectLst>
            <a:outerShdw blurRad="254000" sx="102000" sy="102000" algn="ctr" rotWithShape="0">
              <a:prstClr val="black">
                <a:alpha val="20000"/>
              </a:prstClr>
            </a:outerShdw>
          </a:effectLst>
          <a:sp3d/>
        </c:spPr>
      </c:pivotFmt>
      <c:pivotFmt>
        <c:idx val="218"/>
        <c:spPr>
          <a:solidFill>
            <a:schemeClr val="accent4">
              <a:lumMod val="60000"/>
            </a:schemeClr>
          </a:solidFill>
          <a:ln>
            <a:noFill/>
          </a:ln>
          <a:effectLst>
            <a:outerShdw blurRad="254000" sx="102000" sy="102000" algn="ctr" rotWithShape="0">
              <a:prstClr val="black">
                <a:alpha val="20000"/>
              </a:prstClr>
            </a:outerShdw>
          </a:effectLst>
          <a:sp3d/>
        </c:spPr>
      </c:pivotFmt>
      <c:pivotFmt>
        <c:idx val="219"/>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220"/>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221"/>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222"/>
        <c:spPr>
          <a:solidFill>
            <a:schemeClr val="accent6">
              <a:lumMod val="80000"/>
            </a:schemeClr>
          </a:solidFill>
          <a:ln>
            <a:noFill/>
          </a:ln>
          <a:effectLst>
            <a:outerShdw blurRad="254000" sx="102000" sy="102000" algn="ctr" rotWithShape="0">
              <a:prstClr val="black">
                <a:alpha val="20000"/>
              </a:prstClr>
            </a:outerShdw>
          </a:effectLst>
          <a:sp3d/>
        </c:spPr>
      </c:pivotFmt>
      <c:pivotFmt>
        <c:idx val="223"/>
        <c:spPr>
          <a:solidFill>
            <a:schemeClr val="accent5">
              <a:lumMod val="80000"/>
            </a:schemeClr>
          </a:solidFill>
          <a:ln>
            <a:noFill/>
          </a:ln>
          <a:effectLst>
            <a:outerShdw blurRad="254000" sx="102000" sy="102000" algn="ctr" rotWithShape="0">
              <a:prstClr val="black">
                <a:alpha val="20000"/>
              </a:prstClr>
            </a:outerShdw>
          </a:effectLst>
          <a:sp3d/>
        </c:spPr>
      </c:pivotFmt>
      <c:pivotFmt>
        <c:idx val="224"/>
        <c:spPr>
          <a:solidFill>
            <a:schemeClr val="accent4">
              <a:lumMod val="80000"/>
            </a:schemeClr>
          </a:solidFill>
          <a:ln>
            <a:noFill/>
          </a:ln>
          <a:effectLst>
            <a:outerShdw blurRad="254000" sx="102000" sy="102000" algn="ctr" rotWithShape="0">
              <a:prstClr val="black">
                <a:alpha val="20000"/>
              </a:prstClr>
            </a:outerShdw>
          </a:effectLst>
          <a:sp3d/>
        </c:spPr>
      </c:pivotFmt>
      <c:pivotFmt>
        <c:idx val="225"/>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226"/>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227"/>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228"/>
        <c:spPr>
          <a:solidFill>
            <a:schemeClr val="accent6">
              <a:lumMod val="50000"/>
            </a:schemeClr>
          </a:solidFill>
          <a:ln>
            <a:noFill/>
          </a:ln>
          <a:effectLst>
            <a:outerShdw blurRad="254000" sx="102000" sy="102000" algn="ctr" rotWithShape="0">
              <a:prstClr val="black">
                <a:alpha val="20000"/>
              </a:prstClr>
            </a:outerShdw>
          </a:effectLst>
          <a:sp3d/>
        </c:spPr>
      </c:pivotFmt>
      <c:pivotFmt>
        <c:idx val="229"/>
        <c:spPr>
          <a:solidFill>
            <a:schemeClr val="accent5">
              <a:lumMod val="50000"/>
            </a:schemeClr>
          </a:solidFill>
          <a:ln>
            <a:noFill/>
          </a:ln>
          <a:effectLst>
            <a:outerShdw blurRad="254000" sx="102000" sy="102000" algn="ctr" rotWithShape="0">
              <a:prstClr val="black">
                <a:alpha val="20000"/>
              </a:prstClr>
            </a:outerShdw>
          </a:effectLst>
          <a:sp3d/>
        </c:spPr>
      </c:pivotFmt>
      <c:pivotFmt>
        <c:idx val="230"/>
        <c:spPr>
          <a:solidFill>
            <a:schemeClr val="accent4">
              <a:lumMod val="50000"/>
            </a:schemeClr>
          </a:solidFill>
          <a:ln>
            <a:noFill/>
          </a:ln>
          <a:effectLst>
            <a:outerShdw blurRad="254000" sx="102000" sy="102000" algn="ctr" rotWithShape="0">
              <a:prstClr val="black">
                <a:alpha val="20000"/>
              </a:prstClr>
            </a:outerShdw>
          </a:effectLst>
          <a:sp3d/>
        </c:spPr>
      </c:pivotFmt>
      <c:pivotFmt>
        <c:idx val="231"/>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232"/>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233"/>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234"/>
        <c:spPr>
          <a:solidFill>
            <a:schemeClr val="accent6">
              <a:lumMod val="70000"/>
            </a:schemeClr>
          </a:solidFill>
          <a:ln>
            <a:noFill/>
          </a:ln>
          <a:effectLst>
            <a:outerShdw blurRad="254000" sx="102000" sy="102000" algn="ctr" rotWithShape="0">
              <a:prstClr val="black">
                <a:alpha val="20000"/>
              </a:prstClr>
            </a:outerShdw>
          </a:effectLst>
          <a:sp3d/>
        </c:spPr>
      </c:pivotFmt>
      <c:pivotFmt>
        <c:idx val="235"/>
        <c:spPr>
          <a:solidFill>
            <a:schemeClr val="accent5">
              <a:lumMod val="70000"/>
            </a:schemeClr>
          </a:solidFill>
          <a:ln>
            <a:noFill/>
          </a:ln>
          <a:effectLst>
            <a:outerShdw blurRad="254000" sx="102000" sy="102000" algn="ctr" rotWithShape="0">
              <a:prstClr val="black">
                <a:alpha val="20000"/>
              </a:prstClr>
            </a:outerShdw>
          </a:effectLst>
          <a:sp3d/>
        </c:spPr>
      </c:pivotFmt>
      <c:pivotFmt>
        <c:idx val="236"/>
        <c:spPr>
          <a:solidFill>
            <a:schemeClr val="accent4">
              <a:lumMod val="70000"/>
            </a:schemeClr>
          </a:solidFill>
          <a:ln>
            <a:noFill/>
          </a:ln>
          <a:effectLst>
            <a:outerShdw blurRad="254000" sx="102000" sy="102000" algn="ctr" rotWithShape="0">
              <a:prstClr val="black">
                <a:alpha val="20000"/>
              </a:prstClr>
            </a:outerShdw>
          </a:effectLst>
          <a:sp3d/>
        </c:spPr>
      </c:pivotFmt>
      <c:pivotFmt>
        <c:idx val="237"/>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238"/>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39"/>
        <c:spPr>
          <a:solidFill>
            <a:schemeClr val="accent6"/>
          </a:solidFill>
          <a:ln>
            <a:noFill/>
          </a:ln>
          <a:effectLst>
            <a:outerShdw blurRad="254000" sx="102000" sy="102000" algn="ctr" rotWithShape="0">
              <a:prstClr val="black">
                <a:alpha val="20000"/>
              </a:prstClr>
            </a:outerShdw>
          </a:effectLst>
          <a:sp3d/>
        </c:spPr>
      </c:pivotFmt>
      <c:pivotFmt>
        <c:idx val="240"/>
        <c:spPr>
          <a:solidFill>
            <a:schemeClr val="accent5"/>
          </a:solidFill>
          <a:ln>
            <a:noFill/>
          </a:ln>
          <a:effectLst>
            <a:outerShdw blurRad="254000" sx="102000" sy="102000" algn="ctr" rotWithShape="0">
              <a:prstClr val="black">
                <a:alpha val="20000"/>
              </a:prstClr>
            </a:outerShdw>
          </a:effectLst>
          <a:sp3d/>
        </c:spPr>
      </c:pivotFmt>
      <c:pivotFmt>
        <c:idx val="241"/>
        <c:spPr>
          <a:solidFill>
            <a:schemeClr val="accent4"/>
          </a:solidFill>
          <a:ln>
            <a:noFill/>
          </a:ln>
          <a:effectLst>
            <a:outerShdw blurRad="254000" sx="102000" sy="102000" algn="ctr" rotWithShape="0">
              <a:prstClr val="black">
                <a:alpha val="20000"/>
              </a:prstClr>
            </a:outerShdw>
          </a:effectLst>
          <a:sp3d/>
        </c:spPr>
      </c:pivotFmt>
      <c:pivotFmt>
        <c:idx val="242"/>
        <c:spPr>
          <a:solidFill>
            <a:schemeClr val="accent6">
              <a:lumMod val="60000"/>
            </a:schemeClr>
          </a:solidFill>
          <a:ln>
            <a:noFill/>
          </a:ln>
          <a:effectLst>
            <a:outerShdw blurRad="254000" sx="102000" sy="102000" algn="ctr" rotWithShape="0">
              <a:prstClr val="black">
                <a:alpha val="20000"/>
              </a:prstClr>
            </a:outerShdw>
          </a:effectLst>
          <a:sp3d/>
        </c:spPr>
      </c:pivotFmt>
      <c:pivotFmt>
        <c:idx val="243"/>
        <c:spPr>
          <a:solidFill>
            <a:schemeClr val="accent5">
              <a:lumMod val="60000"/>
            </a:schemeClr>
          </a:solidFill>
          <a:ln>
            <a:noFill/>
          </a:ln>
          <a:effectLst>
            <a:outerShdw blurRad="254000" sx="102000" sy="102000" algn="ctr" rotWithShape="0">
              <a:prstClr val="black">
                <a:alpha val="20000"/>
              </a:prstClr>
            </a:outerShdw>
          </a:effectLst>
          <a:sp3d/>
        </c:spPr>
      </c:pivotFmt>
      <c:pivotFmt>
        <c:idx val="244"/>
        <c:spPr>
          <a:solidFill>
            <a:schemeClr val="accent4">
              <a:lumMod val="60000"/>
            </a:schemeClr>
          </a:solidFill>
          <a:ln>
            <a:noFill/>
          </a:ln>
          <a:effectLst>
            <a:outerShdw blurRad="254000" sx="102000" sy="102000" algn="ctr" rotWithShape="0">
              <a:prstClr val="black">
                <a:alpha val="20000"/>
              </a:prstClr>
            </a:outerShdw>
          </a:effectLst>
          <a:sp3d/>
        </c:spPr>
      </c:pivotFmt>
      <c:pivotFmt>
        <c:idx val="245"/>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246"/>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247"/>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248"/>
        <c:spPr>
          <a:solidFill>
            <a:schemeClr val="accent6">
              <a:lumMod val="80000"/>
            </a:schemeClr>
          </a:solidFill>
          <a:ln>
            <a:noFill/>
          </a:ln>
          <a:effectLst>
            <a:outerShdw blurRad="254000" sx="102000" sy="102000" algn="ctr" rotWithShape="0">
              <a:prstClr val="black">
                <a:alpha val="20000"/>
              </a:prstClr>
            </a:outerShdw>
          </a:effectLst>
          <a:sp3d/>
        </c:spPr>
      </c:pivotFmt>
      <c:pivotFmt>
        <c:idx val="249"/>
        <c:spPr>
          <a:solidFill>
            <a:schemeClr val="accent5">
              <a:lumMod val="80000"/>
            </a:schemeClr>
          </a:solidFill>
          <a:ln>
            <a:noFill/>
          </a:ln>
          <a:effectLst>
            <a:outerShdw blurRad="254000" sx="102000" sy="102000" algn="ctr" rotWithShape="0">
              <a:prstClr val="black">
                <a:alpha val="20000"/>
              </a:prstClr>
            </a:outerShdw>
          </a:effectLst>
          <a:sp3d/>
        </c:spPr>
      </c:pivotFmt>
      <c:pivotFmt>
        <c:idx val="250"/>
        <c:spPr>
          <a:solidFill>
            <a:schemeClr val="accent4">
              <a:lumMod val="80000"/>
            </a:schemeClr>
          </a:solidFill>
          <a:ln>
            <a:noFill/>
          </a:ln>
          <a:effectLst>
            <a:outerShdw blurRad="254000" sx="102000" sy="102000" algn="ctr" rotWithShape="0">
              <a:prstClr val="black">
                <a:alpha val="20000"/>
              </a:prstClr>
            </a:outerShdw>
          </a:effectLst>
          <a:sp3d/>
        </c:spPr>
      </c:pivotFmt>
      <c:pivotFmt>
        <c:idx val="251"/>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252"/>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253"/>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254"/>
        <c:spPr>
          <a:solidFill>
            <a:schemeClr val="accent6">
              <a:lumMod val="50000"/>
            </a:schemeClr>
          </a:solidFill>
          <a:ln>
            <a:noFill/>
          </a:ln>
          <a:effectLst>
            <a:outerShdw blurRad="254000" sx="102000" sy="102000" algn="ctr" rotWithShape="0">
              <a:prstClr val="black">
                <a:alpha val="20000"/>
              </a:prstClr>
            </a:outerShdw>
          </a:effectLst>
          <a:sp3d/>
        </c:spPr>
      </c:pivotFmt>
      <c:pivotFmt>
        <c:idx val="255"/>
        <c:spPr>
          <a:solidFill>
            <a:schemeClr val="accent5">
              <a:lumMod val="50000"/>
            </a:schemeClr>
          </a:solidFill>
          <a:ln>
            <a:noFill/>
          </a:ln>
          <a:effectLst>
            <a:outerShdw blurRad="254000" sx="102000" sy="102000" algn="ctr" rotWithShape="0">
              <a:prstClr val="black">
                <a:alpha val="20000"/>
              </a:prstClr>
            </a:outerShdw>
          </a:effectLst>
          <a:sp3d/>
        </c:spPr>
      </c:pivotFmt>
      <c:pivotFmt>
        <c:idx val="256"/>
        <c:spPr>
          <a:solidFill>
            <a:schemeClr val="accent4">
              <a:lumMod val="50000"/>
            </a:schemeClr>
          </a:solidFill>
          <a:ln>
            <a:noFill/>
          </a:ln>
          <a:effectLst>
            <a:outerShdw blurRad="254000" sx="102000" sy="102000" algn="ctr" rotWithShape="0">
              <a:prstClr val="black">
                <a:alpha val="20000"/>
              </a:prstClr>
            </a:outerShdw>
          </a:effectLst>
          <a:sp3d/>
        </c:spPr>
      </c:pivotFmt>
      <c:pivotFmt>
        <c:idx val="257"/>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258"/>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259"/>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260"/>
        <c:spPr>
          <a:solidFill>
            <a:schemeClr val="accent6">
              <a:lumMod val="70000"/>
            </a:schemeClr>
          </a:solidFill>
          <a:ln>
            <a:noFill/>
          </a:ln>
          <a:effectLst>
            <a:outerShdw blurRad="254000" sx="102000" sy="102000" algn="ctr" rotWithShape="0">
              <a:prstClr val="black">
                <a:alpha val="20000"/>
              </a:prstClr>
            </a:outerShdw>
          </a:effectLst>
          <a:sp3d/>
        </c:spPr>
      </c:pivotFmt>
      <c:pivotFmt>
        <c:idx val="261"/>
        <c:spPr>
          <a:solidFill>
            <a:schemeClr val="accent5">
              <a:lumMod val="70000"/>
            </a:schemeClr>
          </a:solidFill>
          <a:ln>
            <a:noFill/>
          </a:ln>
          <a:effectLst>
            <a:outerShdw blurRad="254000" sx="102000" sy="102000" algn="ctr" rotWithShape="0">
              <a:prstClr val="black">
                <a:alpha val="20000"/>
              </a:prstClr>
            </a:outerShdw>
          </a:effectLst>
          <a:sp3d/>
        </c:spPr>
      </c:pivotFmt>
      <c:pivotFmt>
        <c:idx val="262"/>
        <c:spPr>
          <a:solidFill>
            <a:schemeClr val="accent4">
              <a:lumMod val="70000"/>
            </a:schemeClr>
          </a:solidFill>
          <a:ln>
            <a:noFill/>
          </a:ln>
          <a:effectLst>
            <a:outerShdw blurRad="254000" sx="102000" sy="102000" algn="ctr" rotWithShape="0">
              <a:prstClr val="black">
                <a:alpha val="20000"/>
              </a:prstClr>
            </a:outerShdw>
          </a:effectLst>
          <a:sp3d/>
        </c:spPr>
      </c:pivotFmt>
      <c:pivotFmt>
        <c:idx val="263"/>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264"/>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65"/>
        <c:spPr>
          <a:solidFill>
            <a:schemeClr val="accent6"/>
          </a:solidFill>
          <a:ln>
            <a:noFill/>
          </a:ln>
          <a:effectLst>
            <a:outerShdw blurRad="254000" sx="102000" sy="102000" algn="ctr" rotWithShape="0">
              <a:prstClr val="black">
                <a:alpha val="20000"/>
              </a:prstClr>
            </a:outerShdw>
          </a:effectLst>
          <a:sp3d/>
        </c:spPr>
      </c:pivotFmt>
      <c:pivotFmt>
        <c:idx val="266"/>
        <c:spPr>
          <a:solidFill>
            <a:schemeClr val="accent5"/>
          </a:solidFill>
          <a:ln>
            <a:noFill/>
          </a:ln>
          <a:effectLst>
            <a:outerShdw blurRad="254000" sx="102000" sy="102000" algn="ctr" rotWithShape="0">
              <a:prstClr val="black">
                <a:alpha val="20000"/>
              </a:prstClr>
            </a:outerShdw>
          </a:effectLst>
          <a:sp3d/>
        </c:spPr>
      </c:pivotFmt>
      <c:pivotFmt>
        <c:idx val="267"/>
        <c:spPr>
          <a:solidFill>
            <a:schemeClr val="accent4"/>
          </a:solidFill>
          <a:ln>
            <a:noFill/>
          </a:ln>
          <a:effectLst>
            <a:outerShdw blurRad="254000" sx="102000" sy="102000" algn="ctr" rotWithShape="0">
              <a:prstClr val="black">
                <a:alpha val="20000"/>
              </a:prstClr>
            </a:outerShdw>
          </a:effectLst>
          <a:sp3d/>
        </c:spPr>
      </c:pivotFmt>
      <c:pivotFmt>
        <c:idx val="268"/>
        <c:spPr>
          <a:solidFill>
            <a:schemeClr val="accent6">
              <a:lumMod val="60000"/>
            </a:schemeClr>
          </a:solidFill>
          <a:ln>
            <a:noFill/>
          </a:ln>
          <a:effectLst>
            <a:outerShdw blurRad="254000" sx="102000" sy="102000" algn="ctr" rotWithShape="0">
              <a:prstClr val="black">
                <a:alpha val="20000"/>
              </a:prstClr>
            </a:outerShdw>
          </a:effectLst>
          <a:sp3d/>
        </c:spPr>
      </c:pivotFmt>
      <c:pivotFmt>
        <c:idx val="269"/>
        <c:spPr>
          <a:solidFill>
            <a:schemeClr val="accent5">
              <a:lumMod val="60000"/>
            </a:schemeClr>
          </a:solidFill>
          <a:ln>
            <a:noFill/>
          </a:ln>
          <a:effectLst>
            <a:outerShdw blurRad="254000" sx="102000" sy="102000" algn="ctr" rotWithShape="0">
              <a:prstClr val="black">
                <a:alpha val="20000"/>
              </a:prstClr>
            </a:outerShdw>
          </a:effectLst>
          <a:sp3d/>
        </c:spPr>
      </c:pivotFmt>
      <c:pivotFmt>
        <c:idx val="270"/>
        <c:spPr>
          <a:solidFill>
            <a:schemeClr val="accent4">
              <a:lumMod val="60000"/>
            </a:schemeClr>
          </a:solidFill>
          <a:ln>
            <a:noFill/>
          </a:ln>
          <a:effectLst>
            <a:outerShdw blurRad="254000" sx="102000" sy="102000" algn="ctr" rotWithShape="0">
              <a:prstClr val="black">
                <a:alpha val="20000"/>
              </a:prstClr>
            </a:outerShdw>
          </a:effectLst>
          <a:sp3d/>
        </c:spPr>
      </c:pivotFmt>
      <c:pivotFmt>
        <c:idx val="271"/>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272"/>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273"/>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274"/>
        <c:spPr>
          <a:solidFill>
            <a:schemeClr val="accent6">
              <a:lumMod val="80000"/>
            </a:schemeClr>
          </a:solidFill>
          <a:ln>
            <a:noFill/>
          </a:ln>
          <a:effectLst>
            <a:outerShdw blurRad="254000" sx="102000" sy="102000" algn="ctr" rotWithShape="0">
              <a:prstClr val="black">
                <a:alpha val="20000"/>
              </a:prstClr>
            </a:outerShdw>
          </a:effectLst>
          <a:sp3d/>
        </c:spPr>
      </c:pivotFmt>
      <c:pivotFmt>
        <c:idx val="275"/>
        <c:spPr>
          <a:solidFill>
            <a:schemeClr val="accent5">
              <a:lumMod val="80000"/>
            </a:schemeClr>
          </a:solidFill>
          <a:ln>
            <a:noFill/>
          </a:ln>
          <a:effectLst>
            <a:outerShdw blurRad="254000" sx="102000" sy="102000" algn="ctr" rotWithShape="0">
              <a:prstClr val="black">
                <a:alpha val="20000"/>
              </a:prstClr>
            </a:outerShdw>
          </a:effectLst>
          <a:sp3d/>
        </c:spPr>
      </c:pivotFmt>
      <c:pivotFmt>
        <c:idx val="276"/>
        <c:spPr>
          <a:solidFill>
            <a:schemeClr val="accent4">
              <a:lumMod val="80000"/>
            </a:schemeClr>
          </a:solidFill>
          <a:ln>
            <a:noFill/>
          </a:ln>
          <a:effectLst>
            <a:outerShdw blurRad="254000" sx="102000" sy="102000" algn="ctr" rotWithShape="0">
              <a:prstClr val="black">
                <a:alpha val="20000"/>
              </a:prstClr>
            </a:outerShdw>
          </a:effectLst>
          <a:sp3d/>
        </c:spPr>
      </c:pivotFmt>
      <c:pivotFmt>
        <c:idx val="277"/>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278"/>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279"/>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280"/>
        <c:spPr>
          <a:solidFill>
            <a:schemeClr val="accent6">
              <a:lumMod val="50000"/>
            </a:schemeClr>
          </a:solidFill>
          <a:ln>
            <a:noFill/>
          </a:ln>
          <a:effectLst>
            <a:outerShdw blurRad="254000" sx="102000" sy="102000" algn="ctr" rotWithShape="0">
              <a:prstClr val="black">
                <a:alpha val="20000"/>
              </a:prstClr>
            </a:outerShdw>
          </a:effectLst>
          <a:sp3d/>
        </c:spPr>
      </c:pivotFmt>
      <c:pivotFmt>
        <c:idx val="281"/>
        <c:spPr>
          <a:solidFill>
            <a:schemeClr val="accent5">
              <a:lumMod val="50000"/>
            </a:schemeClr>
          </a:solidFill>
          <a:ln>
            <a:noFill/>
          </a:ln>
          <a:effectLst>
            <a:outerShdw blurRad="254000" sx="102000" sy="102000" algn="ctr" rotWithShape="0">
              <a:prstClr val="black">
                <a:alpha val="20000"/>
              </a:prstClr>
            </a:outerShdw>
          </a:effectLst>
          <a:sp3d/>
        </c:spPr>
      </c:pivotFmt>
      <c:pivotFmt>
        <c:idx val="282"/>
        <c:spPr>
          <a:solidFill>
            <a:schemeClr val="accent4">
              <a:lumMod val="50000"/>
            </a:schemeClr>
          </a:solidFill>
          <a:ln>
            <a:noFill/>
          </a:ln>
          <a:effectLst>
            <a:outerShdw blurRad="254000" sx="102000" sy="102000" algn="ctr" rotWithShape="0">
              <a:prstClr val="black">
                <a:alpha val="20000"/>
              </a:prstClr>
            </a:outerShdw>
          </a:effectLst>
          <a:sp3d/>
        </c:spPr>
      </c:pivotFmt>
      <c:pivotFmt>
        <c:idx val="283"/>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284"/>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285"/>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286"/>
        <c:spPr>
          <a:solidFill>
            <a:schemeClr val="accent6">
              <a:lumMod val="70000"/>
            </a:schemeClr>
          </a:solidFill>
          <a:ln>
            <a:noFill/>
          </a:ln>
          <a:effectLst>
            <a:outerShdw blurRad="254000" sx="102000" sy="102000" algn="ctr" rotWithShape="0">
              <a:prstClr val="black">
                <a:alpha val="20000"/>
              </a:prstClr>
            </a:outerShdw>
          </a:effectLst>
          <a:sp3d/>
        </c:spPr>
      </c:pivotFmt>
      <c:pivotFmt>
        <c:idx val="287"/>
        <c:spPr>
          <a:solidFill>
            <a:schemeClr val="accent5">
              <a:lumMod val="70000"/>
            </a:schemeClr>
          </a:solidFill>
          <a:ln>
            <a:noFill/>
          </a:ln>
          <a:effectLst>
            <a:outerShdw blurRad="254000" sx="102000" sy="102000" algn="ctr" rotWithShape="0">
              <a:prstClr val="black">
                <a:alpha val="20000"/>
              </a:prstClr>
            </a:outerShdw>
          </a:effectLst>
          <a:sp3d/>
        </c:spPr>
      </c:pivotFmt>
      <c:pivotFmt>
        <c:idx val="288"/>
        <c:spPr>
          <a:solidFill>
            <a:schemeClr val="accent4">
              <a:lumMod val="70000"/>
            </a:schemeClr>
          </a:solidFill>
          <a:ln>
            <a:noFill/>
          </a:ln>
          <a:effectLst>
            <a:outerShdw blurRad="254000" sx="102000" sy="102000" algn="ctr" rotWithShape="0">
              <a:prstClr val="black">
                <a:alpha val="20000"/>
              </a:prstClr>
            </a:outerShdw>
          </a:effectLst>
          <a:sp3d/>
        </c:spPr>
      </c:pivotFmt>
      <c:pivotFmt>
        <c:idx val="289"/>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290"/>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91"/>
        <c:spPr>
          <a:solidFill>
            <a:schemeClr val="accent6"/>
          </a:solidFill>
          <a:ln>
            <a:noFill/>
          </a:ln>
          <a:effectLst>
            <a:outerShdw blurRad="254000" sx="102000" sy="102000" algn="ctr" rotWithShape="0">
              <a:prstClr val="black">
                <a:alpha val="20000"/>
              </a:prstClr>
            </a:outerShdw>
          </a:effectLst>
          <a:sp3d/>
        </c:spPr>
      </c:pivotFmt>
      <c:pivotFmt>
        <c:idx val="292"/>
        <c:spPr>
          <a:solidFill>
            <a:schemeClr val="accent5"/>
          </a:solidFill>
          <a:ln>
            <a:noFill/>
          </a:ln>
          <a:effectLst>
            <a:outerShdw blurRad="254000" sx="102000" sy="102000" algn="ctr" rotWithShape="0">
              <a:prstClr val="black">
                <a:alpha val="20000"/>
              </a:prstClr>
            </a:outerShdw>
          </a:effectLst>
          <a:sp3d/>
        </c:spPr>
      </c:pivotFmt>
      <c:pivotFmt>
        <c:idx val="293"/>
        <c:spPr>
          <a:solidFill>
            <a:schemeClr val="accent4"/>
          </a:solidFill>
          <a:ln>
            <a:noFill/>
          </a:ln>
          <a:effectLst>
            <a:outerShdw blurRad="254000" sx="102000" sy="102000" algn="ctr" rotWithShape="0">
              <a:prstClr val="black">
                <a:alpha val="20000"/>
              </a:prstClr>
            </a:outerShdw>
          </a:effectLst>
          <a:sp3d/>
        </c:spPr>
      </c:pivotFmt>
      <c:pivotFmt>
        <c:idx val="294"/>
        <c:spPr>
          <a:solidFill>
            <a:schemeClr val="accent6">
              <a:lumMod val="60000"/>
            </a:schemeClr>
          </a:solidFill>
          <a:ln>
            <a:noFill/>
          </a:ln>
          <a:effectLst>
            <a:outerShdw blurRad="254000" sx="102000" sy="102000" algn="ctr" rotWithShape="0">
              <a:prstClr val="black">
                <a:alpha val="20000"/>
              </a:prstClr>
            </a:outerShdw>
          </a:effectLst>
          <a:sp3d/>
        </c:spPr>
      </c:pivotFmt>
      <c:pivotFmt>
        <c:idx val="295"/>
        <c:spPr>
          <a:solidFill>
            <a:schemeClr val="accent5">
              <a:lumMod val="60000"/>
            </a:schemeClr>
          </a:solidFill>
          <a:ln>
            <a:noFill/>
          </a:ln>
          <a:effectLst>
            <a:outerShdw blurRad="254000" sx="102000" sy="102000" algn="ctr" rotWithShape="0">
              <a:prstClr val="black">
                <a:alpha val="20000"/>
              </a:prstClr>
            </a:outerShdw>
          </a:effectLst>
          <a:sp3d/>
        </c:spPr>
      </c:pivotFmt>
      <c:pivotFmt>
        <c:idx val="296"/>
        <c:spPr>
          <a:solidFill>
            <a:schemeClr val="accent4">
              <a:lumMod val="60000"/>
            </a:schemeClr>
          </a:solidFill>
          <a:ln>
            <a:noFill/>
          </a:ln>
          <a:effectLst>
            <a:outerShdw blurRad="254000" sx="102000" sy="102000" algn="ctr" rotWithShape="0">
              <a:prstClr val="black">
                <a:alpha val="20000"/>
              </a:prstClr>
            </a:outerShdw>
          </a:effectLst>
          <a:sp3d/>
        </c:spPr>
      </c:pivotFmt>
      <c:pivotFmt>
        <c:idx val="297"/>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298"/>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299"/>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300"/>
        <c:spPr>
          <a:solidFill>
            <a:schemeClr val="accent6">
              <a:lumMod val="80000"/>
            </a:schemeClr>
          </a:solidFill>
          <a:ln>
            <a:noFill/>
          </a:ln>
          <a:effectLst>
            <a:outerShdw blurRad="254000" sx="102000" sy="102000" algn="ctr" rotWithShape="0">
              <a:prstClr val="black">
                <a:alpha val="20000"/>
              </a:prstClr>
            </a:outerShdw>
          </a:effectLst>
          <a:sp3d/>
        </c:spPr>
      </c:pivotFmt>
      <c:pivotFmt>
        <c:idx val="301"/>
        <c:spPr>
          <a:solidFill>
            <a:schemeClr val="accent5">
              <a:lumMod val="80000"/>
            </a:schemeClr>
          </a:solidFill>
          <a:ln>
            <a:noFill/>
          </a:ln>
          <a:effectLst>
            <a:outerShdw blurRad="254000" sx="102000" sy="102000" algn="ctr" rotWithShape="0">
              <a:prstClr val="black">
                <a:alpha val="20000"/>
              </a:prstClr>
            </a:outerShdw>
          </a:effectLst>
          <a:sp3d/>
        </c:spPr>
      </c:pivotFmt>
      <c:pivotFmt>
        <c:idx val="302"/>
        <c:spPr>
          <a:solidFill>
            <a:schemeClr val="accent4">
              <a:lumMod val="80000"/>
            </a:schemeClr>
          </a:solidFill>
          <a:ln>
            <a:noFill/>
          </a:ln>
          <a:effectLst>
            <a:outerShdw blurRad="254000" sx="102000" sy="102000" algn="ctr" rotWithShape="0">
              <a:prstClr val="black">
                <a:alpha val="20000"/>
              </a:prstClr>
            </a:outerShdw>
          </a:effectLst>
          <a:sp3d/>
        </c:spPr>
      </c:pivotFmt>
      <c:pivotFmt>
        <c:idx val="303"/>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304"/>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305"/>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306"/>
        <c:spPr>
          <a:solidFill>
            <a:schemeClr val="accent6">
              <a:lumMod val="50000"/>
            </a:schemeClr>
          </a:solidFill>
          <a:ln>
            <a:noFill/>
          </a:ln>
          <a:effectLst>
            <a:outerShdw blurRad="254000" sx="102000" sy="102000" algn="ctr" rotWithShape="0">
              <a:prstClr val="black">
                <a:alpha val="20000"/>
              </a:prstClr>
            </a:outerShdw>
          </a:effectLst>
          <a:sp3d/>
        </c:spPr>
      </c:pivotFmt>
      <c:pivotFmt>
        <c:idx val="307"/>
        <c:spPr>
          <a:solidFill>
            <a:schemeClr val="accent5">
              <a:lumMod val="50000"/>
            </a:schemeClr>
          </a:solidFill>
          <a:ln>
            <a:noFill/>
          </a:ln>
          <a:effectLst>
            <a:outerShdw blurRad="254000" sx="102000" sy="102000" algn="ctr" rotWithShape="0">
              <a:prstClr val="black">
                <a:alpha val="20000"/>
              </a:prstClr>
            </a:outerShdw>
          </a:effectLst>
          <a:sp3d/>
        </c:spPr>
      </c:pivotFmt>
      <c:pivotFmt>
        <c:idx val="308"/>
        <c:spPr>
          <a:solidFill>
            <a:schemeClr val="accent4">
              <a:lumMod val="50000"/>
            </a:schemeClr>
          </a:solidFill>
          <a:ln>
            <a:noFill/>
          </a:ln>
          <a:effectLst>
            <a:outerShdw blurRad="254000" sx="102000" sy="102000" algn="ctr" rotWithShape="0">
              <a:prstClr val="black">
                <a:alpha val="20000"/>
              </a:prstClr>
            </a:outerShdw>
          </a:effectLst>
          <a:sp3d/>
        </c:spPr>
      </c:pivotFmt>
      <c:pivotFmt>
        <c:idx val="309"/>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310"/>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311"/>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312"/>
        <c:spPr>
          <a:solidFill>
            <a:schemeClr val="accent6">
              <a:lumMod val="70000"/>
            </a:schemeClr>
          </a:solidFill>
          <a:ln>
            <a:noFill/>
          </a:ln>
          <a:effectLst>
            <a:outerShdw blurRad="254000" sx="102000" sy="102000" algn="ctr" rotWithShape="0">
              <a:prstClr val="black">
                <a:alpha val="20000"/>
              </a:prstClr>
            </a:outerShdw>
          </a:effectLst>
          <a:sp3d/>
        </c:spPr>
      </c:pivotFmt>
      <c:pivotFmt>
        <c:idx val="313"/>
        <c:spPr>
          <a:solidFill>
            <a:schemeClr val="accent5">
              <a:lumMod val="70000"/>
            </a:schemeClr>
          </a:solidFill>
          <a:ln>
            <a:noFill/>
          </a:ln>
          <a:effectLst>
            <a:outerShdw blurRad="254000" sx="102000" sy="102000" algn="ctr" rotWithShape="0">
              <a:prstClr val="black">
                <a:alpha val="20000"/>
              </a:prstClr>
            </a:outerShdw>
          </a:effectLst>
          <a:sp3d/>
        </c:spPr>
      </c:pivotFmt>
      <c:pivotFmt>
        <c:idx val="314"/>
        <c:spPr>
          <a:solidFill>
            <a:schemeClr val="accent4">
              <a:lumMod val="70000"/>
            </a:schemeClr>
          </a:solidFill>
          <a:ln>
            <a:noFill/>
          </a:ln>
          <a:effectLst>
            <a:outerShdw blurRad="254000" sx="102000" sy="102000" algn="ctr" rotWithShape="0">
              <a:prstClr val="black">
                <a:alpha val="20000"/>
              </a:prstClr>
            </a:outerShdw>
          </a:effectLst>
          <a:sp3d/>
        </c:spPr>
      </c:pivotFmt>
      <c:pivotFmt>
        <c:idx val="315"/>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316"/>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17"/>
        <c:spPr>
          <a:solidFill>
            <a:schemeClr val="accent6"/>
          </a:solidFill>
          <a:ln>
            <a:noFill/>
          </a:ln>
          <a:effectLst>
            <a:outerShdw blurRad="254000" sx="102000" sy="102000" algn="ctr" rotWithShape="0">
              <a:prstClr val="black">
                <a:alpha val="20000"/>
              </a:prstClr>
            </a:outerShdw>
          </a:effectLst>
          <a:sp3d/>
        </c:spPr>
      </c:pivotFmt>
      <c:pivotFmt>
        <c:idx val="318"/>
        <c:spPr>
          <a:solidFill>
            <a:schemeClr val="accent5"/>
          </a:solidFill>
          <a:ln>
            <a:noFill/>
          </a:ln>
          <a:effectLst>
            <a:outerShdw blurRad="254000" sx="102000" sy="102000" algn="ctr" rotWithShape="0">
              <a:prstClr val="black">
                <a:alpha val="20000"/>
              </a:prstClr>
            </a:outerShdw>
          </a:effectLst>
          <a:sp3d/>
        </c:spPr>
      </c:pivotFmt>
      <c:pivotFmt>
        <c:idx val="319"/>
        <c:spPr>
          <a:solidFill>
            <a:schemeClr val="accent4"/>
          </a:solidFill>
          <a:ln>
            <a:noFill/>
          </a:ln>
          <a:effectLst>
            <a:outerShdw blurRad="254000" sx="102000" sy="102000" algn="ctr" rotWithShape="0">
              <a:prstClr val="black">
                <a:alpha val="20000"/>
              </a:prstClr>
            </a:outerShdw>
          </a:effectLst>
          <a:sp3d/>
        </c:spPr>
      </c:pivotFmt>
      <c:pivotFmt>
        <c:idx val="320"/>
        <c:spPr>
          <a:solidFill>
            <a:schemeClr val="accent6">
              <a:lumMod val="60000"/>
            </a:schemeClr>
          </a:solidFill>
          <a:ln>
            <a:noFill/>
          </a:ln>
          <a:effectLst>
            <a:outerShdw blurRad="254000" sx="102000" sy="102000" algn="ctr" rotWithShape="0">
              <a:prstClr val="black">
                <a:alpha val="20000"/>
              </a:prstClr>
            </a:outerShdw>
          </a:effectLst>
          <a:sp3d/>
        </c:spPr>
      </c:pivotFmt>
      <c:pivotFmt>
        <c:idx val="321"/>
        <c:spPr>
          <a:solidFill>
            <a:schemeClr val="accent5">
              <a:lumMod val="60000"/>
            </a:schemeClr>
          </a:solidFill>
          <a:ln>
            <a:noFill/>
          </a:ln>
          <a:effectLst>
            <a:outerShdw blurRad="254000" sx="102000" sy="102000" algn="ctr" rotWithShape="0">
              <a:prstClr val="black">
                <a:alpha val="20000"/>
              </a:prstClr>
            </a:outerShdw>
          </a:effectLst>
          <a:sp3d/>
        </c:spPr>
      </c:pivotFmt>
      <c:pivotFmt>
        <c:idx val="322"/>
        <c:spPr>
          <a:solidFill>
            <a:schemeClr val="accent4">
              <a:lumMod val="60000"/>
            </a:schemeClr>
          </a:solidFill>
          <a:ln>
            <a:noFill/>
          </a:ln>
          <a:effectLst>
            <a:outerShdw blurRad="254000" sx="102000" sy="102000" algn="ctr" rotWithShape="0">
              <a:prstClr val="black">
                <a:alpha val="20000"/>
              </a:prstClr>
            </a:outerShdw>
          </a:effectLst>
          <a:sp3d/>
        </c:spPr>
      </c:pivotFmt>
      <c:pivotFmt>
        <c:idx val="323"/>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324"/>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325"/>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326"/>
        <c:spPr>
          <a:solidFill>
            <a:schemeClr val="accent6">
              <a:lumMod val="80000"/>
            </a:schemeClr>
          </a:solidFill>
          <a:ln>
            <a:noFill/>
          </a:ln>
          <a:effectLst>
            <a:outerShdw blurRad="254000" sx="102000" sy="102000" algn="ctr" rotWithShape="0">
              <a:prstClr val="black">
                <a:alpha val="20000"/>
              </a:prstClr>
            </a:outerShdw>
          </a:effectLst>
          <a:sp3d/>
        </c:spPr>
      </c:pivotFmt>
      <c:pivotFmt>
        <c:idx val="327"/>
        <c:spPr>
          <a:solidFill>
            <a:schemeClr val="accent5">
              <a:lumMod val="80000"/>
            </a:schemeClr>
          </a:solidFill>
          <a:ln>
            <a:noFill/>
          </a:ln>
          <a:effectLst>
            <a:outerShdw blurRad="254000" sx="102000" sy="102000" algn="ctr" rotWithShape="0">
              <a:prstClr val="black">
                <a:alpha val="20000"/>
              </a:prstClr>
            </a:outerShdw>
          </a:effectLst>
          <a:sp3d/>
        </c:spPr>
      </c:pivotFmt>
      <c:pivotFmt>
        <c:idx val="328"/>
        <c:spPr>
          <a:solidFill>
            <a:schemeClr val="accent4">
              <a:lumMod val="80000"/>
            </a:schemeClr>
          </a:solidFill>
          <a:ln>
            <a:noFill/>
          </a:ln>
          <a:effectLst>
            <a:outerShdw blurRad="254000" sx="102000" sy="102000" algn="ctr" rotWithShape="0">
              <a:prstClr val="black">
                <a:alpha val="20000"/>
              </a:prstClr>
            </a:outerShdw>
          </a:effectLst>
          <a:sp3d/>
        </c:spPr>
      </c:pivotFmt>
      <c:pivotFmt>
        <c:idx val="329"/>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330"/>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331"/>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332"/>
        <c:spPr>
          <a:solidFill>
            <a:schemeClr val="accent6">
              <a:lumMod val="50000"/>
            </a:schemeClr>
          </a:solidFill>
          <a:ln>
            <a:noFill/>
          </a:ln>
          <a:effectLst>
            <a:outerShdw blurRad="254000" sx="102000" sy="102000" algn="ctr" rotWithShape="0">
              <a:prstClr val="black">
                <a:alpha val="20000"/>
              </a:prstClr>
            </a:outerShdw>
          </a:effectLst>
          <a:sp3d/>
        </c:spPr>
      </c:pivotFmt>
      <c:pivotFmt>
        <c:idx val="333"/>
        <c:spPr>
          <a:solidFill>
            <a:schemeClr val="accent5">
              <a:lumMod val="50000"/>
            </a:schemeClr>
          </a:solidFill>
          <a:ln>
            <a:noFill/>
          </a:ln>
          <a:effectLst>
            <a:outerShdw blurRad="254000" sx="102000" sy="102000" algn="ctr" rotWithShape="0">
              <a:prstClr val="black">
                <a:alpha val="20000"/>
              </a:prstClr>
            </a:outerShdw>
          </a:effectLst>
          <a:sp3d/>
        </c:spPr>
      </c:pivotFmt>
      <c:pivotFmt>
        <c:idx val="334"/>
        <c:spPr>
          <a:solidFill>
            <a:schemeClr val="accent4">
              <a:lumMod val="50000"/>
            </a:schemeClr>
          </a:solidFill>
          <a:ln>
            <a:noFill/>
          </a:ln>
          <a:effectLst>
            <a:outerShdw blurRad="254000" sx="102000" sy="102000" algn="ctr" rotWithShape="0">
              <a:prstClr val="black">
                <a:alpha val="20000"/>
              </a:prstClr>
            </a:outerShdw>
          </a:effectLst>
          <a:sp3d/>
        </c:spPr>
      </c:pivotFmt>
      <c:pivotFmt>
        <c:idx val="335"/>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336"/>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337"/>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338"/>
        <c:spPr>
          <a:solidFill>
            <a:schemeClr val="accent6">
              <a:lumMod val="70000"/>
            </a:schemeClr>
          </a:solidFill>
          <a:ln>
            <a:noFill/>
          </a:ln>
          <a:effectLst>
            <a:outerShdw blurRad="254000" sx="102000" sy="102000" algn="ctr" rotWithShape="0">
              <a:prstClr val="black">
                <a:alpha val="20000"/>
              </a:prstClr>
            </a:outerShdw>
          </a:effectLst>
          <a:sp3d/>
        </c:spPr>
      </c:pivotFmt>
      <c:pivotFmt>
        <c:idx val="339"/>
        <c:spPr>
          <a:solidFill>
            <a:schemeClr val="accent5">
              <a:lumMod val="70000"/>
            </a:schemeClr>
          </a:solidFill>
          <a:ln>
            <a:noFill/>
          </a:ln>
          <a:effectLst>
            <a:outerShdw blurRad="254000" sx="102000" sy="102000" algn="ctr" rotWithShape="0">
              <a:prstClr val="black">
                <a:alpha val="20000"/>
              </a:prstClr>
            </a:outerShdw>
          </a:effectLst>
          <a:sp3d/>
        </c:spPr>
      </c:pivotFmt>
      <c:pivotFmt>
        <c:idx val="340"/>
        <c:spPr>
          <a:solidFill>
            <a:schemeClr val="accent4">
              <a:lumMod val="70000"/>
            </a:schemeClr>
          </a:solidFill>
          <a:ln>
            <a:noFill/>
          </a:ln>
          <a:effectLst>
            <a:outerShdw blurRad="254000" sx="102000" sy="102000" algn="ctr" rotWithShape="0">
              <a:prstClr val="black">
                <a:alpha val="20000"/>
              </a:prstClr>
            </a:outerShdw>
          </a:effectLst>
          <a:sp3d/>
        </c:spPr>
      </c:pivotFmt>
      <c:pivotFmt>
        <c:idx val="341"/>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342"/>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43"/>
        <c:spPr>
          <a:solidFill>
            <a:schemeClr val="accent6"/>
          </a:solidFill>
          <a:ln>
            <a:noFill/>
          </a:ln>
          <a:effectLst>
            <a:outerShdw blurRad="254000" sx="102000" sy="102000" algn="ctr" rotWithShape="0">
              <a:prstClr val="black">
                <a:alpha val="20000"/>
              </a:prstClr>
            </a:outerShdw>
          </a:effectLst>
          <a:sp3d/>
        </c:spPr>
      </c:pivotFmt>
      <c:pivotFmt>
        <c:idx val="344"/>
        <c:spPr>
          <a:solidFill>
            <a:schemeClr val="accent5"/>
          </a:solidFill>
          <a:ln>
            <a:noFill/>
          </a:ln>
          <a:effectLst>
            <a:outerShdw blurRad="254000" sx="102000" sy="102000" algn="ctr" rotWithShape="0">
              <a:prstClr val="black">
                <a:alpha val="20000"/>
              </a:prstClr>
            </a:outerShdw>
          </a:effectLst>
          <a:sp3d/>
        </c:spPr>
      </c:pivotFmt>
      <c:pivotFmt>
        <c:idx val="345"/>
        <c:spPr>
          <a:solidFill>
            <a:schemeClr val="accent4"/>
          </a:solidFill>
          <a:ln>
            <a:noFill/>
          </a:ln>
          <a:effectLst>
            <a:outerShdw blurRad="254000" sx="102000" sy="102000" algn="ctr" rotWithShape="0">
              <a:prstClr val="black">
                <a:alpha val="20000"/>
              </a:prstClr>
            </a:outerShdw>
          </a:effectLst>
          <a:sp3d/>
        </c:spPr>
      </c:pivotFmt>
      <c:pivotFmt>
        <c:idx val="346"/>
        <c:spPr>
          <a:solidFill>
            <a:schemeClr val="accent6">
              <a:lumMod val="60000"/>
            </a:schemeClr>
          </a:solidFill>
          <a:ln>
            <a:noFill/>
          </a:ln>
          <a:effectLst>
            <a:outerShdw blurRad="254000" sx="102000" sy="102000" algn="ctr" rotWithShape="0">
              <a:prstClr val="black">
                <a:alpha val="20000"/>
              </a:prstClr>
            </a:outerShdw>
          </a:effectLst>
          <a:sp3d/>
        </c:spPr>
      </c:pivotFmt>
      <c:pivotFmt>
        <c:idx val="347"/>
        <c:spPr>
          <a:solidFill>
            <a:schemeClr val="accent5">
              <a:lumMod val="60000"/>
            </a:schemeClr>
          </a:solidFill>
          <a:ln>
            <a:noFill/>
          </a:ln>
          <a:effectLst>
            <a:outerShdw blurRad="254000" sx="102000" sy="102000" algn="ctr" rotWithShape="0">
              <a:prstClr val="black">
                <a:alpha val="20000"/>
              </a:prstClr>
            </a:outerShdw>
          </a:effectLst>
          <a:sp3d/>
        </c:spPr>
      </c:pivotFmt>
      <c:pivotFmt>
        <c:idx val="348"/>
        <c:spPr>
          <a:solidFill>
            <a:schemeClr val="accent4">
              <a:lumMod val="60000"/>
            </a:schemeClr>
          </a:solidFill>
          <a:ln>
            <a:noFill/>
          </a:ln>
          <a:effectLst>
            <a:outerShdw blurRad="254000" sx="102000" sy="102000" algn="ctr" rotWithShape="0">
              <a:prstClr val="black">
                <a:alpha val="20000"/>
              </a:prstClr>
            </a:outerShdw>
          </a:effectLst>
          <a:sp3d/>
        </c:spPr>
      </c:pivotFmt>
      <c:pivotFmt>
        <c:idx val="349"/>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350"/>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351"/>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352"/>
        <c:spPr>
          <a:solidFill>
            <a:schemeClr val="accent6">
              <a:lumMod val="80000"/>
            </a:schemeClr>
          </a:solidFill>
          <a:ln>
            <a:noFill/>
          </a:ln>
          <a:effectLst>
            <a:outerShdw blurRad="254000" sx="102000" sy="102000" algn="ctr" rotWithShape="0">
              <a:prstClr val="black">
                <a:alpha val="20000"/>
              </a:prstClr>
            </a:outerShdw>
          </a:effectLst>
          <a:sp3d/>
        </c:spPr>
      </c:pivotFmt>
      <c:pivotFmt>
        <c:idx val="353"/>
        <c:spPr>
          <a:solidFill>
            <a:schemeClr val="accent5">
              <a:lumMod val="80000"/>
            </a:schemeClr>
          </a:solidFill>
          <a:ln>
            <a:noFill/>
          </a:ln>
          <a:effectLst>
            <a:outerShdw blurRad="254000" sx="102000" sy="102000" algn="ctr" rotWithShape="0">
              <a:prstClr val="black">
                <a:alpha val="20000"/>
              </a:prstClr>
            </a:outerShdw>
          </a:effectLst>
          <a:sp3d/>
        </c:spPr>
      </c:pivotFmt>
      <c:pivotFmt>
        <c:idx val="354"/>
        <c:spPr>
          <a:solidFill>
            <a:schemeClr val="accent4">
              <a:lumMod val="80000"/>
            </a:schemeClr>
          </a:solidFill>
          <a:ln>
            <a:noFill/>
          </a:ln>
          <a:effectLst>
            <a:outerShdw blurRad="254000" sx="102000" sy="102000" algn="ctr" rotWithShape="0">
              <a:prstClr val="black">
                <a:alpha val="20000"/>
              </a:prstClr>
            </a:outerShdw>
          </a:effectLst>
          <a:sp3d/>
        </c:spPr>
      </c:pivotFmt>
      <c:pivotFmt>
        <c:idx val="355"/>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356"/>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357"/>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358"/>
        <c:spPr>
          <a:solidFill>
            <a:schemeClr val="accent6">
              <a:lumMod val="50000"/>
            </a:schemeClr>
          </a:solidFill>
          <a:ln>
            <a:noFill/>
          </a:ln>
          <a:effectLst>
            <a:outerShdw blurRad="254000" sx="102000" sy="102000" algn="ctr" rotWithShape="0">
              <a:prstClr val="black">
                <a:alpha val="20000"/>
              </a:prstClr>
            </a:outerShdw>
          </a:effectLst>
          <a:sp3d/>
        </c:spPr>
      </c:pivotFmt>
      <c:pivotFmt>
        <c:idx val="359"/>
        <c:spPr>
          <a:solidFill>
            <a:schemeClr val="accent5">
              <a:lumMod val="50000"/>
            </a:schemeClr>
          </a:solidFill>
          <a:ln>
            <a:noFill/>
          </a:ln>
          <a:effectLst>
            <a:outerShdw blurRad="254000" sx="102000" sy="102000" algn="ctr" rotWithShape="0">
              <a:prstClr val="black">
                <a:alpha val="20000"/>
              </a:prstClr>
            </a:outerShdw>
          </a:effectLst>
          <a:sp3d/>
        </c:spPr>
      </c:pivotFmt>
      <c:pivotFmt>
        <c:idx val="360"/>
        <c:spPr>
          <a:solidFill>
            <a:schemeClr val="accent4">
              <a:lumMod val="50000"/>
            </a:schemeClr>
          </a:solidFill>
          <a:ln>
            <a:noFill/>
          </a:ln>
          <a:effectLst>
            <a:outerShdw blurRad="254000" sx="102000" sy="102000" algn="ctr" rotWithShape="0">
              <a:prstClr val="black">
                <a:alpha val="20000"/>
              </a:prstClr>
            </a:outerShdw>
          </a:effectLst>
          <a:sp3d/>
        </c:spPr>
      </c:pivotFmt>
      <c:pivotFmt>
        <c:idx val="361"/>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362"/>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363"/>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364"/>
        <c:spPr>
          <a:solidFill>
            <a:schemeClr val="accent6">
              <a:lumMod val="70000"/>
            </a:schemeClr>
          </a:solidFill>
          <a:ln>
            <a:noFill/>
          </a:ln>
          <a:effectLst>
            <a:outerShdw blurRad="254000" sx="102000" sy="102000" algn="ctr" rotWithShape="0">
              <a:prstClr val="black">
                <a:alpha val="20000"/>
              </a:prstClr>
            </a:outerShdw>
          </a:effectLst>
          <a:sp3d/>
        </c:spPr>
      </c:pivotFmt>
      <c:pivotFmt>
        <c:idx val="365"/>
        <c:spPr>
          <a:solidFill>
            <a:schemeClr val="accent5">
              <a:lumMod val="70000"/>
            </a:schemeClr>
          </a:solidFill>
          <a:ln>
            <a:noFill/>
          </a:ln>
          <a:effectLst>
            <a:outerShdw blurRad="254000" sx="102000" sy="102000" algn="ctr" rotWithShape="0">
              <a:prstClr val="black">
                <a:alpha val="20000"/>
              </a:prstClr>
            </a:outerShdw>
          </a:effectLst>
          <a:sp3d/>
        </c:spPr>
      </c:pivotFmt>
      <c:pivotFmt>
        <c:idx val="366"/>
        <c:spPr>
          <a:solidFill>
            <a:schemeClr val="accent4">
              <a:lumMod val="70000"/>
            </a:schemeClr>
          </a:solidFill>
          <a:ln>
            <a:noFill/>
          </a:ln>
          <a:effectLst>
            <a:outerShdw blurRad="254000" sx="102000" sy="102000" algn="ctr" rotWithShape="0">
              <a:prstClr val="black">
                <a:alpha val="20000"/>
              </a:prstClr>
            </a:outerShdw>
          </a:effectLst>
          <a:sp3d/>
        </c:spPr>
      </c:pivotFmt>
      <c:pivotFmt>
        <c:idx val="367"/>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368"/>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69"/>
        <c:spPr>
          <a:solidFill>
            <a:schemeClr val="accent6"/>
          </a:solidFill>
          <a:ln>
            <a:noFill/>
          </a:ln>
          <a:effectLst>
            <a:outerShdw blurRad="254000" sx="102000" sy="102000" algn="ctr" rotWithShape="0">
              <a:prstClr val="black">
                <a:alpha val="20000"/>
              </a:prstClr>
            </a:outerShdw>
          </a:effectLst>
          <a:sp3d/>
        </c:spPr>
      </c:pivotFmt>
      <c:pivotFmt>
        <c:idx val="370"/>
        <c:spPr>
          <a:solidFill>
            <a:schemeClr val="accent5"/>
          </a:solidFill>
          <a:ln>
            <a:noFill/>
          </a:ln>
          <a:effectLst>
            <a:outerShdw blurRad="254000" sx="102000" sy="102000" algn="ctr" rotWithShape="0">
              <a:prstClr val="black">
                <a:alpha val="20000"/>
              </a:prstClr>
            </a:outerShdw>
          </a:effectLst>
          <a:sp3d/>
        </c:spPr>
      </c:pivotFmt>
      <c:pivotFmt>
        <c:idx val="371"/>
        <c:spPr>
          <a:solidFill>
            <a:schemeClr val="accent4"/>
          </a:solidFill>
          <a:ln>
            <a:noFill/>
          </a:ln>
          <a:effectLst>
            <a:outerShdw blurRad="254000" sx="102000" sy="102000" algn="ctr" rotWithShape="0">
              <a:prstClr val="black">
                <a:alpha val="20000"/>
              </a:prstClr>
            </a:outerShdw>
          </a:effectLst>
          <a:sp3d/>
        </c:spPr>
      </c:pivotFmt>
      <c:pivotFmt>
        <c:idx val="372"/>
        <c:spPr>
          <a:solidFill>
            <a:schemeClr val="accent6">
              <a:lumMod val="60000"/>
            </a:schemeClr>
          </a:solidFill>
          <a:ln>
            <a:noFill/>
          </a:ln>
          <a:effectLst>
            <a:outerShdw blurRad="254000" sx="102000" sy="102000" algn="ctr" rotWithShape="0">
              <a:prstClr val="black">
                <a:alpha val="20000"/>
              </a:prstClr>
            </a:outerShdw>
          </a:effectLst>
          <a:sp3d/>
        </c:spPr>
      </c:pivotFmt>
      <c:pivotFmt>
        <c:idx val="373"/>
        <c:spPr>
          <a:solidFill>
            <a:schemeClr val="accent5">
              <a:lumMod val="60000"/>
            </a:schemeClr>
          </a:solidFill>
          <a:ln>
            <a:noFill/>
          </a:ln>
          <a:effectLst>
            <a:outerShdw blurRad="254000" sx="102000" sy="102000" algn="ctr" rotWithShape="0">
              <a:prstClr val="black">
                <a:alpha val="20000"/>
              </a:prstClr>
            </a:outerShdw>
          </a:effectLst>
          <a:sp3d/>
        </c:spPr>
      </c:pivotFmt>
      <c:pivotFmt>
        <c:idx val="374"/>
        <c:spPr>
          <a:solidFill>
            <a:schemeClr val="accent4">
              <a:lumMod val="60000"/>
            </a:schemeClr>
          </a:solidFill>
          <a:ln>
            <a:noFill/>
          </a:ln>
          <a:effectLst>
            <a:outerShdw blurRad="254000" sx="102000" sy="102000" algn="ctr" rotWithShape="0">
              <a:prstClr val="black">
                <a:alpha val="20000"/>
              </a:prstClr>
            </a:outerShdw>
          </a:effectLst>
          <a:sp3d/>
        </c:spPr>
      </c:pivotFmt>
      <c:pivotFmt>
        <c:idx val="375"/>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376"/>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377"/>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378"/>
        <c:spPr>
          <a:solidFill>
            <a:schemeClr val="accent6">
              <a:lumMod val="80000"/>
            </a:schemeClr>
          </a:solidFill>
          <a:ln>
            <a:noFill/>
          </a:ln>
          <a:effectLst>
            <a:outerShdw blurRad="254000" sx="102000" sy="102000" algn="ctr" rotWithShape="0">
              <a:prstClr val="black">
                <a:alpha val="20000"/>
              </a:prstClr>
            </a:outerShdw>
          </a:effectLst>
          <a:sp3d/>
        </c:spPr>
      </c:pivotFmt>
      <c:pivotFmt>
        <c:idx val="379"/>
        <c:spPr>
          <a:solidFill>
            <a:schemeClr val="accent5">
              <a:lumMod val="80000"/>
            </a:schemeClr>
          </a:solidFill>
          <a:ln>
            <a:noFill/>
          </a:ln>
          <a:effectLst>
            <a:outerShdw blurRad="254000" sx="102000" sy="102000" algn="ctr" rotWithShape="0">
              <a:prstClr val="black">
                <a:alpha val="20000"/>
              </a:prstClr>
            </a:outerShdw>
          </a:effectLst>
          <a:sp3d/>
        </c:spPr>
      </c:pivotFmt>
      <c:pivotFmt>
        <c:idx val="380"/>
        <c:spPr>
          <a:solidFill>
            <a:schemeClr val="accent4">
              <a:lumMod val="80000"/>
            </a:schemeClr>
          </a:solidFill>
          <a:ln>
            <a:noFill/>
          </a:ln>
          <a:effectLst>
            <a:outerShdw blurRad="254000" sx="102000" sy="102000" algn="ctr" rotWithShape="0">
              <a:prstClr val="black">
                <a:alpha val="20000"/>
              </a:prstClr>
            </a:outerShdw>
          </a:effectLst>
          <a:sp3d/>
        </c:spPr>
      </c:pivotFmt>
      <c:pivotFmt>
        <c:idx val="381"/>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382"/>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383"/>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384"/>
        <c:spPr>
          <a:solidFill>
            <a:schemeClr val="accent6">
              <a:lumMod val="50000"/>
            </a:schemeClr>
          </a:solidFill>
          <a:ln>
            <a:noFill/>
          </a:ln>
          <a:effectLst>
            <a:outerShdw blurRad="254000" sx="102000" sy="102000" algn="ctr" rotWithShape="0">
              <a:prstClr val="black">
                <a:alpha val="20000"/>
              </a:prstClr>
            </a:outerShdw>
          </a:effectLst>
          <a:sp3d/>
        </c:spPr>
      </c:pivotFmt>
      <c:pivotFmt>
        <c:idx val="385"/>
        <c:spPr>
          <a:solidFill>
            <a:schemeClr val="accent5">
              <a:lumMod val="50000"/>
            </a:schemeClr>
          </a:solidFill>
          <a:ln>
            <a:noFill/>
          </a:ln>
          <a:effectLst>
            <a:outerShdw blurRad="254000" sx="102000" sy="102000" algn="ctr" rotWithShape="0">
              <a:prstClr val="black">
                <a:alpha val="20000"/>
              </a:prstClr>
            </a:outerShdw>
          </a:effectLst>
          <a:sp3d/>
        </c:spPr>
      </c:pivotFmt>
      <c:pivotFmt>
        <c:idx val="386"/>
        <c:spPr>
          <a:solidFill>
            <a:schemeClr val="accent4">
              <a:lumMod val="50000"/>
            </a:schemeClr>
          </a:solidFill>
          <a:ln>
            <a:noFill/>
          </a:ln>
          <a:effectLst>
            <a:outerShdw blurRad="254000" sx="102000" sy="102000" algn="ctr" rotWithShape="0">
              <a:prstClr val="black">
                <a:alpha val="20000"/>
              </a:prstClr>
            </a:outerShdw>
          </a:effectLst>
          <a:sp3d/>
        </c:spPr>
      </c:pivotFmt>
      <c:pivotFmt>
        <c:idx val="387"/>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388"/>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389"/>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390"/>
        <c:spPr>
          <a:solidFill>
            <a:schemeClr val="accent6">
              <a:lumMod val="70000"/>
            </a:schemeClr>
          </a:solidFill>
          <a:ln>
            <a:noFill/>
          </a:ln>
          <a:effectLst>
            <a:outerShdw blurRad="254000" sx="102000" sy="102000" algn="ctr" rotWithShape="0">
              <a:prstClr val="black">
                <a:alpha val="20000"/>
              </a:prstClr>
            </a:outerShdw>
          </a:effectLst>
          <a:sp3d/>
        </c:spPr>
      </c:pivotFmt>
      <c:pivotFmt>
        <c:idx val="391"/>
        <c:spPr>
          <a:solidFill>
            <a:schemeClr val="accent5">
              <a:lumMod val="70000"/>
            </a:schemeClr>
          </a:solidFill>
          <a:ln>
            <a:noFill/>
          </a:ln>
          <a:effectLst>
            <a:outerShdw blurRad="254000" sx="102000" sy="102000" algn="ctr" rotWithShape="0">
              <a:prstClr val="black">
                <a:alpha val="20000"/>
              </a:prstClr>
            </a:outerShdw>
          </a:effectLst>
          <a:sp3d/>
        </c:spPr>
      </c:pivotFmt>
      <c:pivotFmt>
        <c:idx val="392"/>
        <c:spPr>
          <a:solidFill>
            <a:schemeClr val="accent4">
              <a:lumMod val="70000"/>
            </a:schemeClr>
          </a:solidFill>
          <a:ln>
            <a:noFill/>
          </a:ln>
          <a:effectLst>
            <a:outerShdw blurRad="254000" sx="102000" sy="102000" algn="ctr" rotWithShape="0">
              <a:prstClr val="black">
                <a:alpha val="20000"/>
              </a:prstClr>
            </a:outerShdw>
          </a:effectLst>
          <a:sp3d/>
        </c:spPr>
      </c:pivotFmt>
      <c:pivotFmt>
        <c:idx val="393"/>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
        <c:idx val="394"/>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95"/>
        <c:spPr>
          <a:solidFill>
            <a:schemeClr val="accent6"/>
          </a:solidFill>
          <a:ln>
            <a:noFill/>
          </a:ln>
          <a:effectLst>
            <a:outerShdw blurRad="254000" sx="102000" sy="102000" algn="ctr" rotWithShape="0">
              <a:prstClr val="black">
                <a:alpha val="20000"/>
              </a:prstClr>
            </a:outerShdw>
          </a:effectLst>
          <a:sp3d/>
        </c:spPr>
      </c:pivotFmt>
      <c:pivotFmt>
        <c:idx val="396"/>
        <c:spPr>
          <a:solidFill>
            <a:schemeClr val="accent5"/>
          </a:solidFill>
          <a:ln>
            <a:noFill/>
          </a:ln>
          <a:effectLst>
            <a:outerShdw blurRad="254000" sx="102000" sy="102000" algn="ctr" rotWithShape="0">
              <a:prstClr val="black">
                <a:alpha val="20000"/>
              </a:prstClr>
            </a:outerShdw>
          </a:effectLst>
          <a:sp3d/>
        </c:spPr>
      </c:pivotFmt>
      <c:pivotFmt>
        <c:idx val="397"/>
        <c:spPr>
          <a:solidFill>
            <a:schemeClr val="accent4"/>
          </a:solidFill>
          <a:ln>
            <a:noFill/>
          </a:ln>
          <a:effectLst>
            <a:outerShdw blurRad="254000" sx="102000" sy="102000" algn="ctr" rotWithShape="0">
              <a:prstClr val="black">
                <a:alpha val="20000"/>
              </a:prstClr>
            </a:outerShdw>
          </a:effectLst>
          <a:sp3d/>
        </c:spPr>
      </c:pivotFmt>
      <c:pivotFmt>
        <c:idx val="398"/>
        <c:spPr>
          <a:solidFill>
            <a:schemeClr val="accent6">
              <a:lumMod val="60000"/>
            </a:schemeClr>
          </a:solidFill>
          <a:ln>
            <a:noFill/>
          </a:ln>
          <a:effectLst>
            <a:outerShdw blurRad="254000" sx="102000" sy="102000" algn="ctr" rotWithShape="0">
              <a:prstClr val="black">
                <a:alpha val="20000"/>
              </a:prstClr>
            </a:outerShdw>
          </a:effectLst>
          <a:sp3d/>
        </c:spPr>
      </c:pivotFmt>
      <c:pivotFmt>
        <c:idx val="399"/>
        <c:spPr>
          <a:solidFill>
            <a:schemeClr val="accent5">
              <a:lumMod val="60000"/>
            </a:schemeClr>
          </a:solidFill>
          <a:ln>
            <a:noFill/>
          </a:ln>
          <a:effectLst>
            <a:outerShdw blurRad="254000" sx="102000" sy="102000" algn="ctr" rotWithShape="0">
              <a:prstClr val="black">
                <a:alpha val="20000"/>
              </a:prstClr>
            </a:outerShdw>
          </a:effectLst>
          <a:sp3d/>
        </c:spPr>
      </c:pivotFmt>
      <c:pivotFmt>
        <c:idx val="400"/>
        <c:spPr>
          <a:solidFill>
            <a:schemeClr val="accent4">
              <a:lumMod val="60000"/>
            </a:schemeClr>
          </a:solidFill>
          <a:ln>
            <a:noFill/>
          </a:ln>
          <a:effectLst>
            <a:outerShdw blurRad="254000" sx="102000" sy="102000" algn="ctr" rotWithShape="0">
              <a:prstClr val="black">
                <a:alpha val="20000"/>
              </a:prstClr>
            </a:outerShdw>
          </a:effectLst>
          <a:sp3d/>
        </c:spPr>
      </c:pivotFmt>
      <c:pivotFmt>
        <c:idx val="401"/>
        <c:spPr>
          <a:solidFill>
            <a:schemeClr val="accent6">
              <a:lumMod val="80000"/>
              <a:lumOff val="20000"/>
            </a:schemeClr>
          </a:solidFill>
          <a:ln>
            <a:noFill/>
          </a:ln>
          <a:effectLst>
            <a:outerShdw blurRad="254000" sx="102000" sy="102000" algn="ctr" rotWithShape="0">
              <a:prstClr val="black">
                <a:alpha val="20000"/>
              </a:prstClr>
            </a:outerShdw>
          </a:effectLst>
          <a:sp3d/>
        </c:spPr>
      </c:pivotFmt>
      <c:pivotFmt>
        <c:idx val="402"/>
        <c:spPr>
          <a:solidFill>
            <a:schemeClr val="accent5">
              <a:lumMod val="80000"/>
              <a:lumOff val="20000"/>
            </a:schemeClr>
          </a:solidFill>
          <a:ln>
            <a:noFill/>
          </a:ln>
          <a:effectLst>
            <a:outerShdw blurRad="254000" sx="102000" sy="102000" algn="ctr" rotWithShape="0">
              <a:prstClr val="black">
                <a:alpha val="20000"/>
              </a:prstClr>
            </a:outerShdw>
          </a:effectLst>
          <a:sp3d/>
        </c:spPr>
      </c:pivotFmt>
      <c:pivotFmt>
        <c:idx val="403"/>
        <c:spPr>
          <a:solidFill>
            <a:schemeClr val="accent4">
              <a:lumMod val="80000"/>
              <a:lumOff val="20000"/>
            </a:schemeClr>
          </a:solidFill>
          <a:ln>
            <a:noFill/>
          </a:ln>
          <a:effectLst>
            <a:outerShdw blurRad="254000" sx="102000" sy="102000" algn="ctr" rotWithShape="0">
              <a:prstClr val="black">
                <a:alpha val="20000"/>
              </a:prstClr>
            </a:outerShdw>
          </a:effectLst>
          <a:sp3d/>
        </c:spPr>
      </c:pivotFmt>
      <c:pivotFmt>
        <c:idx val="404"/>
        <c:spPr>
          <a:solidFill>
            <a:schemeClr val="accent6">
              <a:lumMod val="80000"/>
            </a:schemeClr>
          </a:solidFill>
          <a:ln>
            <a:noFill/>
          </a:ln>
          <a:effectLst>
            <a:outerShdw blurRad="254000" sx="102000" sy="102000" algn="ctr" rotWithShape="0">
              <a:prstClr val="black">
                <a:alpha val="20000"/>
              </a:prstClr>
            </a:outerShdw>
          </a:effectLst>
          <a:sp3d/>
        </c:spPr>
      </c:pivotFmt>
      <c:pivotFmt>
        <c:idx val="405"/>
        <c:spPr>
          <a:solidFill>
            <a:schemeClr val="accent5">
              <a:lumMod val="80000"/>
            </a:schemeClr>
          </a:solidFill>
          <a:ln>
            <a:noFill/>
          </a:ln>
          <a:effectLst>
            <a:outerShdw blurRad="254000" sx="102000" sy="102000" algn="ctr" rotWithShape="0">
              <a:prstClr val="black">
                <a:alpha val="20000"/>
              </a:prstClr>
            </a:outerShdw>
          </a:effectLst>
          <a:sp3d/>
        </c:spPr>
      </c:pivotFmt>
      <c:pivotFmt>
        <c:idx val="406"/>
        <c:spPr>
          <a:solidFill>
            <a:schemeClr val="accent4">
              <a:lumMod val="80000"/>
            </a:schemeClr>
          </a:solidFill>
          <a:ln>
            <a:noFill/>
          </a:ln>
          <a:effectLst>
            <a:outerShdw blurRad="254000" sx="102000" sy="102000" algn="ctr" rotWithShape="0">
              <a:prstClr val="black">
                <a:alpha val="20000"/>
              </a:prstClr>
            </a:outerShdw>
          </a:effectLst>
          <a:sp3d/>
        </c:spPr>
      </c:pivotFmt>
      <c:pivotFmt>
        <c:idx val="407"/>
        <c:spPr>
          <a:solidFill>
            <a:schemeClr val="accent6">
              <a:lumMod val="60000"/>
              <a:lumOff val="40000"/>
            </a:schemeClr>
          </a:solidFill>
          <a:ln>
            <a:noFill/>
          </a:ln>
          <a:effectLst>
            <a:outerShdw blurRad="254000" sx="102000" sy="102000" algn="ctr" rotWithShape="0">
              <a:prstClr val="black">
                <a:alpha val="20000"/>
              </a:prstClr>
            </a:outerShdw>
          </a:effectLst>
          <a:sp3d/>
        </c:spPr>
      </c:pivotFmt>
      <c:pivotFmt>
        <c:idx val="408"/>
        <c:spPr>
          <a:solidFill>
            <a:schemeClr val="accent5">
              <a:lumMod val="60000"/>
              <a:lumOff val="40000"/>
            </a:schemeClr>
          </a:solidFill>
          <a:ln>
            <a:noFill/>
          </a:ln>
          <a:effectLst>
            <a:outerShdw blurRad="254000" sx="102000" sy="102000" algn="ctr" rotWithShape="0">
              <a:prstClr val="black">
                <a:alpha val="20000"/>
              </a:prstClr>
            </a:outerShdw>
          </a:effectLst>
          <a:sp3d/>
        </c:spPr>
      </c:pivotFmt>
      <c:pivotFmt>
        <c:idx val="409"/>
        <c:spPr>
          <a:solidFill>
            <a:schemeClr val="accent4">
              <a:lumMod val="60000"/>
              <a:lumOff val="40000"/>
            </a:schemeClr>
          </a:solidFill>
          <a:ln>
            <a:noFill/>
          </a:ln>
          <a:effectLst>
            <a:outerShdw blurRad="254000" sx="102000" sy="102000" algn="ctr" rotWithShape="0">
              <a:prstClr val="black">
                <a:alpha val="20000"/>
              </a:prstClr>
            </a:outerShdw>
          </a:effectLst>
          <a:sp3d/>
        </c:spPr>
      </c:pivotFmt>
      <c:pivotFmt>
        <c:idx val="410"/>
        <c:spPr>
          <a:solidFill>
            <a:schemeClr val="accent6">
              <a:lumMod val="50000"/>
            </a:schemeClr>
          </a:solidFill>
          <a:ln>
            <a:noFill/>
          </a:ln>
          <a:effectLst>
            <a:outerShdw blurRad="254000" sx="102000" sy="102000" algn="ctr" rotWithShape="0">
              <a:prstClr val="black">
                <a:alpha val="20000"/>
              </a:prstClr>
            </a:outerShdw>
          </a:effectLst>
          <a:sp3d/>
        </c:spPr>
      </c:pivotFmt>
      <c:pivotFmt>
        <c:idx val="411"/>
        <c:spPr>
          <a:solidFill>
            <a:schemeClr val="accent5">
              <a:lumMod val="50000"/>
            </a:schemeClr>
          </a:solidFill>
          <a:ln>
            <a:noFill/>
          </a:ln>
          <a:effectLst>
            <a:outerShdw blurRad="254000" sx="102000" sy="102000" algn="ctr" rotWithShape="0">
              <a:prstClr val="black">
                <a:alpha val="20000"/>
              </a:prstClr>
            </a:outerShdw>
          </a:effectLst>
          <a:sp3d/>
        </c:spPr>
      </c:pivotFmt>
      <c:pivotFmt>
        <c:idx val="412"/>
        <c:spPr>
          <a:solidFill>
            <a:schemeClr val="accent4">
              <a:lumMod val="50000"/>
            </a:schemeClr>
          </a:solidFill>
          <a:ln>
            <a:noFill/>
          </a:ln>
          <a:effectLst>
            <a:outerShdw blurRad="254000" sx="102000" sy="102000" algn="ctr" rotWithShape="0">
              <a:prstClr val="black">
                <a:alpha val="20000"/>
              </a:prstClr>
            </a:outerShdw>
          </a:effectLst>
          <a:sp3d/>
        </c:spPr>
      </c:pivotFmt>
      <c:pivotFmt>
        <c:idx val="413"/>
        <c:spPr>
          <a:solidFill>
            <a:schemeClr val="accent6">
              <a:lumMod val="70000"/>
              <a:lumOff val="30000"/>
            </a:schemeClr>
          </a:solidFill>
          <a:ln>
            <a:noFill/>
          </a:ln>
          <a:effectLst>
            <a:outerShdw blurRad="254000" sx="102000" sy="102000" algn="ctr" rotWithShape="0">
              <a:prstClr val="black">
                <a:alpha val="20000"/>
              </a:prstClr>
            </a:outerShdw>
          </a:effectLst>
          <a:sp3d/>
        </c:spPr>
      </c:pivotFmt>
      <c:pivotFmt>
        <c:idx val="414"/>
        <c:spPr>
          <a:solidFill>
            <a:schemeClr val="accent5">
              <a:lumMod val="70000"/>
              <a:lumOff val="30000"/>
            </a:schemeClr>
          </a:solidFill>
          <a:ln>
            <a:noFill/>
          </a:ln>
          <a:effectLst>
            <a:outerShdw blurRad="254000" sx="102000" sy="102000" algn="ctr" rotWithShape="0">
              <a:prstClr val="black">
                <a:alpha val="20000"/>
              </a:prstClr>
            </a:outerShdw>
          </a:effectLst>
          <a:sp3d/>
        </c:spPr>
      </c:pivotFmt>
      <c:pivotFmt>
        <c:idx val="415"/>
        <c:spPr>
          <a:solidFill>
            <a:schemeClr val="accent4">
              <a:lumMod val="70000"/>
              <a:lumOff val="30000"/>
            </a:schemeClr>
          </a:solidFill>
          <a:ln>
            <a:noFill/>
          </a:ln>
          <a:effectLst>
            <a:outerShdw blurRad="254000" sx="102000" sy="102000" algn="ctr" rotWithShape="0">
              <a:prstClr val="black">
                <a:alpha val="20000"/>
              </a:prstClr>
            </a:outerShdw>
          </a:effectLst>
          <a:sp3d/>
        </c:spPr>
      </c:pivotFmt>
      <c:pivotFmt>
        <c:idx val="416"/>
        <c:spPr>
          <a:solidFill>
            <a:schemeClr val="accent6">
              <a:lumMod val="70000"/>
            </a:schemeClr>
          </a:solidFill>
          <a:ln>
            <a:noFill/>
          </a:ln>
          <a:effectLst>
            <a:outerShdw blurRad="254000" sx="102000" sy="102000" algn="ctr" rotWithShape="0">
              <a:prstClr val="black">
                <a:alpha val="20000"/>
              </a:prstClr>
            </a:outerShdw>
          </a:effectLst>
          <a:sp3d/>
        </c:spPr>
      </c:pivotFmt>
      <c:pivotFmt>
        <c:idx val="417"/>
        <c:spPr>
          <a:solidFill>
            <a:schemeClr val="accent5">
              <a:lumMod val="70000"/>
            </a:schemeClr>
          </a:solidFill>
          <a:ln>
            <a:noFill/>
          </a:ln>
          <a:effectLst>
            <a:outerShdw blurRad="254000" sx="102000" sy="102000" algn="ctr" rotWithShape="0">
              <a:prstClr val="black">
                <a:alpha val="20000"/>
              </a:prstClr>
            </a:outerShdw>
          </a:effectLst>
          <a:sp3d/>
        </c:spPr>
      </c:pivotFmt>
      <c:pivotFmt>
        <c:idx val="418"/>
        <c:spPr>
          <a:solidFill>
            <a:schemeClr val="accent4">
              <a:lumMod val="70000"/>
            </a:schemeClr>
          </a:solidFill>
          <a:ln>
            <a:noFill/>
          </a:ln>
          <a:effectLst>
            <a:outerShdw blurRad="254000" sx="102000" sy="102000" algn="ctr" rotWithShape="0">
              <a:prstClr val="black">
                <a:alpha val="20000"/>
              </a:prstClr>
            </a:outerShdw>
          </a:effectLst>
          <a:sp3d/>
        </c:spPr>
      </c:pivotFmt>
      <c:pivotFmt>
        <c:idx val="419"/>
        <c:spPr>
          <a:solidFill>
            <a:schemeClr val="accent6">
              <a:lumMod val="50000"/>
              <a:lumOff val="50000"/>
            </a:schemeClr>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Sheet2!$B$106:$B$107</c:f>
              <c:strCache>
                <c:ptCount val="1"/>
                <c:pt idx="0">
                  <c:v>Diesel</c:v>
                </c:pt>
              </c:strCache>
            </c:strRef>
          </c:tx>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1A43-4586-B586-85BF9E8F22A3}"/>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1A43-4586-B586-85BF9E8F22A3}"/>
              </c:ext>
            </c:extLst>
          </c:dPt>
          <c:dPt>
            <c:idx val="2"/>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1A43-4586-B586-85BF9E8F22A3}"/>
              </c:ext>
            </c:extLst>
          </c:dPt>
          <c:dPt>
            <c:idx val="3"/>
            <c:bubble3D val="0"/>
            <c:spPr>
              <a:solidFill>
                <a:schemeClr val="accent6">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1A43-4586-B586-85BF9E8F22A3}"/>
              </c:ext>
            </c:extLst>
          </c:dPt>
          <c:dPt>
            <c:idx val="4"/>
            <c:bubble3D val="0"/>
            <c:spPr>
              <a:solidFill>
                <a:schemeClr val="accent5">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1A43-4586-B586-85BF9E8F22A3}"/>
              </c:ext>
            </c:extLst>
          </c:dPt>
          <c:dPt>
            <c:idx val="5"/>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1A43-4586-B586-85BF9E8F22A3}"/>
              </c:ext>
            </c:extLst>
          </c:dPt>
          <c:dPt>
            <c:idx val="6"/>
            <c:bubble3D val="0"/>
            <c:spPr>
              <a:solidFill>
                <a:schemeClr val="accent6">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1A43-4586-B586-85BF9E8F22A3}"/>
              </c:ext>
            </c:extLst>
          </c:dPt>
          <c:dPt>
            <c:idx val="7"/>
            <c:bubble3D val="0"/>
            <c:spPr>
              <a:solidFill>
                <a:schemeClr val="accent5">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1A43-4586-B586-85BF9E8F22A3}"/>
              </c:ext>
            </c:extLst>
          </c:dPt>
          <c:dPt>
            <c:idx val="8"/>
            <c:bubble3D val="0"/>
            <c:spPr>
              <a:solidFill>
                <a:schemeClr val="accent4">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1A43-4586-B586-85BF9E8F22A3}"/>
              </c:ext>
            </c:extLst>
          </c:dPt>
          <c:dPt>
            <c:idx val="9"/>
            <c:bubble3D val="0"/>
            <c:spPr>
              <a:solidFill>
                <a:schemeClr val="accent6">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1A43-4586-B586-85BF9E8F22A3}"/>
              </c:ext>
            </c:extLst>
          </c:dPt>
          <c:dPt>
            <c:idx val="10"/>
            <c:bubble3D val="0"/>
            <c:spPr>
              <a:solidFill>
                <a:schemeClr val="accent5">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5-1A43-4586-B586-85BF9E8F22A3}"/>
              </c:ext>
            </c:extLst>
          </c:dPt>
          <c:dPt>
            <c:idx val="11"/>
            <c:bubble3D val="0"/>
            <c:spPr>
              <a:solidFill>
                <a:schemeClr val="accent4">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7-1A43-4586-B586-85BF9E8F22A3}"/>
              </c:ext>
            </c:extLst>
          </c:dPt>
          <c:dPt>
            <c:idx val="12"/>
            <c:bubble3D val="0"/>
            <c:spPr>
              <a:solidFill>
                <a:schemeClr val="accent6">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9-1A43-4586-B586-85BF9E8F22A3}"/>
              </c:ext>
            </c:extLst>
          </c:dPt>
          <c:dPt>
            <c:idx val="13"/>
            <c:bubble3D val="0"/>
            <c:spPr>
              <a:solidFill>
                <a:schemeClr val="accent5">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B-1A43-4586-B586-85BF9E8F22A3}"/>
              </c:ext>
            </c:extLst>
          </c:dPt>
          <c:dPt>
            <c:idx val="14"/>
            <c:bubble3D val="0"/>
            <c:spPr>
              <a:solidFill>
                <a:schemeClr val="accent4">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D-1A43-4586-B586-85BF9E8F22A3}"/>
              </c:ext>
            </c:extLst>
          </c:dPt>
          <c:dPt>
            <c:idx val="15"/>
            <c:bubble3D val="0"/>
            <c:spPr>
              <a:solidFill>
                <a:schemeClr val="accent6">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F-1A43-4586-B586-85BF9E8F22A3}"/>
              </c:ext>
            </c:extLst>
          </c:dPt>
          <c:dPt>
            <c:idx val="16"/>
            <c:bubble3D val="0"/>
            <c:spPr>
              <a:solidFill>
                <a:schemeClr val="accent5">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1-1A43-4586-B586-85BF9E8F22A3}"/>
              </c:ext>
            </c:extLst>
          </c:dPt>
          <c:dPt>
            <c:idx val="17"/>
            <c:bubble3D val="0"/>
            <c:spPr>
              <a:solidFill>
                <a:schemeClr val="accent4">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3-1A43-4586-B586-85BF9E8F22A3}"/>
              </c:ext>
            </c:extLst>
          </c:dPt>
          <c:dPt>
            <c:idx val="18"/>
            <c:bubble3D val="0"/>
            <c:spPr>
              <a:solidFill>
                <a:schemeClr val="accent6">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5-1A43-4586-B586-85BF9E8F22A3}"/>
              </c:ext>
            </c:extLst>
          </c:dPt>
          <c:dPt>
            <c:idx val="19"/>
            <c:bubble3D val="0"/>
            <c:spPr>
              <a:solidFill>
                <a:schemeClr val="accent5">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7-1A43-4586-B586-85BF9E8F22A3}"/>
              </c:ext>
            </c:extLst>
          </c:dPt>
          <c:dPt>
            <c:idx val="20"/>
            <c:bubble3D val="0"/>
            <c:spPr>
              <a:solidFill>
                <a:schemeClr val="accent4">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9-1A43-4586-B586-85BF9E8F22A3}"/>
              </c:ext>
            </c:extLst>
          </c:dPt>
          <c:dPt>
            <c:idx val="21"/>
            <c:bubble3D val="0"/>
            <c:spPr>
              <a:solidFill>
                <a:schemeClr val="accent6">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B-1A43-4586-B586-85BF9E8F22A3}"/>
              </c:ext>
            </c:extLst>
          </c:dPt>
          <c:dPt>
            <c:idx val="22"/>
            <c:bubble3D val="0"/>
            <c:spPr>
              <a:solidFill>
                <a:schemeClr val="accent5">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D-1A43-4586-B586-85BF9E8F22A3}"/>
              </c:ext>
            </c:extLst>
          </c:dPt>
          <c:dPt>
            <c:idx val="23"/>
            <c:bubble3D val="0"/>
            <c:spPr>
              <a:solidFill>
                <a:schemeClr val="accent4">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F-1A43-4586-B586-85BF9E8F22A3}"/>
              </c:ext>
            </c:extLst>
          </c:dPt>
          <c:dPt>
            <c:idx val="24"/>
            <c:bubble3D val="0"/>
            <c:spPr>
              <a:solidFill>
                <a:schemeClr val="accent6">
                  <a:lumMod val="50000"/>
                  <a:lumOff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1-1A43-4586-B586-85BF9E8F22A3}"/>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Sheet2!$A$108:$A$133</c:f>
              <c:strCache>
                <c:ptCount val="25"/>
                <c:pt idx="0">
                  <c:v>1970</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pt idx="21">
                  <c:v>2017</c:v>
                </c:pt>
                <c:pt idx="22">
                  <c:v>2018</c:v>
                </c:pt>
                <c:pt idx="23">
                  <c:v>2019</c:v>
                </c:pt>
                <c:pt idx="24">
                  <c:v>2020</c:v>
                </c:pt>
              </c:strCache>
            </c:strRef>
          </c:cat>
          <c:val>
            <c:numRef>
              <c:f>Sheet2!$B$108:$B$133</c:f>
              <c:numCache>
                <c:formatCode>General</c:formatCode>
                <c:ptCount val="25"/>
                <c:pt idx="0">
                  <c:v>399984</c:v>
                </c:pt>
                <c:pt idx="5">
                  <c:v>3390</c:v>
                </c:pt>
                <c:pt idx="6">
                  <c:v>1495</c:v>
                </c:pt>
                <c:pt idx="7">
                  <c:v>3376</c:v>
                </c:pt>
                <c:pt idx="8">
                  <c:v>460069</c:v>
                </c:pt>
                <c:pt idx="9">
                  <c:v>4010910</c:v>
                </c:pt>
                <c:pt idx="10">
                  <c:v>42510</c:v>
                </c:pt>
                <c:pt idx="11">
                  <c:v>2296338</c:v>
                </c:pt>
                <c:pt idx="12">
                  <c:v>1046073</c:v>
                </c:pt>
                <c:pt idx="13">
                  <c:v>11691407</c:v>
                </c:pt>
                <c:pt idx="14">
                  <c:v>31809578</c:v>
                </c:pt>
                <c:pt idx="15">
                  <c:v>47440818</c:v>
                </c:pt>
                <c:pt idx="16">
                  <c:v>46435330</c:v>
                </c:pt>
                <c:pt idx="17">
                  <c:v>309098024</c:v>
                </c:pt>
                <c:pt idx="18">
                  <c:v>705830233</c:v>
                </c:pt>
                <c:pt idx="19">
                  <c:v>1348122383</c:v>
                </c:pt>
                <c:pt idx="20">
                  <c:v>1939011742</c:v>
                </c:pt>
                <c:pt idx="21">
                  <c:v>1924333678</c:v>
                </c:pt>
                <c:pt idx="22">
                  <c:v>671924561</c:v>
                </c:pt>
                <c:pt idx="23">
                  <c:v>682040337</c:v>
                </c:pt>
                <c:pt idx="24">
                  <c:v>72812805</c:v>
                </c:pt>
              </c:numCache>
            </c:numRef>
          </c:val>
          <c:extLst>
            <c:ext xmlns:c16="http://schemas.microsoft.com/office/drawing/2014/chart" uri="{C3380CC4-5D6E-409C-BE32-E72D297353CC}">
              <c16:uniqueId val="{00000032-1A43-4586-B586-85BF9E8F22A3}"/>
            </c:ext>
          </c:extLst>
        </c:ser>
        <c:ser>
          <c:idx val="1"/>
          <c:order val="1"/>
          <c:tx>
            <c:strRef>
              <c:f>Sheet2!$C$106:$C$107</c:f>
              <c:strCache>
                <c:ptCount val="1"/>
                <c:pt idx="0">
                  <c:v>Hybrid</c:v>
                </c:pt>
              </c:strCache>
            </c:strRef>
          </c:tx>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4-1A43-4586-B586-85BF9E8F22A3}"/>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6-1A43-4586-B586-85BF9E8F22A3}"/>
              </c:ext>
            </c:extLst>
          </c:dPt>
          <c:dPt>
            <c:idx val="2"/>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8-1A43-4586-B586-85BF9E8F22A3}"/>
              </c:ext>
            </c:extLst>
          </c:dPt>
          <c:dPt>
            <c:idx val="3"/>
            <c:bubble3D val="0"/>
            <c:spPr>
              <a:solidFill>
                <a:schemeClr val="accent6">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A-1A43-4586-B586-85BF9E8F22A3}"/>
              </c:ext>
            </c:extLst>
          </c:dPt>
          <c:dPt>
            <c:idx val="4"/>
            <c:bubble3D val="0"/>
            <c:spPr>
              <a:solidFill>
                <a:schemeClr val="accent5">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C-1A43-4586-B586-85BF9E8F22A3}"/>
              </c:ext>
            </c:extLst>
          </c:dPt>
          <c:dPt>
            <c:idx val="5"/>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E-1A43-4586-B586-85BF9E8F22A3}"/>
              </c:ext>
            </c:extLst>
          </c:dPt>
          <c:dPt>
            <c:idx val="6"/>
            <c:bubble3D val="0"/>
            <c:spPr>
              <a:solidFill>
                <a:schemeClr val="accent6">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0-1A43-4586-B586-85BF9E8F22A3}"/>
              </c:ext>
            </c:extLst>
          </c:dPt>
          <c:dPt>
            <c:idx val="7"/>
            <c:bubble3D val="0"/>
            <c:spPr>
              <a:solidFill>
                <a:schemeClr val="accent5">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2-1A43-4586-B586-85BF9E8F22A3}"/>
              </c:ext>
            </c:extLst>
          </c:dPt>
          <c:dPt>
            <c:idx val="8"/>
            <c:bubble3D val="0"/>
            <c:spPr>
              <a:solidFill>
                <a:schemeClr val="accent4">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4-1A43-4586-B586-85BF9E8F22A3}"/>
              </c:ext>
            </c:extLst>
          </c:dPt>
          <c:dPt>
            <c:idx val="9"/>
            <c:bubble3D val="0"/>
            <c:spPr>
              <a:solidFill>
                <a:schemeClr val="accent6">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6-1A43-4586-B586-85BF9E8F22A3}"/>
              </c:ext>
            </c:extLst>
          </c:dPt>
          <c:dPt>
            <c:idx val="10"/>
            <c:bubble3D val="0"/>
            <c:spPr>
              <a:solidFill>
                <a:schemeClr val="accent5">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8-1A43-4586-B586-85BF9E8F22A3}"/>
              </c:ext>
            </c:extLst>
          </c:dPt>
          <c:dPt>
            <c:idx val="11"/>
            <c:bubble3D val="0"/>
            <c:spPr>
              <a:solidFill>
                <a:schemeClr val="accent4">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A-1A43-4586-B586-85BF9E8F22A3}"/>
              </c:ext>
            </c:extLst>
          </c:dPt>
          <c:dPt>
            <c:idx val="12"/>
            <c:bubble3D val="0"/>
            <c:spPr>
              <a:solidFill>
                <a:schemeClr val="accent6">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C-1A43-4586-B586-85BF9E8F22A3}"/>
              </c:ext>
            </c:extLst>
          </c:dPt>
          <c:dPt>
            <c:idx val="13"/>
            <c:bubble3D val="0"/>
            <c:spPr>
              <a:solidFill>
                <a:schemeClr val="accent5">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E-1A43-4586-B586-85BF9E8F22A3}"/>
              </c:ext>
            </c:extLst>
          </c:dPt>
          <c:dPt>
            <c:idx val="14"/>
            <c:bubble3D val="0"/>
            <c:spPr>
              <a:solidFill>
                <a:schemeClr val="accent4">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0-1A43-4586-B586-85BF9E8F22A3}"/>
              </c:ext>
            </c:extLst>
          </c:dPt>
          <c:dPt>
            <c:idx val="15"/>
            <c:bubble3D val="0"/>
            <c:spPr>
              <a:solidFill>
                <a:schemeClr val="accent6">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2-1A43-4586-B586-85BF9E8F22A3}"/>
              </c:ext>
            </c:extLst>
          </c:dPt>
          <c:dPt>
            <c:idx val="16"/>
            <c:bubble3D val="0"/>
            <c:spPr>
              <a:solidFill>
                <a:schemeClr val="accent5">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4-1A43-4586-B586-85BF9E8F22A3}"/>
              </c:ext>
            </c:extLst>
          </c:dPt>
          <c:dPt>
            <c:idx val="17"/>
            <c:bubble3D val="0"/>
            <c:spPr>
              <a:solidFill>
                <a:schemeClr val="accent4">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6-1A43-4586-B586-85BF9E8F22A3}"/>
              </c:ext>
            </c:extLst>
          </c:dPt>
          <c:dPt>
            <c:idx val="18"/>
            <c:bubble3D val="0"/>
            <c:spPr>
              <a:solidFill>
                <a:schemeClr val="accent6">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8-1A43-4586-B586-85BF9E8F22A3}"/>
              </c:ext>
            </c:extLst>
          </c:dPt>
          <c:dPt>
            <c:idx val="19"/>
            <c:bubble3D val="0"/>
            <c:spPr>
              <a:solidFill>
                <a:schemeClr val="accent5">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A-1A43-4586-B586-85BF9E8F22A3}"/>
              </c:ext>
            </c:extLst>
          </c:dPt>
          <c:dPt>
            <c:idx val="20"/>
            <c:bubble3D val="0"/>
            <c:spPr>
              <a:solidFill>
                <a:schemeClr val="accent4">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C-1A43-4586-B586-85BF9E8F22A3}"/>
              </c:ext>
            </c:extLst>
          </c:dPt>
          <c:dPt>
            <c:idx val="21"/>
            <c:bubble3D val="0"/>
            <c:spPr>
              <a:solidFill>
                <a:schemeClr val="accent6">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E-1A43-4586-B586-85BF9E8F22A3}"/>
              </c:ext>
            </c:extLst>
          </c:dPt>
          <c:dPt>
            <c:idx val="22"/>
            <c:bubble3D val="0"/>
            <c:spPr>
              <a:solidFill>
                <a:schemeClr val="accent5">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0-1A43-4586-B586-85BF9E8F22A3}"/>
              </c:ext>
            </c:extLst>
          </c:dPt>
          <c:dPt>
            <c:idx val="23"/>
            <c:bubble3D val="0"/>
            <c:spPr>
              <a:solidFill>
                <a:schemeClr val="accent4">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2-1A43-4586-B586-85BF9E8F22A3}"/>
              </c:ext>
            </c:extLst>
          </c:dPt>
          <c:dPt>
            <c:idx val="24"/>
            <c:bubble3D val="0"/>
            <c:spPr>
              <a:solidFill>
                <a:schemeClr val="accent6">
                  <a:lumMod val="50000"/>
                  <a:lumOff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4-1A43-4586-B586-85BF9E8F22A3}"/>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Sheet2!$A$108:$A$133</c:f>
              <c:strCache>
                <c:ptCount val="25"/>
                <c:pt idx="0">
                  <c:v>1970</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pt idx="21">
                  <c:v>2017</c:v>
                </c:pt>
                <c:pt idx="22">
                  <c:v>2018</c:v>
                </c:pt>
                <c:pt idx="23">
                  <c:v>2019</c:v>
                </c:pt>
                <c:pt idx="24">
                  <c:v>2020</c:v>
                </c:pt>
              </c:strCache>
            </c:strRef>
          </c:cat>
          <c:val>
            <c:numRef>
              <c:f>Sheet2!$C$108:$C$133</c:f>
              <c:numCache>
                <c:formatCode>General</c:formatCode>
                <c:ptCount val="25"/>
                <c:pt idx="17">
                  <c:v>3300063</c:v>
                </c:pt>
                <c:pt idx="18">
                  <c:v>5002560</c:v>
                </c:pt>
                <c:pt idx="19">
                  <c:v>18782589</c:v>
                </c:pt>
                <c:pt idx="20">
                  <c:v>112735061</c:v>
                </c:pt>
                <c:pt idx="21">
                  <c:v>41316923</c:v>
                </c:pt>
                <c:pt idx="22">
                  <c:v>7726320</c:v>
                </c:pt>
                <c:pt idx="23">
                  <c:v>3463441</c:v>
                </c:pt>
                <c:pt idx="24">
                  <c:v>297911</c:v>
                </c:pt>
              </c:numCache>
            </c:numRef>
          </c:val>
          <c:extLst>
            <c:ext xmlns:c16="http://schemas.microsoft.com/office/drawing/2014/chart" uri="{C3380CC4-5D6E-409C-BE32-E72D297353CC}">
              <c16:uniqueId val="{00000065-1A43-4586-B586-85BF9E8F22A3}"/>
            </c:ext>
          </c:extLst>
        </c:ser>
        <c:ser>
          <c:idx val="2"/>
          <c:order val="2"/>
          <c:tx>
            <c:strRef>
              <c:f>Sheet2!$D$106:$D$107</c:f>
              <c:strCache>
                <c:ptCount val="1"/>
                <c:pt idx="0">
                  <c:v>Other</c:v>
                </c:pt>
              </c:strCache>
            </c:strRef>
          </c:tx>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7-1A43-4586-B586-85BF9E8F22A3}"/>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9-1A43-4586-B586-85BF9E8F22A3}"/>
              </c:ext>
            </c:extLst>
          </c:dPt>
          <c:dPt>
            <c:idx val="2"/>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B-1A43-4586-B586-85BF9E8F22A3}"/>
              </c:ext>
            </c:extLst>
          </c:dPt>
          <c:dPt>
            <c:idx val="3"/>
            <c:bubble3D val="0"/>
            <c:spPr>
              <a:solidFill>
                <a:schemeClr val="accent6">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D-1A43-4586-B586-85BF9E8F22A3}"/>
              </c:ext>
            </c:extLst>
          </c:dPt>
          <c:dPt>
            <c:idx val="4"/>
            <c:bubble3D val="0"/>
            <c:spPr>
              <a:solidFill>
                <a:schemeClr val="accent5">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F-1A43-4586-B586-85BF9E8F22A3}"/>
              </c:ext>
            </c:extLst>
          </c:dPt>
          <c:dPt>
            <c:idx val="5"/>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1-1A43-4586-B586-85BF9E8F22A3}"/>
              </c:ext>
            </c:extLst>
          </c:dPt>
          <c:dPt>
            <c:idx val="6"/>
            <c:bubble3D val="0"/>
            <c:spPr>
              <a:solidFill>
                <a:schemeClr val="accent6">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3-1A43-4586-B586-85BF9E8F22A3}"/>
              </c:ext>
            </c:extLst>
          </c:dPt>
          <c:dPt>
            <c:idx val="7"/>
            <c:bubble3D val="0"/>
            <c:spPr>
              <a:solidFill>
                <a:schemeClr val="accent5">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5-1A43-4586-B586-85BF9E8F22A3}"/>
              </c:ext>
            </c:extLst>
          </c:dPt>
          <c:dPt>
            <c:idx val="8"/>
            <c:bubble3D val="0"/>
            <c:spPr>
              <a:solidFill>
                <a:schemeClr val="accent4">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7-1A43-4586-B586-85BF9E8F22A3}"/>
              </c:ext>
            </c:extLst>
          </c:dPt>
          <c:dPt>
            <c:idx val="9"/>
            <c:bubble3D val="0"/>
            <c:spPr>
              <a:solidFill>
                <a:schemeClr val="accent6">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9-1A43-4586-B586-85BF9E8F22A3}"/>
              </c:ext>
            </c:extLst>
          </c:dPt>
          <c:dPt>
            <c:idx val="10"/>
            <c:bubble3D val="0"/>
            <c:spPr>
              <a:solidFill>
                <a:schemeClr val="accent5">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B-1A43-4586-B586-85BF9E8F22A3}"/>
              </c:ext>
            </c:extLst>
          </c:dPt>
          <c:dPt>
            <c:idx val="11"/>
            <c:bubble3D val="0"/>
            <c:spPr>
              <a:solidFill>
                <a:schemeClr val="accent4">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D-1A43-4586-B586-85BF9E8F22A3}"/>
              </c:ext>
            </c:extLst>
          </c:dPt>
          <c:dPt>
            <c:idx val="12"/>
            <c:bubble3D val="0"/>
            <c:spPr>
              <a:solidFill>
                <a:schemeClr val="accent6">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F-1A43-4586-B586-85BF9E8F22A3}"/>
              </c:ext>
            </c:extLst>
          </c:dPt>
          <c:dPt>
            <c:idx val="13"/>
            <c:bubble3D val="0"/>
            <c:spPr>
              <a:solidFill>
                <a:schemeClr val="accent5">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1-1A43-4586-B586-85BF9E8F22A3}"/>
              </c:ext>
            </c:extLst>
          </c:dPt>
          <c:dPt>
            <c:idx val="14"/>
            <c:bubble3D val="0"/>
            <c:spPr>
              <a:solidFill>
                <a:schemeClr val="accent4">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3-1A43-4586-B586-85BF9E8F22A3}"/>
              </c:ext>
            </c:extLst>
          </c:dPt>
          <c:dPt>
            <c:idx val="15"/>
            <c:bubble3D val="0"/>
            <c:spPr>
              <a:solidFill>
                <a:schemeClr val="accent6">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5-1A43-4586-B586-85BF9E8F22A3}"/>
              </c:ext>
            </c:extLst>
          </c:dPt>
          <c:dPt>
            <c:idx val="16"/>
            <c:bubble3D val="0"/>
            <c:spPr>
              <a:solidFill>
                <a:schemeClr val="accent5">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7-1A43-4586-B586-85BF9E8F22A3}"/>
              </c:ext>
            </c:extLst>
          </c:dPt>
          <c:dPt>
            <c:idx val="17"/>
            <c:bubble3D val="0"/>
            <c:spPr>
              <a:solidFill>
                <a:schemeClr val="accent4">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9-1A43-4586-B586-85BF9E8F22A3}"/>
              </c:ext>
            </c:extLst>
          </c:dPt>
          <c:dPt>
            <c:idx val="18"/>
            <c:bubble3D val="0"/>
            <c:spPr>
              <a:solidFill>
                <a:schemeClr val="accent6">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B-1A43-4586-B586-85BF9E8F22A3}"/>
              </c:ext>
            </c:extLst>
          </c:dPt>
          <c:dPt>
            <c:idx val="19"/>
            <c:bubble3D val="0"/>
            <c:spPr>
              <a:solidFill>
                <a:schemeClr val="accent5">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D-1A43-4586-B586-85BF9E8F22A3}"/>
              </c:ext>
            </c:extLst>
          </c:dPt>
          <c:dPt>
            <c:idx val="20"/>
            <c:bubble3D val="0"/>
            <c:spPr>
              <a:solidFill>
                <a:schemeClr val="accent4">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F-1A43-4586-B586-85BF9E8F22A3}"/>
              </c:ext>
            </c:extLst>
          </c:dPt>
          <c:dPt>
            <c:idx val="21"/>
            <c:bubble3D val="0"/>
            <c:spPr>
              <a:solidFill>
                <a:schemeClr val="accent6">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1-1A43-4586-B586-85BF9E8F22A3}"/>
              </c:ext>
            </c:extLst>
          </c:dPt>
          <c:dPt>
            <c:idx val="22"/>
            <c:bubble3D val="0"/>
            <c:spPr>
              <a:solidFill>
                <a:schemeClr val="accent5">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3-1A43-4586-B586-85BF9E8F22A3}"/>
              </c:ext>
            </c:extLst>
          </c:dPt>
          <c:dPt>
            <c:idx val="23"/>
            <c:bubble3D val="0"/>
            <c:spPr>
              <a:solidFill>
                <a:schemeClr val="accent4">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5-1A43-4586-B586-85BF9E8F22A3}"/>
              </c:ext>
            </c:extLst>
          </c:dPt>
          <c:dPt>
            <c:idx val="24"/>
            <c:bubble3D val="0"/>
            <c:spPr>
              <a:solidFill>
                <a:schemeClr val="accent6">
                  <a:lumMod val="50000"/>
                  <a:lumOff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7-1A43-4586-B586-85BF9E8F22A3}"/>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Sheet2!$A$108:$A$133</c:f>
              <c:strCache>
                <c:ptCount val="25"/>
                <c:pt idx="0">
                  <c:v>1970</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pt idx="21">
                  <c:v>2017</c:v>
                </c:pt>
                <c:pt idx="22">
                  <c:v>2018</c:v>
                </c:pt>
                <c:pt idx="23">
                  <c:v>2019</c:v>
                </c:pt>
                <c:pt idx="24">
                  <c:v>2020</c:v>
                </c:pt>
              </c:strCache>
            </c:strRef>
          </c:cat>
          <c:val>
            <c:numRef>
              <c:f>Sheet2!$D$108:$D$133</c:f>
              <c:numCache>
                <c:formatCode>General</c:formatCode>
                <c:ptCount val="25"/>
                <c:pt idx="19">
                  <c:v>9675000</c:v>
                </c:pt>
                <c:pt idx="20">
                  <c:v>78390</c:v>
                </c:pt>
                <c:pt idx="21">
                  <c:v>11612000</c:v>
                </c:pt>
                <c:pt idx="24">
                  <c:v>40999</c:v>
                </c:pt>
              </c:numCache>
            </c:numRef>
          </c:val>
          <c:extLst>
            <c:ext xmlns:c16="http://schemas.microsoft.com/office/drawing/2014/chart" uri="{C3380CC4-5D6E-409C-BE32-E72D297353CC}">
              <c16:uniqueId val="{00000098-1A43-4586-B586-85BF9E8F22A3}"/>
            </c:ext>
          </c:extLst>
        </c:ser>
        <c:ser>
          <c:idx val="3"/>
          <c:order val="3"/>
          <c:tx>
            <c:strRef>
              <c:f>Sheet2!$E$106:$E$107</c:f>
              <c:strCache>
                <c:ptCount val="1"/>
                <c:pt idx="0">
                  <c:v>Petrol</c:v>
                </c:pt>
              </c:strCache>
            </c:strRef>
          </c:tx>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A-1A43-4586-B586-85BF9E8F22A3}"/>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C-1A43-4586-B586-85BF9E8F22A3}"/>
              </c:ext>
            </c:extLst>
          </c:dPt>
          <c:dPt>
            <c:idx val="2"/>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E-1A43-4586-B586-85BF9E8F22A3}"/>
              </c:ext>
            </c:extLst>
          </c:dPt>
          <c:dPt>
            <c:idx val="3"/>
            <c:bubble3D val="0"/>
            <c:spPr>
              <a:solidFill>
                <a:schemeClr val="accent6">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0-1A43-4586-B586-85BF9E8F22A3}"/>
              </c:ext>
            </c:extLst>
          </c:dPt>
          <c:dPt>
            <c:idx val="4"/>
            <c:bubble3D val="0"/>
            <c:spPr>
              <a:solidFill>
                <a:schemeClr val="accent5">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2-1A43-4586-B586-85BF9E8F22A3}"/>
              </c:ext>
            </c:extLst>
          </c:dPt>
          <c:dPt>
            <c:idx val="5"/>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4-1A43-4586-B586-85BF9E8F22A3}"/>
              </c:ext>
            </c:extLst>
          </c:dPt>
          <c:dPt>
            <c:idx val="6"/>
            <c:bubble3D val="0"/>
            <c:spPr>
              <a:solidFill>
                <a:schemeClr val="accent6">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6-1A43-4586-B586-85BF9E8F22A3}"/>
              </c:ext>
            </c:extLst>
          </c:dPt>
          <c:dPt>
            <c:idx val="7"/>
            <c:bubble3D val="0"/>
            <c:spPr>
              <a:solidFill>
                <a:schemeClr val="accent5">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8-1A43-4586-B586-85BF9E8F22A3}"/>
              </c:ext>
            </c:extLst>
          </c:dPt>
          <c:dPt>
            <c:idx val="8"/>
            <c:bubble3D val="0"/>
            <c:spPr>
              <a:solidFill>
                <a:schemeClr val="accent4">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A-1A43-4586-B586-85BF9E8F22A3}"/>
              </c:ext>
            </c:extLst>
          </c:dPt>
          <c:dPt>
            <c:idx val="9"/>
            <c:bubble3D val="0"/>
            <c:spPr>
              <a:solidFill>
                <a:schemeClr val="accent6">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C-1A43-4586-B586-85BF9E8F22A3}"/>
              </c:ext>
            </c:extLst>
          </c:dPt>
          <c:dPt>
            <c:idx val="10"/>
            <c:bubble3D val="0"/>
            <c:spPr>
              <a:solidFill>
                <a:schemeClr val="accent5">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E-1A43-4586-B586-85BF9E8F22A3}"/>
              </c:ext>
            </c:extLst>
          </c:dPt>
          <c:dPt>
            <c:idx val="11"/>
            <c:bubble3D val="0"/>
            <c:spPr>
              <a:solidFill>
                <a:schemeClr val="accent4">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0-1A43-4586-B586-85BF9E8F22A3}"/>
              </c:ext>
            </c:extLst>
          </c:dPt>
          <c:dPt>
            <c:idx val="12"/>
            <c:bubble3D val="0"/>
            <c:spPr>
              <a:solidFill>
                <a:schemeClr val="accent6">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2-1A43-4586-B586-85BF9E8F22A3}"/>
              </c:ext>
            </c:extLst>
          </c:dPt>
          <c:dPt>
            <c:idx val="13"/>
            <c:bubble3D val="0"/>
            <c:spPr>
              <a:solidFill>
                <a:schemeClr val="accent5">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4-1A43-4586-B586-85BF9E8F22A3}"/>
              </c:ext>
            </c:extLst>
          </c:dPt>
          <c:dPt>
            <c:idx val="14"/>
            <c:bubble3D val="0"/>
            <c:spPr>
              <a:solidFill>
                <a:schemeClr val="accent4">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6-1A43-4586-B586-85BF9E8F22A3}"/>
              </c:ext>
            </c:extLst>
          </c:dPt>
          <c:dPt>
            <c:idx val="15"/>
            <c:bubble3D val="0"/>
            <c:spPr>
              <a:solidFill>
                <a:schemeClr val="accent6">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8-1A43-4586-B586-85BF9E8F22A3}"/>
              </c:ext>
            </c:extLst>
          </c:dPt>
          <c:dPt>
            <c:idx val="16"/>
            <c:bubble3D val="0"/>
            <c:spPr>
              <a:solidFill>
                <a:schemeClr val="accent5">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A-1A43-4586-B586-85BF9E8F22A3}"/>
              </c:ext>
            </c:extLst>
          </c:dPt>
          <c:dPt>
            <c:idx val="17"/>
            <c:bubble3D val="0"/>
            <c:spPr>
              <a:solidFill>
                <a:schemeClr val="accent4">
                  <a:lumMod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C-1A43-4586-B586-85BF9E8F22A3}"/>
              </c:ext>
            </c:extLst>
          </c:dPt>
          <c:dPt>
            <c:idx val="18"/>
            <c:bubble3D val="0"/>
            <c:spPr>
              <a:solidFill>
                <a:schemeClr val="accent6">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E-1A43-4586-B586-85BF9E8F22A3}"/>
              </c:ext>
            </c:extLst>
          </c:dPt>
          <c:dPt>
            <c:idx val="19"/>
            <c:bubble3D val="0"/>
            <c:spPr>
              <a:solidFill>
                <a:schemeClr val="accent5">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0-1A43-4586-B586-85BF9E8F22A3}"/>
              </c:ext>
            </c:extLst>
          </c:dPt>
          <c:dPt>
            <c:idx val="20"/>
            <c:bubble3D val="0"/>
            <c:spPr>
              <a:solidFill>
                <a:schemeClr val="accent4">
                  <a:lumMod val="70000"/>
                  <a:lumOff val="3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2-1A43-4586-B586-85BF9E8F22A3}"/>
              </c:ext>
            </c:extLst>
          </c:dPt>
          <c:dPt>
            <c:idx val="21"/>
            <c:bubble3D val="0"/>
            <c:spPr>
              <a:solidFill>
                <a:schemeClr val="accent6">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4-1A43-4586-B586-85BF9E8F22A3}"/>
              </c:ext>
            </c:extLst>
          </c:dPt>
          <c:dPt>
            <c:idx val="22"/>
            <c:bubble3D val="0"/>
            <c:spPr>
              <a:solidFill>
                <a:schemeClr val="accent5">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6-1A43-4586-B586-85BF9E8F22A3}"/>
              </c:ext>
            </c:extLst>
          </c:dPt>
          <c:dPt>
            <c:idx val="23"/>
            <c:bubble3D val="0"/>
            <c:spPr>
              <a:solidFill>
                <a:schemeClr val="accent4">
                  <a:lumMod val="7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8-1A43-4586-B586-85BF9E8F22A3}"/>
              </c:ext>
            </c:extLst>
          </c:dPt>
          <c:dPt>
            <c:idx val="24"/>
            <c:bubble3D val="0"/>
            <c:spPr>
              <a:solidFill>
                <a:schemeClr val="accent6">
                  <a:lumMod val="50000"/>
                  <a:lumOff val="5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A-1A43-4586-B586-85BF9E8F22A3}"/>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Sheet2!$A$108:$A$133</c:f>
              <c:strCache>
                <c:ptCount val="25"/>
                <c:pt idx="0">
                  <c:v>1970</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pt idx="21">
                  <c:v>2017</c:v>
                </c:pt>
                <c:pt idx="22">
                  <c:v>2018</c:v>
                </c:pt>
                <c:pt idx="23">
                  <c:v>2019</c:v>
                </c:pt>
                <c:pt idx="24">
                  <c:v>2020</c:v>
                </c:pt>
              </c:strCache>
            </c:strRef>
          </c:cat>
          <c:val>
            <c:numRef>
              <c:f>Sheet2!$E$108:$E$133</c:f>
              <c:numCache>
                <c:formatCode>General</c:formatCode>
                <c:ptCount val="25"/>
                <c:pt idx="1">
                  <c:v>5067465</c:v>
                </c:pt>
                <c:pt idx="2">
                  <c:v>3157750</c:v>
                </c:pt>
                <c:pt idx="3">
                  <c:v>647460</c:v>
                </c:pt>
                <c:pt idx="4">
                  <c:v>291470</c:v>
                </c:pt>
                <c:pt idx="5">
                  <c:v>999081</c:v>
                </c:pt>
                <c:pt idx="6">
                  <c:v>6010867</c:v>
                </c:pt>
                <c:pt idx="7">
                  <c:v>3930055</c:v>
                </c:pt>
                <c:pt idx="8">
                  <c:v>164625</c:v>
                </c:pt>
                <c:pt idx="9">
                  <c:v>1098555</c:v>
                </c:pt>
                <c:pt idx="10">
                  <c:v>403810</c:v>
                </c:pt>
                <c:pt idx="11">
                  <c:v>4865715</c:v>
                </c:pt>
                <c:pt idx="12">
                  <c:v>17001165</c:v>
                </c:pt>
                <c:pt idx="13">
                  <c:v>2211175</c:v>
                </c:pt>
                <c:pt idx="14">
                  <c:v>32473955</c:v>
                </c:pt>
                <c:pt idx="15">
                  <c:v>9399120</c:v>
                </c:pt>
                <c:pt idx="16">
                  <c:v>19389506</c:v>
                </c:pt>
                <c:pt idx="17">
                  <c:v>104844778</c:v>
                </c:pt>
                <c:pt idx="18">
                  <c:v>101031403</c:v>
                </c:pt>
                <c:pt idx="19">
                  <c:v>176299151</c:v>
                </c:pt>
                <c:pt idx="20">
                  <c:v>240848847</c:v>
                </c:pt>
                <c:pt idx="21">
                  <c:v>463366547</c:v>
                </c:pt>
                <c:pt idx="22">
                  <c:v>349875595</c:v>
                </c:pt>
                <c:pt idx="23">
                  <c:v>523503776</c:v>
                </c:pt>
                <c:pt idx="24">
                  <c:v>102910946</c:v>
                </c:pt>
              </c:numCache>
            </c:numRef>
          </c:val>
          <c:extLst>
            <c:ext xmlns:c16="http://schemas.microsoft.com/office/drawing/2014/chart" uri="{C3380CC4-5D6E-409C-BE32-E72D297353CC}">
              <c16:uniqueId val="{000000CB-1A43-4586-B586-85BF9E8F22A3}"/>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[sql project.xlsx]Sheet2!PivotTable4</c:name>
    <c:fmtId val="29"/>
  </c:pivotSource>
  <c:chart>
    <c:title>
      <c:layout>
        <c:manualLayout>
          <c:xMode val="edge"/>
          <c:yMode val="edge"/>
          <c:x val="0.46388024702823177"/>
          <c:y val="0.12860892388451445"/>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pivotFmt>
      <c:pivotFmt>
        <c:idx val="27"/>
      </c:pivotFmt>
      <c:pivotFmt>
        <c:idx val="28"/>
      </c:pivotFmt>
      <c:pivotFmt>
        <c:idx val="29"/>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pivotFmt>
      <c:pivotFmt>
        <c:idx val="32"/>
      </c:pivotFmt>
      <c:pivotFmt>
        <c:idx val="33"/>
      </c:pivotFmt>
      <c:pivotFmt>
        <c:idx val="34"/>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pivotFmt>
      <c:pivotFmt>
        <c:idx val="37"/>
      </c:pivotFmt>
      <c:pivotFmt>
        <c:idx val="38"/>
      </c:pivotFmt>
      <c:pivotFmt>
        <c:idx val="39"/>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pivotFmt>
      <c:pivotFmt>
        <c:idx val="42"/>
      </c:pivotFmt>
      <c:pivotFmt>
        <c:idx val="43"/>
      </c:pivotFmt>
      <c:pivotFmt>
        <c:idx val="44"/>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pivotFmt>
      <c:pivotFmt>
        <c:idx val="47"/>
      </c:pivotFmt>
      <c:pivotFmt>
        <c:idx val="48"/>
      </c:pivotFmt>
      <c:pivotFmt>
        <c:idx val="49"/>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pivotFmt>
      <c:pivotFmt>
        <c:idx val="52"/>
      </c:pivotFmt>
      <c:pivotFmt>
        <c:idx val="53"/>
      </c:pivotFmt>
      <c:pivotFmt>
        <c:idx val="54"/>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pivotFmt>
      <c:pivotFmt>
        <c:idx val="57"/>
      </c:pivotFmt>
      <c:pivotFmt>
        <c:idx val="58"/>
      </c:pivotFmt>
      <c:pivotFmt>
        <c:idx val="59"/>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pivotFmt>
      <c:pivotFmt>
        <c:idx val="62"/>
      </c:pivotFmt>
      <c:pivotFmt>
        <c:idx val="63"/>
      </c:pivotFmt>
      <c:pivotFmt>
        <c:idx val="64"/>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pivotFmt>
      <c:pivotFmt>
        <c:idx val="67"/>
      </c:pivotFmt>
      <c:pivotFmt>
        <c:idx val="68"/>
      </c:pivotFmt>
      <c:pivotFmt>
        <c:idx val="69"/>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pivotFmt>
      <c:pivotFmt>
        <c:idx val="72"/>
      </c:pivotFmt>
      <c:pivotFmt>
        <c:idx val="73"/>
      </c:pivotFmt>
      <c:pivotFmt>
        <c:idx val="74"/>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pivotFmt>
      <c:pivotFmt>
        <c:idx val="77"/>
      </c:pivotFmt>
      <c:pivotFmt>
        <c:idx val="78"/>
      </c:pivotFmt>
      <c:pivotFmt>
        <c:idx val="79"/>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pivotFmt>
      <c:pivotFmt>
        <c:idx val="82"/>
      </c:pivotFmt>
      <c:pivotFmt>
        <c:idx val="83"/>
      </c:pivotFmt>
      <c:pivotFmt>
        <c:idx val="84"/>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pivotFmt>
      <c:pivotFmt>
        <c:idx val="87"/>
      </c:pivotFmt>
      <c:pivotFmt>
        <c:idx val="88"/>
      </c:pivotFmt>
      <c:pivotFmt>
        <c:idx val="89"/>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pivotFmt>
      <c:pivotFmt>
        <c:idx val="92"/>
      </c:pivotFmt>
      <c:pivotFmt>
        <c:idx val="93"/>
      </c:pivotFmt>
      <c:pivotFmt>
        <c:idx val="94"/>
      </c:pivotFmt>
      <c:pivotFmt>
        <c:idx val="95"/>
        <c:dLbl>
          <c:idx val="0"/>
          <c:showLegendKey val="0"/>
          <c:showVal val="0"/>
          <c:showCatName val="0"/>
          <c:showSerName val="0"/>
          <c:showPercent val="0"/>
          <c:showBubbleSize val="0"/>
          <c:extLst>
            <c:ext xmlns:c15="http://schemas.microsoft.com/office/drawing/2012/chart" uri="{CE6537A1-D6FC-4f65-9D91-7224C49458BB}"/>
          </c:extLst>
        </c:dLbl>
      </c:pivotFmt>
      <c:pivotFmt>
        <c:idx val="96"/>
      </c:pivotFmt>
      <c:pivotFmt>
        <c:idx val="97"/>
      </c:pivotFmt>
      <c:pivotFmt>
        <c:idx val="98"/>
      </c:pivotFmt>
      <c:pivotFmt>
        <c:idx val="99"/>
      </c:pivotFmt>
      <c:pivotFmt>
        <c:idx val="100"/>
        <c:dLbl>
          <c:idx val="0"/>
          <c:showLegendKey val="0"/>
          <c:showVal val="0"/>
          <c:showCatName val="0"/>
          <c:showSerName val="0"/>
          <c:showPercent val="0"/>
          <c:showBubbleSize val="0"/>
          <c:extLst>
            <c:ext xmlns:c15="http://schemas.microsoft.com/office/drawing/2012/chart" uri="{CE6537A1-D6FC-4f65-9D91-7224C49458BB}"/>
          </c:extLst>
        </c:dLbl>
      </c:pivotFmt>
      <c:pivotFmt>
        <c:idx val="101"/>
      </c:pivotFmt>
      <c:pivotFmt>
        <c:idx val="102"/>
      </c:pivotFmt>
      <c:pivotFmt>
        <c:idx val="103"/>
      </c:pivotFmt>
      <c:pivotFmt>
        <c:idx val="104"/>
      </c:pivotFmt>
      <c:pivotFmt>
        <c:idx val="105"/>
        <c:dLbl>
          <c:idx val="0"/>
          <c:showLegendKey val="0"/>
          <c:showVal val="0"/>
          <c:showCatName val="0"/>
          <c:showSerName val="0"/>
          <c:showPercent val="0"/>
          <c:showBubbleSize val="0"/>
          <c:extLst>
            <c:ext xmlns:c15="http://schemas.microsoft.com/office/drawing/2012/chart" uri="{CE6537A1-D6FC-4f65-9D91-7224C49458BB}"/>
          </c:extLst>
        </c:dLbl>
      </c:pivotFmt>
      <c:pivotFmt>
        <c:idx val="106"/>
      </c:pivotFmt>
      <c:pivotFmt>
        <c:idx val="107"/>
      </c:pivotFmt>
      <c:pivotFmt>
        <c:idx val="108"/>
      </c:pivotFmt>
      <c:pivotFmt>
        <c:idx val="109"/>
      </c:pivotFmt>
      <c:pivotFmt>
        <c:idx val="110"/>
        <c:dLbl>
          <c:idx val="0"/>
          <c:showLegendKey val="0"/>
          <c:showVal val="0"/>
          <c:showCatName val="0"/>
          <c:showSerName val="0"/>
          <c:showPercent val="0"/>
          <c:showBubbleSize val="0"/>
          <c:extLst>
            <c:ext xmlns:c15="http://schemas.microsoft.com/office/drawing/2012/chart" uri="{CE6537A1-D6FC-4f65-9D91-7224C49458BB}"/>
          </c:extLst>
        </c:dLbl>
      </c:pivotFmt>
      <c:pivotFmt>
        <c:idx val="111"/>
      </c:pivotFmt>
      <c:pivotFmt>
        <c:idx val="112"/>
      </c:pivotFmt>
      <c:pivotFmt>
        <c:idx val="113"/>
      </c:pivotFmt>
      <c:pivotFmt>
        <c:idx val="114"/>
      </c:pivotFmt>
      <c:pivotFmt>
        <c:idx val="115"/>
        <c:dLbl>
          <c:idx val="0"/>
          <c:showLegendKey val="0"/>
          <c:showVal val="0"/>
          <c:showCatName val="0"/>
          <c:showSerName val="0"/>
          <c:showPercent val="0"/>
          <c:showBubbleSize val="0"/>
          <c:extLst>
            <c:ext xmlns:c15="http://schemas.microsoft.com/office/drawing/2012/chart" uri="{CE6537A1-D6FC-4f65-9D91-7224C49458BB}"/>
          </c:extLst>
        </c:dLbl>
      </c:pivotFmt>
      <c:pivotFmt>
        <c:idx val="116"/>
      </c:pivotFmt>
      <c:pivotFmt>
        <c:idx val="117"/>
      </c:pivotFmt>
      <c:pivotFmt>
        <c:idx val="118"/>
      </c:pivotFmt>
      <c:pivotFmt>
        <c:idx val="119"/>
      </c:pivotFmt>
      <c:pivotFmt>
        <c:idx val="120"/>
        <c:dLbl>
          <c:idx val="0"/>
          <c:showLegendKey val="0"/>
          <c:showVal val="0"/>
          <c:showCatName val="0"/>
          <c:showSerName val="0"/>
          <c:showPercent val="0"/>
          <c:showBubbleSize val="0"/>
          <c:extLst>
            <c:ext xmlns:c15="http://schemas.microsoft.com/office/drawing/2012/chart" uri="{CE6537A1-D6FC-4f65-9D91-7224C49458BB}"/>
          </c:extLst>
        </c:dLbl>
      </c:pivotFmt>
      <c:pivotFmt>
        <c:idx val="121"/>
      </c:pivotFmt>
      <c:pivotFmt>
        <c:idx val="122"/>
      </c:pivotFmt>
      <c:pivotFmt>
        <c:idx val="123"/>
      </c:pivotFmt>
      <c:pivotFmt>
        <c:idx val="124"/>
      </c:pivotFmt>
      <c:pivotFmt>
        <c:idx val="125"/>
        <c:dLbl>
          <c:idx val="0"/>
          <c:showLegendKey val="0"/>
          <c:showVal val="0"/>
          <c:showCatName val="0"/>
          <c:showSerName val="0"/>
          <c:showPercent val="0"/>
          <c:showBubbleSize val="0"/>
          <c:extLst>
            <c:ext xmlns:c15="http://schemas.microsoft.com/office/drawing/2012/chart" uri="{CE6537A1-D6FC-4f65-9D91-7224C49458BB}"/>
          </c:extLst>
        </c:dLbl>
      </c:pivotFmt>
      <c:pivotFmt>
        <c:idx val="126"/>
      </c:pivotFmt>
      <c:pivotFmt>
        <c:idx val="127"/>
      </c:pivotFmt>
      <c:pivotFmt>
        <c:idx val="128"/>
      </c:pivotFmt>
      <c:pivotFmt>
        <c:idx val="129"/>
      </c:pivotFmt>
      <c:pivotFmt>
        <c:idx val="130"/>
        <c:dLbl>
          <c:idx val="0"/>
          <c:showLegendKey val="0"/>
          <c:showVal val="0"/>
          <c:showCatName val="0"/>
          <c:showSerName val="0"/>
          <c:showPercent val="0"/>
          <c:showBubbleSize val="0"/>
          <c:extLst>
            <c:ext xmlns:c15="http://schemas.microsoft.com/office/drawing/2012/chart" uri="{CE6537A1-D6FC-4f65-9D91-7224C49458BB}"/>
          </c:extLst>
        </c:dLbl>
      </c:pivotFmt>
      <c:pivotFmt>
        <c:idx val="131"/>
      </c:pivotFmt>
      <c:pivotFmt>
        <c:idx val="132"/>
      </c:pivotFmt>
      <c:pivotFmt>
        <c:idx val="133"/>
      </c:pivotFmt>
      <c:pivotFmt>
        <c:idx val="134"/>
      </c:pivotFmt>
      <c:pivotFmt>
        <c:idx val="135"/>
        <c:dLbl>
          <c:idx val="0"/>
          <c:showLegendKey val="0"/>
          <c:showVal val="0"/>
          <c:showCatName val="0"/>
          <c:showSerName val="0"/>
          <c:showPercent val="0"/>
          <c:showBubbleSize val="0"/>
          <c:extLst>
            <c:ext xmlns:c15="http://schemas.microsoft.com/office/drawing/2012/chart" uri="{CE6537A1-D6FC-4f65-9D91-7224C49458BB}"/>
          </c:extLst>
        </c:dLbl>
      </c:pivotFmt>
      <c:pivotFmt>
        <c:idx val="136"/>
      </c:pivotFmt>
      <c:pivotFmt>
        <c:idx val="137"/>
      </c:pivotFmt>
      <c:pivotFmt>
        <c:idx val="138"/>
      </c:pivotFmt>
      <c:pivotFmt>
        <c:idx val="139"/>
      </c:pivotFmt>
      <c:pivotFmt>
        <c:idx val="140"/>
        <c:dLbl>
          <c:idx val="0"/>
          <c:showLegendKey val="0"/>
          <c:showVal val="0"/>
          <c:showCatName val="0"/>
          <c:showSerName val="0"/>
          <c:showPercent val="0"/>
          <c:showBubbleSize val="0"/>
          <c:extLst>
            <c:ext xmlns:c15="http://schemas.microsoft.com/office/drawing/2012/chart" uri="{CE6537A1-D6FC-4f65-9D91-7224C49458BB}"/>
          </c:extLst>
        </c:dLbl>
      </c:pivotFmt>
      <c:pivotFmt>
        <c:idx val="141"/>
      </c:pivotFmt>
      <c:pivotFmt>
        <c:idx val="142"/>
      </c:pivotFmt>
      <c:pivotFmt>
        <c:idx val="143"/>
      </c:pivotFmt>
      <c:pivotFmt>
        <c:idx val="144"/>
      </c:pivotFmt>
      <c:pivotFmt>
        <c:idx val="145"/>
        <c:dLbl>
          <c:idx val="0"/>
          <c:showLegendKey val="0"/>
          <c:showVal val="0"/>
          <c:showCatName val="0"/>
          <c:showSerName val="0"/>
          <c:showPercent val="0"/>
          <c:showBubbleSize val="0"/>
          <c:extLst>
            <c:ext xmlns:c15="http://schemas.microsoft.com/office/drawing/2012/chart" uri="{CE6537A1-D6FC-4f65-9D91-7224C49458BB}"/>
          </c:extLst>
        </c:dLbl>
      </c:pivotFmt>
      <c:pivotFmt>
        <c:idx val="146"/>
      </c:pivotFmt>
      <c:pivotFmt>
        <c:idx val="147"/>
      </c:pivotFmt>
      <c:pivotFmt>
        <c:idx val="148"/>
      </c:pivotFmt>
      <c:pivotFmt>
        <c:idx val="149"/>
      </c:pivotFmt>
      <c:pivotFmt>
        <c:idx val="15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51"/>
        <c:spPr>
          <a:solidFill>
            <a:schemeClr val="accent1"/>
          </a:solidFill>
          <a:ln>
            <a:noFill/>
          </a:ln>
          <a:effectLst>
            <a:outerShdw blurRad="254000" sx="102000" sy="102000" algn="ctr" rotWithShape="0">
              <a:prstClr val="black">
                <a:alpha val="20000"/>
              </a:prstClr>
            </a:outerShdw>
          </a:effectLst>
          <a:sp3d/>
        </c:spPr>
      </c:pivotFmt>
      <c:pivotFmt>
        <c:idx val="152"/>
        <c:spPr>
          <a:solidFill>
            <a:schemeClr val="accent2"/>
          </a:solidFill>
          <a:ln>
            <a:noFill/>
          </a:ln>
          <a:effectLst>
            <a:outerShdw blurRad="254000" sx="102000" sy="102000" algn="ctr" rotWithShape="0">
              <a:prstClr val="black">
                <a:alpha val="20000"/>
              </a:prstClr>
            </a:outerShdw>
          </a:effectLst>
          <a:sp3d/>
        </c:spPr>
      </c:pivotFmt>
      <c:pivotFmt>
        <c:idx val="153"/>
        <c:spPr>
          <a:solidFill>
            <a:schemeClr val="accent3"/>
          </a:solidFill>
          <a:ln>
            <a:noFill/>
          </a:ln>
          <a:effectLst>
            <a:outerShdw blurRad="254000" sx="102000" sy="102000" algn="ctr" rotWithShape="0">
              <a:prstClr val="black">
                <a:alpha val="20000"/>
              </a:prstClr>
            </a:outerShdw>
          </a:effectLst>
          <a:sp3d/>
        </c:spPr>
      </c:pivotFmt>
      <c:pivotFmt>
        <c:idx val="154"/>
        <c:spPr>
          <a:solidFill>
            <a:schemeClr val="accent4"/>
          </a:solidFill>
          <a:ln>
            <a:noFill/>
          </a:ln>
          <a:effectLst>
            <a:outerShdw blurRad="254000" sx="102000" sy="102000" algn="ctr" rotWithShape="0">
              <a:prstClr val="black">
                <a:alpha val="20000"/>
              </a:prstClr>
            </a:outerShdw>
          </a:effectLst>
          <a:sp3d/>
        </c:spPr>
      </c:pivotFmt>
      <c:pivotFmt>
        <c:idx val="15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56"/>
        <c:spPr>
          <a:solidFill>
            <a:schemeClr val="accent1"/>
          </a:solidFill>
          <a:ln>
            <a:noFill/>
          </a:ln>
          <a:effectLst>
            <a:outerShdw blurRad="254000" sx="102000" sy="102000" algn="ctr" rotWithShape="0">
              <a:prstClr val="black">
                <a:alpha val="20000"/>
              </a:prstClr>
            </a:outerShdw>
          </a:effectLst>
          <a:sp3d/>
        </c:spPr>
      </c:pivotFmt>
      <c:pivotFmt>
        <c:idx val="157"/>
        <c:spPr>
          <a:solidFill>
            <a:schemeClr val="accent2"/>
          </a:solidFill>
          <a:ln>
            <a:noFill/>
          </a:ln>
          <a:effectLst>
            <a:outerShdw blurRad="254000" sx="102000" sy="102000" algn="ctr" rotWithShape="0">
              <a:prstClr val="black">
                <a:alpha val="20000"/>
              </a:prstClr>
            </a:outerShdw>
          </a:effectLst>
          <a:sp3d/>
        </c:spPr>
      </c:pivotFmt>
      <c:pivotFmt>
        <c:idx val="158"/>
        <c:spPr>
          <a:solidFill>
            <a:schemeClr val="accent3"/>
          </a:solidFill>
          <a:ln>
            <a:noFill/>
          </a:ln>
          <a:effectLst>
            <a:outerShdw blurRad="254000" sx="102000" sy="102000" algn="ctr" rotWithShape="0">
              <a:prstClr val="black">
                <a:alpha val="20000"/>
              </a:prstClr>
            </a:outerShdw>
          </a:effectLst>
          <a:sp3d/>
        </c:spPr>
      </c:pivotFmt>
      <c:pivotFmt>
        <c:idx val="159"/>
        <c:spPr>
          <a:solidFill>
            <a:schemeClr val="accent4"/>
          </a:solidFill>
          <a:ln>
            <a:noFill/>
          </a:ln>
          <a:effectLst>
            <a:outerShdw blurRad="254000" sx="102000" sy="102000" algn="ctr" rotWithShape="0">
              <a:prstClr val="black">
                <a:alpha val="20000"/>
              </a:prstClr>
            </a:outerShdw>
          </a:effectLst>
          <a:sp3d/>
        </c:spPr>
      </c:pivotFmt>
      <c:pivotFmt>
        <c:idx val="16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61"/>
        <c:spPr>
          <a:solidFill>
            <a:schemeClr val="accent1"/>
          </a:solidFill>
          <a:ln>
            <a:noFill/>
          </a:ln>
          <a:effectLst>
            <a:outerShdw blurRad="254000" sx="102000" sy="102000" algn="ctr" rotWithShape="0">
              <a:prstClr val="black">
                <a:alpha val="20000"/>
              </a:prstClr>
            </a:outerShdw>
          </a:effectLst>
          <a:sp3d/>
        </c:spPr>
      </c:pivotFmt>
      <c:pivotFmt>
        <c:idx val="162"/>
        <c:spPr>
          <a:solidFill>
            <a:schemeClr val="accent2"/>
          </a:solidFill>
          <a:ln>
            <a:noFill/>
          </a:ln>
          <a:effectLst>
            <a:outerShdw blurRad="254000" sx="102000" sy="102000" algn="ctr" rotWithShape="0">
              <a:prstClr val="black">
                <a:alpha val="20000"/>
              </a:prstClr>
            </a:outerShdw>
          </a:effectLst>
          <a:sp3d/>
        </c:spPr>
      </c:pivotFmt>
      <c:pivotFmt>
        <c:idx val="163"/>
        <c:spPr>
          <a:solidFill>
            <a:schemeClr val="accent3"/>
          </a:solidFill>
          <a:ln>
            <a:noFill/>
          </a:ln>
          <a:effectLst>
            <a:outerShdw blurRad="254000" sx="102000" sy="102000" algn="ctr" rotWithShape="0">
              <a:prstClr val="black">
                <a:alpha val="20000"/>
              </a:prstClr>
            </a:outerShdw>
          </a:effectLst>
          <a:sp3d/>
        </c:spPr>
      </c:pivotFmt>
      <c:pivotFmt>
        <c:idx val="164"/>
        <c:spPr>
          <a:solidFill>
            <a:schemeClr val="accent4"/>
          </a:solidFill>
          <a:ln>
            <a:noFill/>
          </a:ln>
          <a:effectLst>
            <a:outerShdw blurRad="254000" sx="102000" sy="102000" algn="ctr" rotWithShape="0">
              <a:prstClr val="black">
                <a:alpha val="20000"/>
              </a:prstClr>
            </a:outerShdw>
          </a:effectLst>
          <a:sp3d/>
        </c:spPr>
      </c:pivotFmt>
      <c:pivotFmt>
        <c:idx val="16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66"/>
        <c:spPr>
          <a:solidFill>
            <a:schemeClr val="accent1"/>
          </a:solidFill>
          <a:ln>
            <a:noFill/>
          </a:ln>
          <a:effectLst>
            <a:outerShdw blurRad="254000" sx="102000" sy="102000" algn="ctr" rotWithShape="0">
              <a:prstClr val="black">
                <a:alpha val="20000"/>
              </a:prstClr>
            </a:outerShdw>
          </a:effectLst>
          <a:sp3d/>
        </c:spPr>
      </c:pivotFmt>
      <c:pivotFmt>
        <c:idx val="167"/>
        <c:spPr>
          <a:solidFill>
            <a:schemeClr val="accent2"/>
          </a:solidFill>
          <a:ln>
            <a:noFill/>
          </a:ln>
          <a:effectLst>
            <a:outerShdw blurRad="254000" sx="102000" sy="102000" algn="ctr" rotWithShape="0">
              <a:prstClr val="black">
                <a:alpha val="20000"/>
              </a:prstClr>
            </a:outerShdw>
          </a:effectLst>
          <a:sp3d/>
        </c:spPr>
      </c:pivotFmt>
      <c:pivotFmt>
        <c:idx val="168"/>
        <c:spPr>
          <a:solidFill>
            <a:schemeClr val="accent3"/>
          </a:solidFill>
          <a:ln>
            <a:noFill/>
          </a:ln>
          <a:effectLst>
            <a:outerShdw blurRad="254000" sx="102000" sy="102000" algn="ctr" rotWithShape="0">
              <a:prstClr val="black">
                <a:alpha val="20000"/>
              </a:prstClr>
            </a:outerShdw>
          </a:effectLst>
          <a:sp3d/>
        </c:spPr>
      </c:pivotFmt>
      <c:pivotFmt>
        <c:idx val="169"/>
        <c:spPr>
          <a:solidFill>
            <a:schemeClr val="accent4"/>
          </a:solidFill>
          <a:ln>
            <a:noFill/>
          </a:ln>
          <a:effectLst>
            <a:outerShdw blurRad="254000" sx="102000" sy="102000" algn="ctr" rotWithShape="0">
              <a:prstClr val="black">
                <a:alpha val="20000"/>
              </a:prstClr>
            </a:outerShdw>
          </a:effectLst>
          <a:sp3d/>
        </c:spPr>
      </c:pivotFmt>
      <c:pivotFmt>
        <c:idx val="17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71"/>
        <c:spPr>
          <a:solidFill>
            <a:schemeClr val="accent1"/>
          </a:solidFill>
          <a:ln>
            <a:noFill/>
          </a:ln>
          <a:effectLst>
            <a:outerShdw blurRad="254000" sx="102000" sy="102000" algn="ctr" rotWithShape="0">
              <a:prstClr val="black">
                <a:alpha val="20000"/>
              </a:prstClr>
            </a:outerShdw>
          </a:effectLst>
          <a:sp3d/>
        </c:spPr>
      </c:pivotFmt>
      <c:pivotFmt>
        <c:idx val="172"/>
        <c:spPr>
          <a:solidFill>
            <a:schemeClr val="accent2"/>
          </a:solidFill>
          <a:ln>
            <a:noFill/>
          </a:ln>
          <a:effectLst>
            <a:outerShdw blurRad="254000" sx="102000" sy="102000" algn="ctr" rotWithShape="0">
              <a:prstClr val="black">
                <a:alpha val="20000"/>
              </a:prstClr>
            </a:outerShdw>
          </a:effectLst>
          <a:sp3d/>
        </c:spPr>
      </c:pivotFmt>
      <c:pivotFmt>
        <c:idx val="173"/>
        <c:spPr>
          <a:solidFill>
            <a:schemeClr val="accent3"/>
          </a:solidFill>
          <a:ln>
            <a:noFill/>
          </a:ln>
          <a:effectLst>
            <a:outerShdw blurRad="254000" sx="102000" sy="102000" algn="ctr" rotWithShape="0">
              <a:prstClr val="black">
                <a:alpha val="20000"/>
              </a:prstClr>
            </a:outerShdw>
          </a:effectLst>
          <a:sp3d/>
        </c:spPr>
      </c:pivotFmt>
      <c:pivotFmt>
        <c:idx val="174"/>
        <c:spPr>
          <a:solidFill>
            <a:schemeClr val="accent4"/>
          </a:solidFill>
          <a:ln>
            <a:noFill/>
          </a:ln>
          <a:effectLst>
            <a:outerShdw blurRad="254000" sx="102000" sy="102000" algn="ctr" rotWithShape="0">
              <a:prstClr val="black">
                <a:alpha val="20000"/>
              </a:prstClr>
            </a:outerShdw>
          </a:effectLst>
          <a:sp3d/>
        </c:spPr>
      </c:pivotFmt>
      <c:pivotFmt>
        <c:idx val="17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76"/>
        <c:spPr>
          <a:solidFill>
            <a:schemeClr val="accent1"/>
          </a:solidFill>
          <a:ln>
            <a:noFill/>
          </a:ln>
          <a:effectLst>
            <a:outerShdw blurRad="254000" sx="102000" sy="102000" algn="ctr" rotWithShape="0">
              <a:prstClr val="black">
                <a:alpha val="20000"/>
              </a:prstClr>
            </a:outerShdw>
          </a:effectLst>
          <a:sp3d/>
        </c:spPr>
      </c:pivotFmt>
      <c:pivotFmt>
        <c:idx val="177"/>
        <c:spPr>
          <a:solidFill>
            <a:schemeClr val="accent2"/>
          </a:solidFill>
          <a:ln>
            <a:noFill/>
          </a:ln>
          <a:effectLst>
            <a:outerShdw blurRad="254000" sx="102000" sy="102000" algn="ctr" rotWithShape="0">
              <a:prstClr val="black">
                <a:alpha val="20000"/>
              </a:prstClr>
            </a:outerShdw>
          </a:effectLst>
          <a:sp3d/>
        </c:spPr>
      </c:pivotFmt>
      <c:pivotFmt>
        <c:idx val="178"/>
        <c:spPr>
          <a:solidFill>
            <a:schemeClr val="accent3"/>
          </a:solidFill>
          <a:ln>
            <a:noFill/>
          </a:ln>
          <a:effectLst>
            <a:outerShdw blurRad="254000" sx="102000" sy="102000" algn="ctr" rotWithShape="0">
              <a:prstClr val="black">
                <a:alpha val="20000"/>
              </a:prstClr>
            </a:outerShdw>
          </a:effectLst>
          <a:sp3d/>
        </c:spPr>
      </c:pivotFmt>
      <c:pivotFmt>
        <c:idx val="179"/>
        <c:spPr>
          <a:solidFill>
            <a:schemeClr val="accent4"/>
          </a:solidFill>
          <a:ln>
            <a:noFill/>
          </a:ln>
          <a:effectLst>
            <a:outerShdw blurRad="254000" sx="102000" sy="102000" algn="ctr" rotWithShape="0">
              <a:prstClr val="black">
                <a:alpha val="20000"/>
              </a:prstClr>
            </a:outerShdw>
          </a:effectLst>
          <a:sp3d/>
        </c:spPr>
      </c:pivotFmt>
      <c:pivotFmt>
        <c:idx val="18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81"/>
        <c:spPr>
          <a:solidFill>
            <a:schemeClr val="accent1"/>
          </a:solidFill>
          <a:ln>
            <a:noFill/>
          </a:ln>
          <a:effectLst>
            <a:outerShdw blurRad="254000" sx="102000" sy="102000" algn="ctr" rotWithShape="0">
              <a:prstClr val="black">
                <a:alpha val="20000"/>
              </a:prstClr>
            </a:outerShdw>
          </a:effectLst>
          <a:sp3d/>
        </c:spPr>
      </c:pivotFmt>
      <c:pivotFmt>
        <c:idx val="182"/>
        <c:spPr>
          <a:solidFill>
            <a:schemeClr val="accent2"/>
          </a:solidFill>
          <a:ln>
            <a:noFill/>
          </a:ln>
          <a:effectLst>
            <a:outerShdw blurRad="254000" sx="102000" sy="102000" algn="ctr" rotWithShape="0">
              <a:prstClr val="black">
                <a:alpha val="20000"/>
              </a:prstClr>
            </a:outerShdw>
          </a:effectLst>
          <a:sp3d/>
        </c:spPr>
      </c:pivotFmt>
      <c:pivotFmt>
        <c:idx val="183"/>
        <c:spPr>
          <a:solidFill>
            <a:schemeClr val="accent3"/>
          </a:solidFill>
          <a:ln>
            <a:noFill/>
          </a:ln>
          <a:effectLst>
            <a:outerShdw blurRad="254000" sx="102000" sy="102000" algn="ctr" rotWithShape="0">
              <a:prstClr val="black">
                <a:alpha val="20000"/>
              </a:prstClr>
            </a:outerShdw>
          </a:effectLst>
          <a:sp3d/>
        </c:spPr>
      </c:pivotFmt>
      <c:pivotFmt>
        <c:idx val="184"/>
        <c:spPr>
          <a:solidFill>
            <a:schemeClr val="accent4"/>
          </a:solidFill>
          <a:ln>
            <a:noFill/>
          </a:ln>
          <a:effectLst>
            <a:outerShdw blurRad="254000" sx="102000" sy="102000" algn="ctr" rotWithShape="0">
              <a:prstClr val="black">
                <a:alpha val="20000"/>
              </a:prstClr>
            </a:outerShdw>
          </a:effectLst>
          <a:sp3d/>
        </c:spPr>
      </c:pivotFmt>
      <c:pivotFmt>
        <c:idx val="18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86"/>
        <c:spPr>
          <a:solidFill>
            <a:schemeClr val="accent1"/>
          </a:solidFill>
          <a:ln>
            <a:noFill/>
          </a:ln>
          <a:effectLst>
            <a:outerShdw blurRad="254000" sx="102000" sy="102000" algn="ctr" rotWithShape="0">
              <a:prstClr val="black">
                <a:alpha val="20000"/>
              </a:prstClr>
            </a:outerShdw>
          </a:effectLst>
          <a:sp3d/>
        </c:spPr>
      </c:pivotFmt>
      <c:pivotFmt>
        <c:idx val="187"/>
        <c:spPr>
          <a:solidFill>
            <a:schemeClr val="accent2"/>
          </a:solidFill>
          <a:ln>
            <a:noFill/>
          </a:ln>
          <a:effectLst>
            <a:outerShdw blurRad="254000" sx="102000" sy="102000" algn="ctr" rotWithShape="0">
              <a:prstClr val="black">
                <a:alpha val="20000"/>
              </a:prstClr>
            </a:outerShdw>
          </a:effectLst>
          <a:sp3d/>
        </c:spPr>
      </c:pivotFmt>
      <c:pivotFmt>
        <c:idx val="188"/>
        <c:spPr>
          <a:solidFill>
            <a:schemeClr val="accent3"/>
          </a:solidFill>
          <a:ln>
            <a:noFill/>
          </a:ln>
          <a:effectLst>
            <a:outerShdw blurRad="254000" sx="102000" sy="102000" algn="ctr" rotWithShape="0">
              <a:prstClr val="black">
                <a:alpha val="20000"/>
              </a:prstClr>
            </a:outerShdw>
          </a:effectLst>
          <a:sp3d/>
        </c:spPr>
      </c:pivotFmt>
      <c:pivotFmt>
        <c:idx val="189"/>
        <c:spPr>
          <a:solidFill>
            <a:schemeClr val="accent4"/>
          </a:solidFill>
          <a:ln>
            <a:noFill/>
          </a:ln>
          <a:effectLst>
            <a:outerShdw blurRad="254000" sx="102000" sy="102000" algn="ctr" rotWithShape="0">
              <a:prstClr val="black">
                <a:alpha val="20000"/>
              </a:prstClr>
            </a:outerShdw>
          </a:effectLst>
          <a:sp3d/>
        </c:spPr>
      </c:pivotFmt>
      <c:pivotFmt>
        <c:idx val="19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91"/>
        <c:spPr>
          <a:solidFill>
            <a:schemeClr val="accent1"/>
          </a:solidFill>
          <a:ln>
            <a:noFill/>
          </a:ln>
          <a:effectLst>
            <a:outerShdw blurRad="254000" sx="102000" sy="102000" algn="ctr" rotWithShape="0">
              <a:prstClr val="black">
                <a:alpha val="20000"/>
              </a:prstClr>
            </a:outerShdw>
          </a:effectLst>
          <a:sp3d/>
        </c:spPr>
      </c:pivotFmt>
      <c:pivotFmt>
        <c:idx val="192"/>
        <c:spPr>
          <a:solidFill>
            <a:schemeClr val="accent2"/>
          </a:solidFill>
          <a:ln>
            <a:noFill/>
          </a:ln>
          <a:effectLst>
            <a:outerShdw blurRad="254000" sx="102000" sy="102000" algn="ctr" rotWithShape="0">
              <a:prstClr val="black">
                <a:alpha val="20000"/>
              </a:prstClr>
            </a:outerShdw>
          </a:effectLst>
          <a:sp3d/>
        </c:spPr>
      </c:pivotFmt>
      <c:pivotFmt>
        <c:idx val="193"/>
        <c:spPr>
          <a:solidFill>
            <a:schemeClr val="accent3"/>
          </a:solidFill>
          <a:ln>
            <a:noFill/>
          </a:ln>
          <a:effectLst>
            <a:outerShdw blurRad="254000" sx="102000" sy="102000" algn="ctr" rotWithShape="0">
              <a:prstClr val="black">
                <a:alpha val="20000"/>
              </a:prstClr>
            </a:outerShdw>
          </a:effectLst>
          <a:sp3d/>
        </c:spPr>
      </c:pivotFmt>
      <c:pivotFmt>
        <c:idx val="194"/>
        <c:spPr>
          <a:solidFill>
            <a:schemeClr val="accent4"/>
          </a:solidFill>
          <a:ln>
            <a:noFill/>
          </a:ln>
          <a:effectLst>
            <a:outerShdw blurRad="254000" sx="102000" sy="102000" algn="ctr" rotWithShape="0">
              <a:prstClr val="black">
                <a:alpha val="20000"/>
              </a:prstClr>
            </a:outerShdw>
          </a:effectLst>
          <a:sp3d/>
        </c:spPr>
      </c:pivotFmt>
      <c:pivotFmt>
        <c:idx val="19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96"/>
        <c:spPr>
          <a:solidFill>
            <a:schemeClr val="accent1"/>
          </a:solidFill>
          <a:ln>
            <a:noFill/>
          </a:ln>
          <a:effectLst>
            <a:outerShdw blurRad="254000" sx="102000" sy="102000" algn="ctr" rotWithShape="0">
              <a:prstClr val="black">
                <a:alpha val="20000"/>
              </a:prstClr>
            </a:outerShdw>
          </a:effectLst>
          <a:sp3d/>
        </c:spPr>
      </c:pivotFmt>
      <c:pivotFmt>
        <c:idx val="197"/>
        <c:spPr>
          <a:solidFill>
            <a:schemeClr val="accent2"/>
          </a:solidFill>
          <a:ln>
            <a:noFill/>
          </a:ln>
          <a:effectLst>
            <a:outerShdw blurRad="254000" sx="102000" sy="102000" algn="ctr" rotWithShape="0">
              <a:prstClr val="black">
                <a:alpha val="20000"/>
              </a:prstClr>
            </a:outerShdw>
          </a:effectLst>
          <a:sp3d/>
        </c:spPr>
      </c:pivotFmt>
      <c:pivotFmt>
        <c:idx val="198"/>
        <c:spPr>
          <a:solidFill>
            <a:schemeClr val="accent3"/>
          </a:solidFill>
          <a:ln>
            <a:noFill/>
          </a:ln>
          <a:effectLst>
            <a:outerShdw blurRad="254000" sx="102000" sy="102000" algn="ctr" rotWithShape="0">
              <a:prstClr val="black">
                <a:alpha val="20000"/>
              </a:prstClr>
            </a:outerShdw>
          </a:effectLst>
          <a:sp3d/>
        </c:spPr>
      </c:pivotFmt>
      <c:pivotFmt>
        <c:idx val="199"/>
        <c:spPr>
          <a:solidFill>
            <a:schemeClr val="accent4"/>
          </a:solidFill>
          <a:ln>
            <a:noFill/>
          </a:ln>
          <a:effectLst>
            <a:outerShdw blurRad="254000" sx="102000" sy="102000" algn="ctr" rotWithShape="0">
              <a:prstClr val="black">
                <a:alpha val="20000"/>
              </a:prstClr>
            </a:outerShdw>
          </a:effectLst>
          <a:sp3d/>
        </c:spPr>
      </c:pivotFmt>
      <c:pivotFmt>
        <c:idx val="20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01"/>
        <c:spPr>
          <a:solidFill>
            <a:schemeClr val="accent1"/>
          </a:solidFill>
          <a:ln>
            <a:noFill/>
          </a:ln>
          <a:effectLst>
            <a:outerShdw blurRad="254000" sx="102000" sy="102000" algn="ctr" rotWithShape="0">
              <a:prstClr val="black">
                <a:alpha val="20000"/>
              </a:prstClr>
            </a:outerShdw>
          </a:effectLst>
          <a:sp3d/>
        </c:spPr>
      </c:pivotFmt>
      <c:pivotFmt>
        <c:idx val="202"/>
        <c:spPr>
          <a:solidFill>
            <a:schemeClr val="accent2"/>
          </a:solidFill>
          <a:ln>
            <a:noFill/>
          </a:ln>
          <a:effectLst>
            <a:outerShdw blurRad="254000" sx="102000" sy="102000" algn="ctr" rotWithShape="0">
              <a:prstClr val="black">
                <a:alpha val="20000"/>
              </a:prstClr>
            </a:outerShdw>
          </a:effectLst>
          <a:sp3d/>
        </c:spPr>
      </c:pivotFmt>
      <c:pivotFmt>
        <c:idx val="203"/>
        <c:spPr>
          <a:solidFill>
            <a:schemeClr val="accent3"/>
          </a:solidFill>
          <a:ln>
            <a:noFill/>
          </a:ln>
          <a:effectLst>
            <a:outerShdw blurRad="254000" sx="102000" sy="102000" algn="ctr" rotWithShape="0">
              <a:prstClr val="black">
                <a:alpha val="20000"/>
              </a:prstClr>
            </a:outerShdw>
          </a:effectLst>
          <a:sp3d/>
        </c:spPr>
      </c:pivotFmt>
      <c:pivotFmt>
        <c:idx val="204"/>
        <c:spPr>
          <a:solidFill>
            <a:schemeClr val="accent4"/>
          </a:solidFill>
          <a:ln>
            <a:noFill/>
          </a:ln>
          <a:effectLst>
            <a:outerShdw blurRad="254000" sx="102000" sy="102000" algn="ctr" rotWithShape="0">
              <a:prstClr val="black">
                <a:alpha val="20000"/>
              </a:prstClr>
            </a:outerShdw>
          </a:effectLst>
          <a:sp3d/>
        </c:spPr>
      </c:pivotFmt>
      <c:pivotFmt>
        <c:idx val="20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06"/>
        <c:spPr>
          <a:solidFill>
            <a:schemeClr val="accent1"/>
          </a:solidFill>
          <a:ln>
            <a:noFill/>
          </a:ln>
          <a:effectLst>
            <a:outerShdw blurRad="254000" sx="102000" sy="102000" algn="ctr" rotWithShape="0">
              <a:prstClr val="black">
                <a:alpha val="20000"/>
              </a:prstClr>
            </a:outerShdw>
          </a:effectLst>
          <a:sp3d/>
        </c:spPr>
      </c:pivotFmt>
      <c:pivotFmt>
        <c:idx val="207"/>
        <c:spPr>
          <a:solidFill>
            <a:schemeClr val="accent2"/>
          </a:solidFill>
          <a:ln>
            <a:noFill/>
          </a:ln>
          <a:effectLst>
            <a:outerShdw blurRad="254000" sx="102000" sy="102000" algn="ctr" rotWithShape="0">
              <a:prstClr val="black">
                <a:alpha val="20000"/>
              </a:prstClr>
            </a:outerShdw>
          </a:effectLst>
          <a:sp3d/>
        </c:spPr>
      </c:pivotFmt>
      <c:pivotFmt>
        <c:idx val="208"/>
        <c:spPr>
          <a:solidFill>
            <a:schemeClr val="accent3"/>
          </a:solidFill>
          <a:ln>
            <a:noFill/>
          </a:ln>
          <a:effectLst>
            <a:outerShdw blurRad="254000" sx="102000" sy="102000" algn="ctr" rotWithShape="0">
              <a:prstClr val="black">
                <a:alpha val="20000"/>
              </a:prstClr>
            </a:outerShdw>
          </a:effectLst>
          <a:sp3d/>
        </c:spPr>
      </c:pivotFmt>
      <c:pivotFmt>
        <c:idx val="209"/>
        <c:spPr>
          <a:solidFill>
            <a:schemeClr val="accent4"/>
          </a:solidFill>
          <a:ln>
            <a:noFill/>
          </a:ln>
          <a:effectLst>
            <a:outerShdw blurRad="254000" sx="102000" sy="102000" algn="ctr" rotWithShape="0">
              <a:prstClr val="black">
                <a:alpha val="20000"/>
              </a:prstClr>
            </a:outerShdw>
          </a:effectLst>
          <a:sp3d/>
        </c:spPr>
      </c:pivotFmt>
      <c:pivotFmt>
        <c:idx val="21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11"/>
        <c:spPr>
          <a:solidFill>
            <a:schemeClr val="accent1"/>
          </a:solidFill>
          <a:ln>
            <a:noFill/>
          </a:ln>
          <a:effectLst>
            <a:outerShdw blurRad="254000" sx="102000" sy="102000" algn="ctr" rotWithShape="0">
              <a:prstClr val="black">
                <a:alpha val="20000"/>
              </a:prstClr>
            </a:outerShdw>
          </a:effectLst>
          <a:sp3d/>
        </c:spPr>
      </c:pivotFmt>
      <c:pivotFmt>
        <c:idx val="212"/>
        <c:spPr>
          <a:solidFill>
            <a:schemeClr val="accent2"/>
          </a:solidFill>
          <a:ln>
            <a:noFill/>
          </a:ln>
          <a:effectLst>
            <a:outerShdw blurRad="254000" sx="102000" sy="102000" algn="ctr" rotWithShape="0">
              <a:prstClr val="black">
                <a:alpha val="20000"/>
              </a:prstClr>
            </a:outerShdw>
          </a:effectLst>
          <a:sp3d/>
        </c:spPr>
      </c:pivotFmt>
      <c:pivotFmt>
        <c:idx val="213"/>
        <c:spPr>
          <a:solidFill>
            <a:schemeClr val="accent3"/>
          </a:solidFill>
          <a:ln>
            <a:noFill/>
          </a:ln>
          <a:effectLst>
            <a:outerShdw blurRad="254000" sx="102000" sy="102000" algn="ctr" rotWithShape="0">
              <a:prstClr val="black">
                <a:alpha val="20000"/>
              </a:prstClr>
            </a:outerShdw>
          </a:effectLst>
          <a:sp3d/>
        </c:spPr>
      </c:pivotFmt>
      <c:pivotFmt>
        <c:idx val="214"/>
        <c:spPr>
          <a:solidFill>
            <a:schemeClr val="accent4"/>
          </a:solidFill>
          <a:ln>
            <a:noFill/>
          </a:ln>
          <a:effectLst>
            <a:outerShdw blurRad="254000" sx="102000" sy="102000" algn="ctr" rotWithShape="0">
              <a:prstClr val="black">
                <a:alpha val="20000"/>
              </a:prstClr>
            </a:outerShdw>
          </a:effectLst>
          <a:sp3d/>
        </c:spPr>
      </c:pivotFmt>
      <c:pivotFmt>
        <c:idx val="21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16"/>
        <c:spPr>
          <a:solidFill>
            <a:schemeClr val="accent1"/>
          </a:solidFill>
          <a:ln>
            <a:noFill/>
          </a:ln>
          <a:effectLst>
            <a:outerShdw blurRad="254000" sx="102000" sy="102000" algn="ctr" rotWithShape="0">
              <a:prstClr val="black">
                <a:alpha val="20000"/>
              </a:prstClr>
            </a:outerShdw>
          </a:effectLst>
          <a:sp3d/>
        </c:spPr>
      </c:pivotFmt>
      <c:pivotFmt>
        <c:idx val="217"/>
        <c:spPr>
          <a:solidFill>
            <a:schemeClr val="accent2"/>
          </a:solidFill>
          <a:ln>
            <a:noFill/>
          </a:ln>
          <a:effectLst>
            <a:outerShdw blurRad="254000" sx="102000" sy="102000" algn="ctr" rotWithShape="0">
              <a:prstClr val="black">
                <a:alpha val="20000"/>
              </a:prstClr>
            </a:outerShdw>
          </a:effectLst>
          <a:sp3d/>
        </c:spPr>
      </c:pivotFmt>
      <c:pivotFmt>
        <c:idx val="218"/>
        <c:spPr>
          <a:solidFill>
            <a:schemeClr val="accent3"/>
          </a:solidFill>
          <a:ln>
            <a:noFill/>
          </a:ln>
          <a:effectLst>
            <a:outerShdw blurRad="254000" sx="102000" sy="102000" algn="ctr" rotWithShape="0">
              <a:prstClr val="black">
                <a:alpha val="20000"/>
              </a:prstClr>
            </a:outerShdw>
          </a:effectLst>
          <a:sp3d/>
        </c:spPr>
      </c:pivotFmt>
      <c:pivotFmt>
        <c:idx val="219"/>
        <c:spPr>
          <a:solidFill>
            <a:schemeClr val="accent4"/>
          </a:solidFill>
          <a:ln>
            <a:noFill/>
          </a:ln>
          <a:effectLst>
            <a:outerShdw blurRad="254000" sx="102000" sy="102000" algn="ctr" rotWithShape="0">
              <a:prstClr val="black">
                <a:alpha val="20000"/>
              </a:prstClr>
            </a:outerShdw>
          </a:effectLst>
          <a:sp3d/>
        </c:spPr>
      </c:pivotFmt>
      <c:pivotFmt>
        <c:idx val="22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21"/>
        <c:spPr>
          <a:solidFill>
            <a:schemeClr val="accent1"/>
          </a:solidFill>
          <a:ln>
            <a:noFill/>
          </a:ln>
          <a:effectLst>
            <a:outerShdw blurRad="254000" sx="102000" sy="102000" algn="ctr" rotWithShape="0">
              <a:prstClr val="black">
                <a:alpha val="20000"/>
              </a:prstClr>
            </a:outerShdw>
          </a:effectLst>
          <a:sp3d/>
        </c:spPr>
      </c:pivotFmt>
      <c:pivotFmt>
        <c:idx val="222"/>
        <c:spPr>
          <a:solidFill>
            <a:schemeClr val="accent2"/>
          </a:solidFill>
          <a:ln>
            <a:noFill/>
          </a:ln>
          <a:effectLst>
            <a:outerShdw blurRad="254000" sx="102000" sy="102000" algn="ctr" rotWithShape="0">
              <a:prstClr val="black">
                <a:alpha val="20000"/>
              </a:prstClr>
            </a:outerShdw>
          </a:effectLst>
          <a:sp3d/>
        </c:spPr>
      </c:pivotFmt>
      <c:pivotFmt>
        <c:idx val="223"/>
        <c:spPr>
          <a:solidFill>
            <a:schemeClr val="accent3"/>
          </a:solidFill>
          <a:ln>
            <a:noFill/>
          </a:ln>
          <a:effectLst>
            <a:outerShdw blurRad="254000" sx="102000" sy="102000" algn="ctr" rotWithShape="0">
              <a:prstClr val="black">
                <a:alpha val="20000"/>
              </a:prstClr>
            </a:outerShdw>
          </a:effectLst>
          <a:sp3d/>
        </c:spPr>
      </c:pivotFmt>
      <c:pivotFmt>
        <c:idx val="224"/>
        <c:spPr>
          <a:solidFill>
            <a:schemeClr val="accent4"/>
          </a:solidFill>
          <a:ln>
            <a:noFill/>
          </a:ln>
          <a:effectLst>
            <a:outerShdw blurRad="254000" sx="102000" sy="102000" algn="ctr" rotWithShape="0">
              <a:prstClr val="black">
                <a:alpha val="20000"/>
              </a:prstClr>
            </a:outerShdw>
          </a:effectLst>
          <a:sp3d/>
        </c:spPr>
      </c:pivotFmt>
      <c:pivotFmt>
        <c:idx val="22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26"/>
        <c:spPr>
          <a:solidFill>
            <a:schemeClr val="accent1"/>
          </a:solidFill>
          <a:ln>
            <a:noFill/>
          </a:ln>
          <a:effectLst>
            <a:outerShdw blurRad="254000" sx="102000" sy="102000" algn="ctr" rotWithShape="0">
              <a:prstClr val="black">
                <a:alpha val="20000"/>
              </a:prstClr>
            </a:outerShdw>
          </a:effectLst>
          <a:sp3d/>
        </c:spPr>
      </c:pivotFmt>
      <c:pivotFmt>
        <c:idx val="227"/>
        <c:spPr>
          <a:solidFill>
            <a:schemeClr val="accent2"/>
          </a:solidFill>
          <a:ln>
            <a:noFill/>
          </a:ln>
          <a:effectLst>
            <a:outerShdw blurRad="254000" sx="102000" sy="102000" algn="ctr" rotWithShape="0">
              <a:prstClr val="black">
                <a:alpha val="20000"/>
              </a:prstClr>
            </a:outerShdw>
          </a:effectLst>
          <a:sp3d/>
        </c:spPr>
      </c:pivotFmt>
      <c:pivotFmt>
        <c:idx val="228"/>
        <c:spPr>
          <a:solidFill>
            <a:schemeClr val="accent3"/>
          </a:solidFill>
          <a:ln>
            <a:noFill/>
          </a:ln>
          <a:effectLst>
            <a:outerShdw blurRad="254000" sx="102000" sy="102000" algn="ctr" rotWithShape="0">
              <a:prstClr val="black">
                <a:alpha val="20000"/>
              </a:prstClr>
            </a:outerShdw>
          </a:effectLst>
          <a:sp3d/>
        </c:spPr>
      </c:pivotFmt>
      <c:pivotFmt>
        <c:idx val="229"/>
        <c:spPr>
          <a:solidFill>
            <a:schemeClr val="accent4"/>
          </a:solidFill>
          <a:ln>
            <a:noFill/>
          </a:ln>
          <a:effectLst>
            <a:outerShdw blurRad="254000" sx="102000" sy="102000" algn="ctr" rotWithShape="0">
              <a:prstClr val="black">
                <a:alpha val="20000"/>
              </a:prstClr>
            </a:outerShdw>
          </a:effectLst>
          <a:sp3d/>
        </c:spPr>
      </c:pivotFmt>
      <c:pivotFmt>
        <c:idx val="23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31"/>
        <c:spPr>
          <a:solidFill>
            <a:schemeClr val="accent1"/>
          </a:solidFill>
          <a:ln>
            <a:noFill/>
          </a:ln>
          <a:effectLst>
            <a:outerShdw blurRad="254000" sx="102000" sy="102000" algn="ctr" rotWithShape="0">
              <a:prstClr val="black">
                <a:alpha val="20000"/>
              </a:prstClr>
            </a:outerShdw>
          </a:effectLst>
          <a:sp3d/>
        </c:spPr>
      </c:pivotFmt>
      <c:pivotFmt>
        <c:idx val="232"/>
        <c:spPr>
          <a:solidFill>
            <a:schemeClr val="accent2"/>
          </a:solidFill>
          <a:ln>
            <a:noFill/>
          </a:ln>
          <a:effectLst>
            <a:outerShdw blurRad="254000" sx="102000" sy="102000" algn="ctr" rotWithShape="0">
              <a:prstClr val="black">
                <a:alpha val="20000"/>
              </a:prstClr>
            </a:outerShdw>
          </a:effectLst>
          <a:sp3d/>
        </c:spPr>
      </c:pivotFmt>
      <c:pivotFmt>
        <c:idx val="233"/>
        <c:spPr>
          <a:solidFill>
            <a:schemeClr val="accent3"/>
          </a:solidFill>
          <a:ln>
            <a:noFill/>
          </a:ln>
          <a:effectLst>
            <a:outerShdw blurRad="254000" sx="102000" sy="102000" algn="ctr" rotWithShape="0">
              <a:prstClr val="black">
                <a:alpha val="20000"/>
              </a:prstClr>
            </a:outerShdw>
          </a:effectLst>
          <a:sp3d/>
        </c:spPr>
      </c:pivotFmt>
      <c:pivotFmt>
        <c:idx val="234"/>
        <c:spPr>
          <a:solidFill>
            <a:schemeClr val="accent4"/>
          </a:solidFill>
          <a:ln>
            <a:noFill/>
          </a:ln>
          <a:effectLst>
            <a:outerShdw blurRad="254000" sx="102000" sy="102000" algn="ctr" rotWithShape="0">
              <a:prstClr val="black">
                <a:alpha val="20000"/>
              </a:prstClr>
            </a:outerShdw>
          </a:effectLst>
          <a:sp3d/>
        </c:spPr>
      </c:pivotFmt>
      <c:pivotFmt>
        <c:idx val="23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36"/>
        <c:spPr>
          <a:solidFill>
            <a:schemeClr val="accent1"/>
          </a:solidFill>
          <a:ln>
            <a:noFill/>
          </a:ln>
          <a:effectLst>
            <a:outerShdw blurRad="254000" sx="102000" sy="102000" algn="ctr" rotWithShape="0">
              <a:prstClr val="black">
                <a:alpha val="20000"/>
              </a:prstClr>
            </a:outerShdw>
          </a:effectLst>
          <a:sp3d/>
        </c:spPr>
      </c:pivotFmt>
      <c:pivotFmt>
        <c:idx val="237"/>
        <c:spPr>
          <a:solidFill>
            <a:schemeClr val="accent2"/>
          </a:solidFill>
          <a:ln>
            <a:noFill/>
          </a:ln>
          <a:effectLst>
            <a:outerShdw blurRad="254000" sx="102000" sy="102000" algn="ctr" rotWithShape="0">
              <a:prstClr val="black">
                <a:alpha val="20000"/>
              </a:prstClr>
            </a:outerShdw>
          </a:effectLst>
          <a:sp3d/>
        </c:spPr>
      </c:pivotFmt>
      <c:pivotFmt>
        <c:idx val="238"/>
        <c:spPr>
          <a:solidFill>
            <a:schemeClr val="accent3"/>
          </a:solidFill>
          <a:ln>
            <a:noFill/>
          </a:ln>
          <a:effectLst>
            <a:outerShdw blurRad="254000" sx="102000" sy="102000" algn="ctr" rotWithShape="0">
              <a:prstClr val="black">
                <a:alpha val="20000"/>
              </a:prstClr>
            </a:outerShdw>
          </a:effectLst>
          <a:sp3d/>
        </c:spPr>
      </c:pivotFmt>
      <c:pivotFmt>
        <c:idx val="239"/>
        <c:spPr>
          <a:solidFill>
            <a:schemeClr val="accent4"/>
          </a:solidFill>
          <a:ln>
            <a:noFill/>
          </a:ln>
          <a:effectLst>
            <a:outerShdw blurRad="254000" sx="102000" sy="102000" algn="ctr" rotWithShape="0">
              <a:prstClr val="black">
                <a:alpha val="20000"/>
              </a:prstClr>
            </a:outerShdw>
          </a:effectLst>
          <a:sp3d/>
        </c:spPr>
      </c:pivotFmt>
      <c:pivotFmt>
        <c:idx val="24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41"/>
        <c:spPr>
          <a:solidFill>
            <a:schemeClr val="accent1"/>
          </a:solidFill>
          <a:ln>
            <a:noFill/>
          </a:ln>
          <a:effectLst>
            <a:outerShdw blurRad="254000" sx="102000" sy="102000" algn="ctr" rotWithShape="0">
              <a:prstClr val="black">
                <a:alpha val="20000"/>
              </a:prstClr>
            </a:outerShdw>
          </a:effectLst>
          <a:sp3d/>
        </c:spPr>
      </c:pivotFmt>
      <c:pivotFmt>
        <c:idx val="242"/>
        <c:spPr>
          <a:solidFill>
            <a:schemeClr val="accent2"/>
          </a:solidFill>
          <a:ln>
            <a:noFill/>
          </a:ln>
          <a:effectLst>
            <a:outerShdw blurRad="254000" sx="102000" sy="102000" algn="ctr" rotWithShape="0">
              <a:prstClr val="black">
                <a:alpha val="20000"/>
              </a:prstClr>
            </a:outerShdw>
          </a:effectLst>
          <a:sp3d/>
        </c:spPr>
      </c:pivotFmt>
      <c:pivotFmt>
        <c:idx val="243"/>
        <c:spPr>
          <a:solidFill>
            <a:schemeClr val="accent3"/>
          </a:solidFill>
          <a:ln>
            <a:noFill/>
          </a:ln>
          <a:effectLst>
            <a:outerShdw blurRad="254000" sx="102000" sy="102000" algn="ctr" rotWithShape="0">
              <a:prstClr val="black">
                <a:alpha val="20000"/>
              </a:prstClr>
            </a:outerShdw>
          </a:effectLst>
          <a:sp3d/>
        </c:spPr>
      </c:pivotFmt>
      <c:pivotFmt>
        <c:idx val="244"/>
        <c:spPr>
          <a:solidFill>
            <a:schemeClr val="accent4"/>
          </a:solidFill>
          <a:ln>
            <a:noFill/>
          </a:ln>
          <a:effectLst>
            <a:outerShdw blurRad="254000" sx="102000" sy="102000" algn="ctr" rotWithShape="0">
              <a:prstClr val="black">
                <a:alpha val="20000"/>
              </a:prstClr>
            </a:outerShdw>
          </a:effectLst>
          <a:sp3d/>
        </c:spPr>
      </c:pivotFmt>
      <c:pivotFmt>
        <c:idx val="24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46"/>
        <c:spPr>
          <a:solidFill>
            <a:schemeClr val="accent1"/>
          </a:solidFill>
          <a:ln>
            <a:noFill/>
          </a:ln>
          <a:effectLst>
            <a:outerShdw blurRad="254000" sx="102000" sy="102000" algn="ctr" rotWithShape="0">
              <a:prstClr val="black">
                <a:alpha val="20000"/>
              </a:prstClr>
            </a:outerShdw>
          </a:effectLst>
          <a:sp3d/>
        </c:spPr>
      </c:pivotFmt>
      <c:pivotFmt>
        <c:idx val="247"/>
        <c:spPr>
          <a:solidFill>
            <a:schemeClr val="accent2"/>
          </a:solidFill>
          <a:ln>
            <a:noFill/>
          </a:ln>
          <a:effectLst>
            <a:outerShdw blurRad="254000" sx="102000" sy="102000" algn="ctr" rotWithShape="0">
              <a:prstClr val="black">
                <a:alpha val="20000"/>
              </a:prstClr>
            </a:outerShdw>
          </a:effectLst>
          <a:sp3d/>
        </c:spPr>
      </c:pivotFmt>
      <c:pivotFmt>
        <c:idx val="248"/>
        <c:spPr>
          <a:solidFill>
            <a:schemeClr val="accent3"/>
          </a:solidFill>
          <a:ln>
            <a:noFill/>
          </a:ln>
          <a:effectLst>
            <a:outerShdw blurRad="254000" sx="102000" sy="102000" algn="ctr" rotWithShape="0">
              <a:prstClr val="black">
                <a:alpha val="20000"/>
              </a:prstClr>
            </a:outerShdw>
          </a:effectLst>
          <a:sp3d/>
        </c:spPr>
      </c:pivotFmt>
      <c:pivotFmt>
        <c:idx val="249"/>
        <c:spPr>
          <a:solidFill>
            <a:schemeClr val="accent4"/>
          </a:solidFill>
          <a:ln>
            <a:noFill/>
          </a:ln>
          <a:effectLst>
            <a:outerShdw blurRad="254000" sx="102000" sy="102000" algn="ctr" rotWithShape="0">
              <a:prstClr val="black">
                <a:alpha val="20000"/>
              </a:prstClr>
            </a:outerShdw>
          </a:effectLst>
          <a:sp3d/>
        </c:spPr>
      </c:pivotFmt>
      <c:pivotFmt>
        <c:idx val="25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51"/>
        <c:spPr>
          <a:solidFill>
            <a:schemeClr val="accent1"/>
          </a:solidFill>
          <a:ln>
            <a:noFill/>
          </a:ln>
          <a:effectLst>
            <a:outerShdw blurRad="254000" sx="102000" sy="102000" algn="ctr" rotWithShape="0">
              <a:prstClr val="black">
                <a:alpha val="20000"/>
              </a:prstClr>
            </a:outerShdw>
          </a:effectLst>
          <a:sp3d/>
        </c:spPr>
      </c:pivotFmt>
      <c:pivotFmt>
        <c:idx val="252"/>
        <c:spPr>
          <a:solidFill>
            <a:schemeClr val="accent2"/>
          </a:solidFill>
          <a:ln>
            <a:noFill/>
          </a:ln>
          <a:effectLst>
            <a:outerShdw blurRad="254000" sx="102000" sy="102000" algn="ctr" rotWithShape="0">
              <a:prstClr val="black">
                <a:alpha val="20000"/>
              </a:prstClr>
            </a:outerShdw>
          </a:effectLst>
          <a:sp3d/>
        </c:spPr>
      </c:pivotFmt>
      <c:pivotFmt>
        <c:idx val="253"/>
        <c:spPr>
          <a:solidFill>
            <a:schemeClr val="accent3"/>
          </a:solidFill>
          <a:ln>
            <a:noFill/>
          </a:ln>
          <a:effectLst>
            <a:outerShdw blurRad="254000" sx="102000" sy="102000" algn="ctr" rotWithShape="0">
              <a:prstClr val="black">
                <a:alpha val="20000"/>
              </a:prstClr>
            </a:outerShdw>
          </a:effectLst>
          <a:sp3d/>
        </c:spPr>
      </c:pivotFmt>
      <c:pivotFmt>
        <c:idx val="254"/>
        <c:spPr>
          <a:solidFill>
            <a:schemeClr val="accent4"/>
          </a:solidFill>
          <a:ln>
            <a:noFill/>
          </a:ln>
          <a:effectLst>
            <a:outerShdw blurRad="254000" sx="102000" sy="102000" algn="ctr" rotWithShape="0">
              <a:prstClr val="black">
                <a:alpha val="20000"/>
              </a:prstClr>
            </a:outerShdw>
          </a:effectLst>
          <a:sp3d/>
        </c:spPr>
      </c:pivotFmt>
      <c:pivotFmt>
        <c:idx val="25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56"/>
        <c:spPr>
          <a:solidFill>
            <a:schemeClr val="accent1"/>
          </a:solidFill>
          <a:ln>
            <a:noFill/>
          </a:ln>
          <a:effectLst>
            <a:outerShdw blurRad="254000" sx="102000" sy="102000" algn="ctr" rotWithShape="0">
              <a:prstClr val="black">
                <a:alpha val="20000"/>
              </a:prstClr>
            </a:outerShdw>
          </a:effectLst>
          <a:sp3d/>
        </c:spPr>
      </c:pivotFmt>
      <c:pivotFmt>
        <c:idx val="257"/>
        <c:spPr>
          <a:solidFill>
            <a:schemeClr val="accent2"/>
          </a:solidFill>
          <a:ln>
            <a:noFill/>
          </a:ln>
          <a:effectLst>
            <a:outerShdw blurRad="254000" sx="102000" sy="102000" algn="ctr" rotWithShape="0">
              <a:prstClr val="black">
                <a:alpha val="20000"/>
              </a:prstClr>
            </a:outerShdw>
          </a:effectLst>
          <a:sp3d/>
        </c:spPr>
      </c:pivotFmt>
      <c:pivotFmt>
        <c:idx val="258"/>
        <c:spPr>
          <a:solidFill>
            <a:schemeClr val="accent3"/>
          </a:solidFill>
          <a:ln>
            <a:noFill/>
          </a:ln>
          <a:effectLst>
            <a:outerShdw blurRad="254000" sx="102000" sy="102000" algn="ctr" rotWithShape="0">
              <a:prstClr val="black">
                <a:alpha val="20000"/>
              </a:prstClr>
            </a:outerShdw>
          </a:effectLst>
          <a:sp3d/>
        </c:spPr>
      </c:pivotFmt>
      <c:pivotFmt>
        <c:idx val="259"/>
        <c:spPr>
          <a:solidFill>
            <a:schemeClr val="accent4"/>
          </a:solidFill>
          <a:ln>
            <a:noFill/>
          </a:ln>
          <a:effectLst>
            <a:outerShdw blurRad="254000" sx="102000" sy="102000" algn="ctr" rotWithShape="0">
              <a:prstClr val="black">
                <a:alpha val="20000"/>
              </a:prstClr>
            </a:outerShdw>
          </a:effectLst>
          <a:sp3d/>
        </c:spPr>
      </c:pivotFmt>
      <c:pivotFmt>
        <c:idx val="26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61"/>
        <c:spPr>
          <a:solidFill>
            <a:schemeClr val="accent1"/>
          </a:solidFill>
          <a:ln>
            <a:noFill/>
          </a:ln>
          <a:effectLst>
            <a:outerShdw blurRad="254000" sx="102000" sy="102000" algn="ctr" rotWithShape="0">
              <a:prstClr val="black">
                <a:alpha val="20000"/>
              </a:prstClr>
            </a:outerShdw>
          </a:effectLst>
          <a:sp3d/>
        </c:spPr>
      </c:pivotFmt>
      <c:pivotFmt>
        <c:idx val="262"/>
        <c:spPr>
          <a:solidFill>
            <a:schemeClr val="accent2"/>
          </a:solidFill>
          <a:ln>
            <a:noFill/>
          </a:ln>
          <a:effectLst>
            <a:outerShdw blurRad="254000" sx="102000" sy="102000" algn="ctr" rotWithShape="0">
              <a:prstClr val="black">
                <a:alpha val="20000"/>
              </a:prstClr>
            </a:outerShdw>
          </a:effectLst>
          <a:sp3d/>
        </c:spPr>
      </c:pivotFmt>
      <c:pivotFmt>
        <c:idx val="263"/>
        <c:spPr>
          <a:solidFill>
            <a:schemeClr val="accent3"/>
          </a:solidFill>
          <a:ln>
            <a:noFill/>
          </a:ln>
          <a:effectLst>
            <a:outerShdw blurRad="254000" sx="102000" sy="102000" algn="ctr" rotWithShape="0">
              <a:prstClr val="black">
                <a:alpha val="20000"/>
              </a:prstClr>
            </a:outerShdw>
          </a:effectLst>
          <a:sp3d/>
        </c:spPr>
      </c:pivotFmt>
      <c:pivotFmt>
        <c:idx val="264"/>
        <c:spPr>
          <a:solidFill>
            <a:schemeClr val="accent4"/>
          </a:solidFill>
          <a:ln>
            <a:noFill/>
          </a:ln>
          <a:effectLst>
            <a:outerShdw blurRad="254000" sx="102000" sy="102000" algn="ctr" rotWithShape="0">
              <a:prstClr val="black">
                <a:alpha val="20000"/>
              </a:prstClr>
            </a:outerShdw>
          </a:effectLst>
          <a:sp3d/>
        </c:spPr>
      </c:pivotFmt>
      <c:pivotFmt>
        <c:idx val="26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66"/>
        <c:spPr>
          <a:solidFill>
            <a:schemeClr val="accent1"/>
          </a:solidFill>
          <a:ln>
            <a:noFill/>
          </a:ln>
          <a:effectLst>
            <a:outerShdw blurRad="254000" sx="102000" sy="102000" algn="ctr" rotWithShape="0">
              <a:prstClr val="black">
                <a:alpha val="20000"/>
              </a:prstClr>
            </a:outerShdw>
          </a:effectLst>
          <a:sp3d/>
        </c:spPr>
      </c:pivotFmt>
      <c:pivotFmt>
        <c:idx val="267"/>
        <c:spPr>
          <a:solidFill>
            <a:schemeClr val="accent2"/>
          </a:solidFill>
          <a:ln>
            <a:noFill/>
          </a:ln>
          <a:effectLst>
            <a:outerShdw blurRad="254000" sx="102000" sy="102000" algn="ctr" rotWithShape="0">
              <a:prstClr val="black">
                <a:alpha val="20000"/>
              </a:prstClr>
            </a:outerShdw>
          </a:effectLst>
          <a:sp3d/>
        </c:spPr>
      </c:pivotFmt>
      <c:pivotFmt>
        <c:idx val="268"/>
        <c:spPr>
          <a:solidFill>
            <a:schemeClr val="accent3"/>
          </a:solidFill>
          <a:ln>
            <a:noFill/>
          </a:ln>
          <a:effectLst>
            <a:outerShdw blurRad="254000" sx="102000" sy="102000" algn="ctr" rotWithShape="0">
              <a:prstClr val="black">
                <a:alpha val="20000"/>
              </a:prstClr>
            </a:outerShdw>
          </a:effectLst>
          <a:sp3d/>
        </c:spPr>
      </c:pivotFmt>
      <c:pivotFmt>
        <c:idx val="269"/>
        <c:spPr>
          <a:solidFill>
            <a:schemeClr val="accent4"/>
          </a:solidFill>
          <a:ln>
            <a:noFill/>
          </a:ln>
          <a:effectLst>
            <a:outerShdw blurRad="254000" sx="102000" sy="102000" algn="ctr" rotWithShape="0">
              <a:prstClr val="black">
                <a:alpha val="20000"/>
              </a:prstClr>
            </a:outerShdw>
          </a:effectLst>
          <a:sp3d/>
        </c:spPr>
      </c:pivotFmt>
      <c:pivotFmt>
        <c:idx val="27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71"/>
        <c:spPr>
          <a:solidFill>
            <a:schemeClr val="accent1"/>
          </a:solidFill>
          <a:ln>
            <a:noFill/>
          </a:ln>
          <a:effectLst>
            <a:outerShdw blurRad="254000" sx="102000" sy="102000" algn="ctr" rotWithShape="0">
              <a:prstClr val="black">
                <a:alpha val="20000"/>
              </a:prstClr>
            </a:outerShdw>
          </a:effectLst>
          <a:sp3d/>
        </c:spPr>
      </c:pivotFmt>
      <c:pivotFmt>
        <c:idx val="272"/>
        <c:spPr>
          <a:solidFill>
            <a:schemeClr val="accent2"/>
          </a:solidFill>
          <a:ln>
            <a:noFill/>
          </a:ln>
          <a:effectLst>
            <a:outerShdw blurRad="254000" sx="102000" sy="102000" algn="ctr" rotWithShape="0">
              <a:prstClr val="black">
                <a:alpha val="20000"/>
              </a:prstClr>
            </a:outerShdw>
          </a:effectLst>
          <a:sp3d/>
        </c:spPr>
      </c:pivotFmt>
      <c:pivotFmt>
        <c:idx val="273"/>
        <c:spPr>
          <a:solidFill>
            <a:schemeClr val="accent3"/>
          </a:solidFill>
          <a:ln>
            <a:noFill/>
          </a:ln>
          <a:effectLst>
            <a:outerShdw blurRad="254000" sx="102000" sy="102000" algn="ctr" rotWithShape="0">
              <a:prstClr val="black">
                <a:alpha val="20000"/>
              </a:prstClr>
            </a:outerShdw>
          </a:effectLst>
          <a:sp3d/>
        </c:spPr>
      </c:pivotFmt>
      <c:pivotFmt>
        <c:idx val="274"/>
        <c:spPr>
          <a:solidFill>
            <a:schemeClr val="accent4"/>
          </a:solidFill>
          <a:ln>
            <a:noFill/>
          </a:ln>
          <a:effectLst>
            <a:outerShdw blurRad="254000" sx="102000" sy="102000" algn="ctr" rotWithShape="0">
              <a:prstClr val="black">
                <a:alpha val="20000"/>
              </a:prstClr>
            </a:outerShdw>
          </a:effectLst>
          <a:sp3d/>
        </c:spPr>
      </c:pivotFmt>
      <c:pivotFmt>
        <c:idx val="27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76"/>
        <c:spPr>
          <a:solidFill>
            <a:schemeClr val="accent1"/>
          </a:solidFill>
          <a:ln>
            <a:noFill/>
          </a:ln>
          <a:effectLst>
            <a:outerShdw blurRad="254000" sx="102000" sy="102000" algn="ctr" rotWithShape="0">
              <a:prstClr val="black">
                <a:alpha val="20000"/>
              </a:prstClr>
            </a:outerShdw>
          </a:effectLst>
          <a:sp3d/>
        </c:spPr>
      </c:pivotFmt>
      <c:pivotFmt>
        <c:idx val="277"/>
        <c:spPr>
          <a:solidFill>
            <a:schemeClr val="accent2"/>
          </a:solidFill>
          <a:ln>
            <a:noFill/>
          </a:ln>
          <a:effectLst>
            <a:outerShdw blurRad="254000" sx="102000" sy="102000" algn="ctr" rotWithShape="0">
              <a:prstClr val="black">
                <a:alpha val="20000"/>
              </a:prstClr>
            </a:outerShdw>
          </a:effectLst>
          <a:sp3d/>
        </c:spPr>
      </c:pivotFmt>
      <c:pivotFmt>
        <c:idx val="278"/>
        <c:spPr>
          <a:solidFill>
            <a:schemeClr val="accent3"/>
          </a:solidFill>
          <a:ln>
            <a:noFill/>
          </a:ln>
          <a:effectLst>
            <a:outerShdw blurRad="254000" sx="102000" sy="102000" algn="ctr" rotWithShape="0">
              <a:prstClr val="black">
                <a:alpha val="20000"/>
              </a:prstClr>
            </a:outerShdw>
          </a:effectLst>
          <a:sp3d/>
        </c:spPr>
      </c:pivotFmt>
      <c:pivotFmt>
        <c:idx val="279"/>
        <c:spPr>
          <a:solidFill>
            <a:schemeClr val="accent4"/>
          </a:solidFill>
          <a:ln>
            <a:noFill/>
          </a:ln>
          <a:effectLst>
            <a:outerShdw blurRad="254000" sx="102000" sy="102000" algn="ctr" rotWithShape="0">
              <a:prstClr val="black">
                <a:alpha val="20000"/>
              </a:prstClr>
            </a:outerShdw>
          </a:effectLst>
          <a:sp3d/>
        </c:spPr>
      </c:pivotFmt>
      <c:pivotFmt>
        <c:idx val="28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81"/>
        <c:spPr>
          <a:solidFill>
            <a:schemeClr val="accent1"/>
          </a:solidFill>
          <a:ln>
            <a:noFill/>
          </a:ln>
          <a:effectLst>
            <a:outerShdw blurRad="254000" sx="102000" sy="102000" algn="ctr" rotWithShape="0">
              <a:prstClr val="black">
                <a:alpha val="20000"/>
              </a:prstClr>
            </a:outerShdw>
          </a:effectLst>
          <a:sp3d/>
        </c:spPr>
      </c:pivotFmt>
      <c:pivotFmt>
        <c:idx val="282"/>
        <c:spPr>
          <a:solidFill>
            <a:schemeClr val="accent2"/>
          </a:solidFill>
          <a:ln>
            <a:noFill/>
          </a:ln>
          <a:effectLst>
            <a:outerShdw blurRad="254000" sx="102000" sy="102000" algn="ctr" rotWithShape="0">
              <a:prstClr val="black">
                <a:alpha val="20000"/>
              </a:prstClr>
            </a:outerShdw>
          </a:effectLst>
          <a:sp3d/>
        </c:spPr>
      </c:pivotFmt>
      <c:pivotFmt>
        <c:idx val="283"/>
        <c:spPr>
          <a:solidFill>
            <a:schemeClr val="accent3"/>
          </a:solidFill>
          <a:ln>
            <a:noFill/>
          </a:ln>
          <a:effectLst>
            <a:outerShdw blurRad="254000" sx="102000" sy="102000" algn="ctr" rotWithShape="0">
              <a:prstClr val="black">
                <a:alpha val="20000"/>
              </a:prstClr>
            </a:outerShdw>
          </a:effectLst>
          <a:sp3d/>
        </c:spPr>
      </c:pivotFmt>
      <c:pivotFmt>
        <c:idx val="284"/>
        <c:spPr>
          <a:solidFill>
            <a:schemeClr val="accent4"/>
          </a:solidFill>
          <a:ln>
            <a:noFill/>
          </a:ln>
          <a:effectLst>
            <a:outerShdw blurRad="254000" sx="102000" sy="102000" algn="ctr" rotWithShape="0">
              <a:prstClr val="black">
                <a:alpha val="20000"/>
              </a:prstClr>
            </a:outerShdw>
          </a:effectLst>
          <a:sp3d/>
        </c:spPr>
      </c:pivotFmt>
      <c:pivotFmt>
        <c:idx val="28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86"/>
        <c:spPr>
          <a:solidFill>
            <a:schemeClr val="accent1"/>
          </a:solidFill>
          <a:ln>
            <a:noFill/>
          </a:ln>
          <a:effectLst>
            <a:outerShdw blurRad="254000" sx="102000" sy="102000" algn="ctr" rotWithShape="0">
              <a:prstClr val="black">
                <a:alpha val="20000"/>
              </a:prstClr>
            </a:outerShdw>
          </a:effectLst>
          <a:sp3d/>
        </c:spPr>
      </c:pivotFmt>
      <c:pivotFmt>
        <c:idx val="287"/>
        <c:spPr>
          <a:solidFill>
            <a:schemeClr val="accent2"/>
          </a:solidFill>
          <a:ln>
            <a:noFill/>
          </a:ln>
          <a:effectLst>
            <a:outerShdw blurRad="254000" sx="102000" sy="102000" algn="ctr" rotWithShape="0">
              <a:prstClr val="black">
                <a:alpha val="20000"/>
              </a:prstClr>
            </a:outerShdw>
          </a:effectLst>
          <a:sp3d/>
        </c:spPr>
      </c:pivotFmt>
      <c:pivotFmt>
        <c:idx val="288"/>
        <c:spPr>
          <a:solidFill>
            <a:schemeClr val="accent3"/>
          </a:solidFill>
          <a:ln>
            <a:noFill/>
          </a:ln>
          <a:effectLst>
            <a:outerShdw blurRad="254000" sx="102000" sy="102000" algn="ctr" rotWithShape="0">
              <a:prstClr val="black">
                <a:alpha val="20000"/>
              </a:prstClr>
            </a:outerShdw>
          </a:effectLst>
          <a:sp3d/>
        </c:spPr>
      </c:pivotFmt>
      <c:pivotFmt>
        <c:idx val="289"/>
        <c:spPr>
          <a:solidFill>
            <a:schemeClr val="accent4"/>
          </a:solidFill>
          <a:ln>
            <a:noFill/>
          </a:ln>
          <a:effectLst>
            <a:outerShdw blurRad="254000" sx="102000" sy="102000" algn="ctr" rotWithShape="0">
              <a:prstClr val="black">
                <a:alpha val="20000"/>
              </a:prstClr>
            </a:outerShdw>
          </a:effectLst>
          <a:sp3d/>
        </c:spPr>
      </c:pivotFmt>
      <c:pivotFmt>
        <c:idx val="29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91"/>
        <c:spPr>
          <a:solidFill>
            <a:schemeClr val="accent1"/>
          </a:solidFill>
          <a:ln>
            <a:noFill/>
          </a:ln>
          <a:effectLst>
            <a:outerShdw blurRad="254000" sx="102000" sy="102000" algn="ctr" rotWithShape="0">
              <a:prstClr val="black">
                <a:alpha val="20000"/>
              </a:prstClr>
            </a:outerShdw>
          </a:effectLst>
          <a:sp3d/>
        </c:spPr>
      </c:pivotFmt>
      <c:pivotFmt>
        <c:idx val="292"/>
        <c:spPr>
          <a:solidFill>
            <a:schemeClr val="accent2"/>
          </a:solidFill>
          <a:ln>
            <a:noFill/>
          </a:ln>
          <a:effectLst>
            <a:outerShdw blurRad="254000" sx="102000" sy="102000" algn="ctr" rotWithShape="0">
              <a:prstClr val="black">
                <a:alpha val="20000"/>
              </a:prstClr>
            </a:outerShdw>
          </a:effectLst>
          <a:sp3d/>
        </c:spPr>
      </c:pivotFmt>
      <c:pivotFmt>
        <c:idx val="293"/>
        <c:spPr>
          <a:solidFill>
            <a:schemeClr val="accent3"/>
          </a:solidFill>
          <a:ln>
            <a:noFill/>
          </a:ln>
          <a:effectLst>
            <a:outerShdw blurRad="254000" sx="102000" sy="102000" algn="ctr" rotWithShape="0">
              <a:prstClr val="black">
                <a:alpha val="20000"/>
              </a:prstClr>
            </a:outerShdw>
          </a:effectLst>
          <a:sp3d/>
        </c:spPr>
      </c:pivotFmt>
      <c:pivotFmt>
        <c:idx val="294"/>
        <c:spPr>
          <a:solidFill>
            <a:schemeClr val="accent4"/>
          </a:solidFill>
          <a:ln>
            <a:noFill/>
          </a:ln>
          <a:effectLst>
            <a:outerShdw blurRad="254000" sx="102000" sy="102000" algn="ctr" rotWithShape="0">
              <a:prstClr val="black">
                <a:alpha val="20000"/>
              </a:prstClr>
            </a:outerShdw>
          </a:effectLst>
          <a:sp3d/>
        </c:spPr>
      </c:pivotFmt>
      <c:pivotFmt>
        <c:idx val="29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96"/>
        <c:spPr>
          <a:solidFill>
            <a:schemeClr val="accent1"/>
          </a:solidFill>
          <a:ln>
            <a:noFill/>
          </a:ln>
          <a:effectLst>
            <a:outerShdw blurRad="254000" sx="102000" sy="102000" algn="ctr" rotWithShape="0">
              <a:prstClr val="black">
                <a:alpha val="20000"/>
              </a:prstClr>
            </a:outerShdw>
          </a:effectLst>
          <a:sp3d/>
        </c:spPr>
      </c:pivotFmt>
      <c:pivotFmt>
        <c:idx val="297"/>
        <c:spPr>
          <a:solidFill>
            <a:schemeClr val="accent2"/>
          </a:solidFill>
          <a:ln>
            <a:noFill/>
          </a:ln>
          <a:effectLst>
            <a:outerShdw blurRad="254000" sx="102000" sy="102000" algn="ctr" rotWithShape="0">
              <a:prstClr val="black">
                <a:alpha val="20000"/>
              </a:prstClr>
            </a:outerShdw>
          </a:effectLst>
          <a:sp3d/>
        </c:spPr>
      </c:pivotFmt>
      <c:pivotFmt>
        <c:idx val="298"/>
        <c:spPr>
          <a:solidFill>
            <a:schemeClr val="accent3"/>
          </a:solidFill>
          <a:ln>
            <a:noFill/>
          </a:ln>
          <a:effectLst>
            <a:outerShdw blurRad="254000" sx="102000" sy="102000" algn="ctr" rotWithShape="0">
              <a:prstClr val="black">
                <a:alpha val="20000"/>
              </a:prstClr>
            </a:outerShdw>
          </a:effectLst>
          <a:sp3d/>
        </c:spPr>
      </c:pivotFmt>
      <c:pivotFmt>
        <c:idx val="299"/>
        <c:spPr>
          <a:solidFill>
            <a:schemeClr val="accent4"/>
          </a:solidFill>
          <a:ln>
            <a:noFill/>
          </a:ln>
          <a:effectLst>
            <a:outerShdw blurRad="254000" sx="102000" sy="102000" algn="ctr" rotWithShape="0">
              <a:prstClr val="black">
                <a:alpha val="20000"/>
              </a:prstClr>
            </a:outerShdw>
          </a:effectLst>
          <a:sp3d/>
        </c:spPr>
      </c:pivotFmt>
      <c:pivotFmt>
        <c:idx val="30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01"/>
        <c:spPr>
          <a:solidFill>
            <a:schemeClr val="accent1"/>
          </a:solidFill>
          <a:ln>
            <a:noFill/>
          </a:ln>
          <a:effectLst>
            <a:outerShdw blurRad="254000" sx="102000" sy="102000" algn="ctr" rotWithShape="0">
              <a:prstClr val="black">
                <a:alpha val="20000"/>
              </a:prstClr>
            </a:outerShdw>
          </a:effectLst>
          <a:sp3d/>
        </c:spPr>
      </c:pivotFmt>
      <c:pivotFmt>
        <c:idx val="302"/>
        <c:spPr>
          <a:solidFill>
            <a:schemeClr val="accent2"/>
          </a:solidFill>
          <a:ln>
            <a:noFill/>
          </a:ln>
          <a:effectLst>
            <a:outerShdw blurRad="254000" sx="102000" sy="102000" algn="ctr" rotWithShape="0">
              <a:prstClr val="black">
                <a:alpha val="20000"/>
              </a:prstClr>
            </a:outerShdw>
          </a:effectLst>
          <a:sp3d/>
        </c:spPr>
      </c:pivotFmt>
      <c:pivotFmt>
        <c:idx val="303"/>
        <c:spPr>
          <a:solidFill>
            <a:schemeClr val="accent3"/>
          </a:solidFill>
          <a:ln>
            <a:noFill/>
          </a:ln>
          <a:effectLst>
            <a:outerShdw blurRad="254000" sx="102000" sy="102000" algn="ctr" rotWithShape="0">
              <a:prstClr val="black">
                <a:alpha val="20000"/>
              </a:prstClr>
            </a:outerShdw>
          </a:effectLst>
          <a:sp3d/>
        </c:spPr>
      </c:pivotFmt>
      <c:pivotFmt>
        <c:idx val="304"/>
        <c:spPr>
          <a:solidFill>
            <a:schemeClr val="accent4"/>
          </a:solidFill>
          <a:ln>
            <a:noFill/>
          </a:ln>
          <a:effectLst>
            <a:outerShdw blurRad="254000" sx="102000" sy="102000" algn="ctr" rotWithShape="0">
              <a:prstClr val="black">
                <a:alpha val="20000"/>
              </a:prstClr>
            </a:outerShdw>
          </a:effectLst>
          <a:sp3d/>
        </c:spPr>
      </c:pivotFmt>
      <c:pivotFmt>
        <c:idx val="30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06"/>
        <c:spPr>
          <a:solidFill>
            <a:schemeClr val="accent1"/>
          </a:solidFill>
          <a:ln>
            <a:noFill/>
          </a:ln>
          <a:effectLst>
            <a:outerShdw blurRad="254000" sx="102000" sy="102000" algn="ctr" rotWithShape="0">
              <a:prstClr val="black">
                <a:alpha val="20000"/>
              </a:prstClr>
            </a:outerShdw>
          </a:effectLst>
          <a:sp3d/>
        </c:spPr>
      </c:pivotFmt>
      <c:pivotFmt>
        <c:idx val="307"/>
        <c:spPr>
          <a:solidFill>
            <a:schemeClr val="accent2"/>
          </a:solidFill>
          <a:ln>
            <a:noFill/>
          </a:ln>
          <a:effectLst>
            <a:outerShdw blurRad="254000" sx="102000" sy="102000" algn="ctr" rotWithShape="0">
              <a:prstClr val="black">
                <a:alpha val="20000"/>
              </a:prstClr>
            </a:outerShdw>
          </a:effectLst>
          <a:sp3d/>
        </c:spPr>
      </c:pivotFmt>
      <c:pivotFmt>
        <c:idx val="308"/>
        <c:spPr>
          <a:solidFill>
            <a:schemeClr val="accent3"/>
          </a:solidFill>
          <a:ln>
            <a:noFill/>
          </a:ln>
          <a:effectLst>
            <a:outerShdw blurRad="254000" sx="102000" sy="102000" algn="ctr" rotWithShape="0">
              <a:prstClr val="black">
                <a:alpha val="20000"/>
              </a:prstClr>
            </a:outerShdw>
          </a:effectLst>
          <a:sp3d/>
        </c:spPr>
      </c:pivotFmt>
      <c:pivotFmt>
        <c:idx val="309"/>
        <c:spPr>
          <a:solidFill>
            <a:schemeClr val="accent4"/>
          </a:solidFill>
          <a:ln>
            <a:noFill/>
          </a:ln>
          <a:effectLst>
            <a:outerShdw blurRad="254000" sx="102000" sy="102000" algn="ctr" rotWithShape="0">
              <a:prstClr val="black">
                <a:alpha val="20000"/>
              </a:prstClr>
            </a:outerShdw>
          </a:effectLst>
          <a:sp3d/>
        </c:spPr>
      </c:pivotFmt>
      <c:pivotFmt>
        <c:idx val="31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11"/>
        <c:spPr>
          <a:solidFill>
            <a:schemeClr val="accent1"/>
          </a:solidFill>
          <a:ln>
            <a:noFill/>
          </a:ln>
          <a:effectLst>
            <a:outerShdw blurRad="254000" sx="102000" sy="102000" algn="ctr" rotWithShape="0">
              <a:prstClr val="black">
                <a:alpha val="20000"/>
              </a:prstClr>
            </a:outerShdw>
          </a:effectLst>
          <a:sp3d/>
        </c:spPr>
      </c:pivotFmt>
      <c:pivotFmt>
        <c:idx val="312"/>
        <c:spPr>
          <a:solidFill>
            <a:schemeClr val="accent2"/>
          </a:solidFill>
          <a:ln>
            <a:noFill/>
          </a:ln>
          <a:effectLst>
            <a:outerShdw blurRad="254000" sx="102000" sy="102000" algn="ctr" rotWithShape="0">
              <a:prstClr val="black">
                <a:alpha val="20000"/>
              </a:prstClr>
            </a:outerShdw>
          </a:effectLst>
          <a:sp3d/>
        </c:spPr>
      </c:pivotFmt>
      <c:pivotFmt>
        <c:idx val="313"/>
        <c:spPr>
          <a:solidFill>
            <a:schemeClr val="accent3"/>
          </a:solidFill>
          <a:ln>
            <a:noFill/>
          </a:ln>
          <a:effectLst>
            <a:outerShdw blurRad="254000" sx="102000" sy="102000" algn="ctr" rotWithShape="0">
              <a:prstClr val="black">
                <a:alpha val="20000"/>
              </a:prstClr>
            </a:outerShdw>
          </a:effectLst>
          <a:sp3d/>
        </c:spPr>
      </c:pivotFmt>
      <c:pivotFmt>
        <c:idx val="314"/>
        <c:spPr>
          <a:solidFill>
            <a:schemeClr val="accent4"/>
          </a:solidFill>
          <a:ln>
            <a:noFill/>
          </a:ln>
          <a:effectLst>
            <a:outerShdw blurRad="254000" sx="102000" sy="102000" algn="ctr" rotWithShape="0">
              <a:prstClr val="black">
                <a:alpha val="20000"/>
              </a:prstClr>
            </a:outerShdw>
          </a:effectLst>
          <a:sp3d/>
        </c:spPr>
      </c:pivotFmt>
      <c:pivotFmt>
        <c:idx val="31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16"/>
        <c:spPr>
          <a:solidFill>
            <a:schemeClr val="accent1"/>
          </a:solidFill>
          <a:ln>
            <a:noFill/>
          </a:ln>
          <a:effectLst>
            <a:outerShdw blurRad="254000" sx="102000" sy="102000" algn="ctr" rotWithShape="0">
              <a:prstClr val="black">
                <a:alpha val="20000"/>
              </a:prstClr>
            </a:outerShdw>
          </a:effectLst>
          <a:sp3d/>
        </c:spPr>
      </c:pivotFmt>
      <c:pivotFmt>
        <c:idx val="317"/>
        <c:spPr>
          <a:solidFill>
            <a:schemeClr val="accent2"/>
          </a:solidFill>
          <a:ln>
            <a:noFill/>
          </a:ln>
          <a:effectLst>
            <a:outerShdw blurRad="254000" sx="102000" sy="102000" algn="ctr" rotWithShape="0">
              <a:prstClr val="black">
                <a:alpha val="20000"/>
              </a:prstClr>
            </a:outerShdw>
          </a:effectLst>
          <a:sp3d/>
        </c:spPr>
      </c:pivotFmt>
      <c:pivotFmt>
        <c:idx val="318"/>
        <c:spPr>
          <a:solidFill>
            <a:schemeClr val="accent3"/>
          </a:solidFill>
          <a:ln>
            <a:noFill/>
          </a:ln>
          <a:effectLst>
            <a:outerShdw blurRad="254000" sx="102000" sy="102000" algn="ctr" rotWithShape="0">
              <a:prstClr val="black">
                <a:alpha val="20000"/>
              </a:prstClr>
            </a:outerShdw>
          </a:effectLst>
          <a:sp3d/>
        </c:spPr>
      </c:pivotFmt>
      <c:pivotFmt>
        <c:idx val="319"/>
        <c:spPr>
          <a:solidFill>
            <a:schemeClr val="accent4"/>
          </a:solidFill>
          <a:ln>
            <a:noFill/>
          </a:ln>
          <a:effectLst>
            <a:outerShdw blurRad="254000" sx="102000" sy="102000" algn="ctr" rotWithShape="0">
              <a:prstClr val="black">
                <a:alpha val="20000"/>
              </a:prstClr>
            </a:outerShdw>
          </a:effectLst>
          <a:sp3d/>
        </c:spPr>
      </c:pivotFmt>
      <c:pivotFmt>
        <c:idx val="32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21"/>
        <c:spPr>
          <a:solidFill>
            <a:schemeClr val="accent1"/>
          </a:solidFill>
          <a:ln>
            <a:noFill/>
          </a:ln>
          <a:effectLst>
            <a:outerShdw blurRad="254000" sx="102000" sy="102000" algn="ctr" rotWithShape="0">
              <a:prstClr val="black">
                <a:alpha val="20000"/>
              </a:prstClr>
            </a:outerShdw>
          </a:effectLst>
          <a:sp3d/>
        </c:spPr>
      </c:pivotFmt>
      <c:pivotFmt>
        <c:idx val="322"/>
        <c:spPr>
          <a:solidFill>
            <a:schemeClr val="accent2"/>
          </a:solidFill>
          <a:ln>
            <a:noFill/>
          </a:ln>
          <a:effectLst>
            <a:outerShdw blurRad="254000" sx="102000" sy="102000" algn="ctr" rotWithShape="0">
              <a:prstClr val="black">
                <a:alpha val="20000"/>
              </a:prstClr>
            </a:outerShdw>
          </a:effectLst>
          <a:sp3d/>
        </c:spPr>
      </c:pivotFmt>
      <c:pivotFmt>
        <c:idx val="323"/>
        <c:spPr>
          <a:solidFill>
            <a:schemeClr val="accent3"/>
          </a:solidFill>
          <a:ln>
            <a:noFill/>
          </a:ln>
          <a:effectLst>
            <a:outerShdw blurRad="254000" sx="102000" sy="102000" algn="ctr" rotWithShape="0">
              <a:prstClr val="black">
                <a:alpha val="20000"/>
              </a:prstClr>
            </a:outerShdw>
          </a:effectLst>
          <a:sp3d/>
        </c:spPr>
      </c:pivotFmt>
      <c:pivotFmt>
        <c:idx val="324"/>
        <c:spPr>
          <a:solidFill>
            <a:schemeClr val="accent4"/>
          </a:solidFill>
          <a:ln>
            <a:noFill/>
          </a:ln>
          <a:effectLst>
            <a:outerShdw blurRad="254000" sx="102000" sy="102000" algn="ctr" rotWithShape="0">
              <a:prstClr val="black">
                <a:alpha val="20000"/>
              </a:prstClr>
            </a:outerShdw>
          </a:effectLst>
          <a:sp3d/>
        </c:spPr>
      </c:pivotFmt>
      <c:pivotFmt>
        <c:idx val="32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26"/>
        <c:spPr>
          <a:solidFill>
            <a:schemeClr val="accent1"/>
          </a:solidFill>
          <a:ln>
            <a:noFill/>
          </a:ln>
          <a:effectLst>
            <a:outerShdw blurRad="254000" sx="102000" sy="102000" algn="ctr" rotWithShape="0">
              <a:prstClr val="black">
                <a:alpha val="20000"/>
              </a:prstClr>
            </a:outerShdw>
          </a:effectLst>
          <a:sp3d/>
        </c:spPr>
      </c:pivotFmt>
      <c:pivotFmt>
        <c:idx val="327"/>
        <c:spPr>
          <a:solidFill>
            <a:schemeClr val="accent2"/>
          </a:solidFill>
          <a:ln>
            <a:noFill/>
          </a:ln>
          <a:effectLst>
            <a:outerShdw blurRad="254000" sx="102000" sy="102000" algn="ctr" rotWithShape="0">
              <a:prstClr val="black">
                <a:alpha val="20000"/>
              </a:prstClr>
            </a:outerShdw>
          </a:effectLst>
          <a:sp3d/>
        </c:spPr>
      </c:pivotFmt>
      <c:pivotFmt>
        <c:idx val="328"/>
        <c:spPr>
          <a:solidFill>
            <a:schemeClr val="accent3"/>
          </a:solidFill>
          <a:ln>
            <a:noFill/>
          </a:ln>
          <a:effectLst>
            <a:outerShdw blurRad="254000" sx="102000" sy="102000" algn="ctr" rotWithShape="0">
              <a:prstClr val="black">
                <a:alpha val="20000"/>
              </a:prstClr>
            </a:outerShdw>
          </a:effectLst>
          <a:sp3d/>
        </c:spPr>
      </c:pivotFmt>
      <c:pivotFmt>
        <c:idx val="329"/>
        <c:spPr>
          <a:solidFill>
            <a:schemeClr val="accent4"/>
          </a:solidFill>
          <a:ln>
            <a:noFill/>
          </a:ln>
          <a:effectLst>
            <a:outerShdw blurRad="254000" sx="102000" sy="102000" algn="ctr" rotWithShape="0">
              <a:prstClr val="black">
                <a:alpha val="20000"/>
              </a:prstClr>
            </a:outerShdw>
          </a:effectLst>
          <a:sp3d/>
        </c:spPr>
      </c:pivotFmt>
      <c:pivotFmt>
        <c:idx val="33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31"/>
        <c:spPr>
          <a:solidFill>
            <a:schemeClr val="accent1"/>
          </a:solidFill>
          <a:ln>
            <a:noFill/>
          </a:ln>
          <a:effectLst>
            <a:outerShdw blurRad="254000" sx="102000" sy="102000" algn="ctr" rotWithShape="0">
              <a:prstClr val="black">
                <a:alpha val="20000"/>
              </a:prstClr>
            </a:outerShdw>
          </a:effectLst>
          <a:sp3d/>
        </c:spPr>
      </c:pivotFmt>
      <c:pivotFmt>
        <c:idx val="332"/>
        <c:spPr>
          <a:solidFill>
            <a:schemeClr val="accent2"/>
          </a:solidFill>
          <a:ln>
            <a:noFill/>
          </a:ln>
          <a:effectLst>
            <a:outerShdw blurRad="254000" sx="102000" sy="102000" algn="ctr" rotWithShape="0">
              <a:prstClr val="black">
                <a:alpha val="20000"/>
              </a:prstClr>
            </a:outerShdw>
          </a:effectLst>
          <a:sp3d/>
        </c:spPr>
      </c:pivotFmt>
      <c:pivotFmt>
        <c:idx val="333"/>
        <c:spPr>
          <a:solidFill>
            <a:schemeClr val="accent3"/>
          </a:solidFill>
          <a:ln>
            <a:noFill/>
          </a:ln>
          <a:effectLst>
            <a:outerShdw blurRad="254000" sx="102000" sy="102000" algn="ctr" rotWithShape="0">
              <a:prstClr val="black">
                <a:alpha val="20000"/>
              </a:prstClr>
            </a:outerShdw>
          </a:effectLst>
          <a:sp3d/>
        </c:spPr>
      </c:pivotFmt>
      <c:pivotFmt>
        <c:idx val="334"/>
        <c:spPr>
          <a:solidFill>
            <a:schemeClr val="accent4"/>
          </a:solidFill>
          <a:ln>
            <a:noFill/>
          </a:ln>
          <a:effectLst>
            <a:outerShdw blurRad="254000" sx="102000" sy="102000" algn="ctr" rotWithShape="0">
              <a:prstClr val="black">
                <a:alpha val="20000"/>
              </a:prstClr>
            </a:outerShdw>
          </a:effectLst>
          <a:sp3d/>
        </c:spPr>
      </c:pivotFmt>
      <c:pivotFmt>
        <c:idx val="33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36"/>
        <c:spPr>
          <a:solidFill>
            <a:schemeClr val="accent1"/>
          </a:solidFill>
          <a:ln>
            <a:noFill/>
          </a:ln>
          <a:effectLst>
            <a:outerShdw blurRad="254000" sx="102000" sy="102000" algn="ctr" rotWithShape="0">
              <a:prstClr val="black">
                <a:alpha val="20000"/>
              </a:prstClr>
            </a:outerShdw>
          </a:effectLst>
          <a:sp3d/>
        </c:spPr>
      </c:pivotFmt>
      <c:pivotFmt>
        <c:idx val="337"/>
        <c:spPr>
          <a:solidFill>
            <a:schemeClr val="accent2"/>
          </a:solidFill>
          <a:ln>
            <a:noFill/>
          </a:ln>
          <a:effectLst>
            <a:outerShdw blurRad="254000" sx="102000" sy="102000" algn="ctr" rotWithShape="0">
              <a:prstClr val="black">
                <a:alpha val="20000"/>
              </a:prstClr>
            </a:outerShdw>
          </a:effectLst>
          <a:sp3d/>
        </c:spPr>
      </c:pivotFmt>
      <c:pivotFmt>
        <c:idx val="338"/>
        <c:spPr>
          <a:solidFill>
            <a:schemeClr val="accent3"/>
          </a:solidFill>
          <a:ln>
            <a:noFill/>
          </a:ln>
          <a:effectLst>
            <a:outerShdw blurRad="254000" sx="102000" sy="102000" algn="ctr" rotWithShape="0">
              <a:prstClr val="black">
                <a:alpha val="20000"/>
              </a:prstClr>
            </a:outerShdw>
          </a:effectLst>
          <a:sp3d/>
        </c:spPr>
      </c:pivotFmt>
      <c:pivotFmt>
        <c:idx val="339"/>
        <c:spPr>
          <a:solidFill>
            <a:schemeClr val="accent4"/>
          </a:solidFill>
          <a:ln>
            <a:noFill/>
          </a:ln>
          <a:effectLst>
            <a:outerShdw blurRad="254000" sx="102000" sy="102000" algn="ctr" rotWithShape="0">
              <a:prstClr val="black">
                <a:alpha val="20000"/>
              </a:prstClr>
            </a:outerShdw>
          </a:effectLst>
          <a:sp3d/>
        </c:spPr>
      </c:pivotFmt>
      <c:pivotFmt>
        <c:idx val="34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41"/>
        <c:spPr>
          <a:solidFill>
            <a:schemeClr val="accent1"/>
          </a:solidFill>
          <a:ln>
            <a:noFill/>
          </a:ln>
          <a:effectLst>
            <a:outerShdw blurRad="254000" sx="102000" sy="102000" algn="ctr" rotWithShape="0">
              <a:prstClr val="black">
                <a:alpha val="20000"/>
              </a:prstClr>
            </a:outerShdw>
          </a:effectLst>
          <a:sp3d/>
        </c:spPr>
      </c:pivotFmt>
      <c:pivotFmt>
        <c:idx val="342"/>
        <c:spPr>
          <a:solidFill>
            <a:schemeClr val="accent2"/>
          </a:solidFill>
          <a:ln>
            <a:noFill/>
          </a:ln>
          <a:effectLst>
            <a:outerShdw blurRad="254000" sx="102000" sy="102000" algn="ctr" rotWithShape="0">
              <a:prstClr val="black">
                <a:alpha val="20000"/>
              </a:prstClr>
            </a:outerShdw>
          </a:effectLst>
          <a:sp3d/>
        </c:spPr>
      </c:pivotFmt>
      <c:pivotFmt>
        <c:idx val="343"/>
        <c:spPr>
          <a:solidFill>
            <a:schemeClr val="accent3"/>
          </a:solidFill>
          <a:ln>
            <a:noFill/>
          </a:ln>
          <a:effectLst>
            <a:outerShdw blurRad="254000" sx="102000" sy="102000" algn="ctr" rotWithShape="0">
              <a:prstClr val="black">
                <a:alpha val="20000"/>
              </a:prstClr>
            </a:outerShdw>
          </a:effectLst>
          <a:sp3d/>
        </c:spPr>
      </c:pivotFmt>
      <c:pivotFmt>
        <c:idx val="344"/>
        <c:spPr>
          <a:solidFill>
            <a:schemeClr val="accent4"/>
          </a:solidFill>
          <a:ln>
            <a:noFill/>
          </a:ln>
          <a:effectLst>
            <a:outerShdw blurRad="254000" sx="102000" sy="102000" algn="ctr" rotWithShape="0">
              <a:prstClr val="black">
                <a:alpha val="20000"/>
              </a:prstClr>
            </a:outerShdw>
          </a:effectLst>
          <a:sp3d/>
        </c:spPr>
      </c:pivotFmt>
      <c:pivotFmt>
        <c:idx val="34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46"/>
        <c:spPr>
          <a:solidFill>
            <a:schemeClr val="accent1"/>
          </a:solidFill>
          <a:ln>
            <a:noFill/>
          </a:ln>
          <a:effectLst>
            <a:outerShdw blurRad="254000" sx="102000" sy="102000" algn="ctr" rotWithShape="0">
              <a:prstClr val="black">
                <a:alpha val="20000"/>
              </a:prstClr>
            </a:outerShdw>
          </a:effectLst>
          <a:sp3d/>
        </c:spPr>
      </c:pivotFmt>
      <c:pivotFmt>
        <c:idx val="347"/>
        <c:spPr>
          <a:solidFill>
            <a:schemeClr val="accent2"/>
          </a:solidFill>
          <a:ln>
            <a:noFill/>
          </a:ln>
          <a:effectLst>
            <a:outerShdw blurRad="254000" sx="102000" sy="102000" algn="ctr" rotWithShape="0">
              <a:prstClr val="black">
                <a:alpha val="20000"/>
              </a:prstClr>
            </a:outerShdw>
          </a:effectLst>
          <a:sp3d/>
        </c:spPr>
      </c:pivotFmt>
      <c:pivotFmt>
        <c:idx val="348"/>
        <c:spPr>
          <a:solidFill>
            <a:schemeClr val="accent3"/>
          </a:solidFill>
          <a:ln>
            <a:noFill/>
          </a:ln>
          <a:effectLst>
            <a:outerShdw blurRad="254000" sx="102000" sy="102000" algn="ctr" rotWithShape="0">
              <a:prstClr val="black">
                <a:alpha val="20000"/>
              </a:prstClr>
            </a:outerShdw>
          </a:effectLst>
          <a:sp3d/>
        </c:spPr>
      </c:pivotFmt>
      <c:pivotFmt>
        <c:idx val="349"/>
        <c:spPr>
          <a:solidFill>
            <a:schemeClr val="accent4"/>
          </a:solidFill>
          <a:ln>
            <a:noFill/>
          </a:ln>
          <a:effectLst>
            <a:outerShdw blurRad="254000" sx="102000" sy="102000" algn="ctr" rotWithShape="0">
              <a:prstClr val="black">
                <a:alpha val="20000"/>
              </a:prstClr>
            </a:outerShdw>
          </a:effectLst>
          <a:sp3d/>
        </c:spPr>
      </c:pivotFmt>
      <c:pivotFmt>
        <c:idx val="35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51"/>
        <c:spPr>
          <a:solidFill>
            <a:schemeClr val="accent1"/>
          </a:solidFill>
          <a:ln>
            <a:noFill/>
          </a:ln>
          <a:effectLst>
            <a:outerShdw blurRad="254000" sx="102000" sy="102000" algn="ctr" rotWithShape="0">
              <a:prstClr val="black">
                <a:alpha val="20000"/>
              </a:prstClr>
            </a:outerShdw>
          </a:effectLst>
          <a:sp3d/>
        </c:spPr>
      </c:pivotFmt>
      <c:pivotFmt>
        <c:idx val="352"/>
        <c:spPr>
          <a:solidFill>
            <a:schemeClr val="accent2"/>
          </a:solidFill>
          <a:ln>
            <a:noFill/>
          </a:ln>
          <a:effectLst>
            <a:outerShdw blurRad="254000" sx="102000" sy="102000" algn="ctr" rotWithShape="0">
              <a:prstClr val="black">
                <a:alpha val="20000"/>
              </a:prstClr>
            </a:outerShdw>
          </a:effectLst>
          <a:sp3d/>
        </c:spPr>
      </c:pivotFmt>
      <c:pivotFmt>
        <c:idx val="353"/>
        <c:spPr>
          <a:solidFill>
            <a:schemeClr val="accent3"/>
          </a:solidFill>
          <a:ln>
            <a:noFill/>
          </a:ln>
          <a:effectLst>
            <a:outerShdw blurRad="254000" sx="102000" sy="102000" algn="ctr" rotWithShape="0">
              <a:prstClr val="black">
                <a:alpha val="20000"/>
              </a:prstClr>
            </a:outerShdw>
          </a:effectLst>
          <a:sp3d/>
        </c:spPr>
      </c:pivotFmt>
      <c:pivotFmt>
        <c:idx val="354"/>
        <c:spPr>
          <a:solidFill>
            <a:schemeClr val="accent4"/>
          </a:solidFill>
          <a:ln>
            <a:noFill/>
          </a:ln>
          <a:effectLst>
            <a:outerShdw blurRad="254000" sx="102000" sy="102000" algn="ctr" rotWithShape="0">
              <a:prstClr val="black">
                <a:alpha val="20000"/>
              </a:prstClr>
            </a:outerShdw>
          </a:effectLst>
          <a:sp3d/>
        </c:spPr>
      </c:pivotFmt>
      <c:pivotFmt>
        <c:idx val="35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56"/>
        <c:spPr>
          <a:solidFill>
            <a:schemeClr val="accent1"/>
          </a:solidFill>
          <a:ln>
            <a:noFill/>
          </a:ln>
          <a:effectLst>
            <a:outerShdw blurRad="254000" sx="102000" sy="102000" algn="ctr" rotWithShape="0">
              <a:prstClr val="black">
                <a:alpha val="20000"/>
              </a:prstClr>
            </a:outerShdw>
          </a:effectLst>
          <a:sp3d/>
        </c:spPr>
      </c:pivotFmt>
      <c:pivotFmt>
        <c:idx val="357"/>
        <c:spPr>
          <a:solidFill>
            <a:schemeClr val="accent2"/>
          </a:solidFill>
          <a:ln>
            <a:noFill/>
          </a:ln>
          <a:effectLst>
            <a:outerShdw blurRad="254000" sx="102000" sy="102000" algn="ctr" rotWithShape="0">
              <a:prstClr val="black">
                <a:alpha val="20000"/>
              </a:prstClr>
            </a:outerShdw>
          </a:effectLst>
          <a:sp3d/>
        </c:spPr>
      </c:pivotFmt>
      <c:pivotFmt>
        <c:idx val="358"/>
        <c:spPr>
          <a:solidFill>
            <a:schemeClr val="accent3"/>
          </a:solidFill>
          <a:ln>
            <a:noFill/>
          </a:ln>
          <a:effectLst>
            <a:outerShdw blurRad="254000" sx="102000" sy="102000" algn="ctr" rotWithShape="0">
              <a:prstClr val="black">
                <a:alpha val="20000"/>
              </a:prstClr>
            </a:outerShdw>
          </a:effectLst>
          <a:sp3d/>
        </c:spPr>
      </c:pivotFmt>
      <c:pivotFmt>
        <c:idx val="359"/>
        <c:spPr>
          <a:solidFill>
            <a:schemeClr val="accent4"/>
          </a:solidFill>
          <a:ln>
            <a:noFill/>
          </a:ln>
          <a:effectLst>
            <a:outerShdw blurRad="254000" sx="102000" sy="102000" algn="ctr" rotWithShape="0">
              <a:prstClr val="black">
                <a:alpha val="20000"/>
              </a:prstClr>
            </a:outerShdw>
          </a:effectLst>
          <a:sp3d/>
        </c:spPr>
      </c:pivotFmt>
      <c:pivotFmt>
        <c:idx val="36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61"/>
        <c:spPr>
          <a:solidFill>
            <a:schemeClr val="accent1"/>
          </a:solidFill>
          <a:ln>
            <a:noFill/>
          </a:ln>
          <a:effectLst>
            <a:outerShdw blurRad="254000" sx="102000" sy="102000" algn="ctr" rotWithShape="0">
              <a:prstClr val="black">
                <a:alpha val="20000"/>
              </a:prstClr>
            </a:outerShdw>
          </a:effectLst>
          <a:sp3d/>
        </c:spPr>
      </c:pivotFmt>
      <c:pivotFmt>
        <c:idx val="362"/>
        <c:spPr>
          <a:solidFill>
            <a:schemeClr val="accent2"/>
          </a:solidFill>
          <a:ln>
            <a:noFill/>
          </a:ln>
          <a:effectLst>
            <a:outerShdw blurRad="254000" sx="102000" sy="102000" algn="ctr" rotWithShape="0">
              <a:prstClr val="black">
                <a:alpha val="20000"/>
              </a:prstClr>
            </a:outerShdw>
          </a:effectLst>
          <a:sp3d/>
        </c:spPr>
      </c:pivotFmt>
      <c:pivotFmt>
        <c:idx val="363"/>
        <c:spPr>
          <a:solidFill>
            <a:schemeClr val="accent3"/>
          </a:solidFill>
          <a:ln>
            <a:noFill/>
          </a:ln>
          <a:effectLst>
            <a:outerShdw blurRad="254000" sx="102000" sy="102000" algn="ctr" rotWithShape="0">
              <a:prstClr val="black">
                <a:alpha val="20000"/>
              </a:prstClr>
            </a:outerShdw>
          </a:effectLst>
          <a:sp3d/>
        </c:spPr>
      </c:pivotFmt>
      <c:pivotFmt>
        <c:idx val="364"/>
        <c:spPr>
          <a:solidFill>
            <a:schemeClr val="accent4"/>
          </a:solidFill>
          <a:ln>
            <a:noFill/>
          </a:ln>
          <a:effectLst>
            <a:outerShdw blurRad="254000" sx="102000" sy="102000" algn="ctr" rotWithShape="0">
              <a:prstClr val="black">
                <a:alpha val="20000"/>
              </a:prstClr>
            </a:outerShdw>
          </a:effectLst>
          <a:sp3d/>
        </c:spPr>
      </c:pivotFmt>
      <c:pivotFmt>
        <c:idx val="36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66"/>
        <c:spPr>
          <a:solidFill>
            <a:schemeClr val="accent1"/>
          </a:solidFill>
          <a:ln>
            <a:noFill/>
          </a:ln>
          <a:effectLst>
            <a:outerShdw blurRad="254000" sx="102000" sy="102000" algn="ctr" rotWithShape="0">
              <a:prstClr val="black">
                <a:alpha val="20000"/>
              </a:prstClr>
            </a:outerShdw>
          </a:effectLst>
          <a:sp3d/>
        </c:spPr>
      </c:pivotFmt>
      <c:pivotFmt>
        <c:idx val="367"/>
        <c:spPr>
          <a:solidFill>
            <a:schemeClr val="accent2"/>
          </a:solidFill>
          <a:ln>
            <a:noFill/>
          </a:ln>
          <a:effectLst>
            <a:outerShdw blurRad="254000" sx="102000" sy="102000" algn="ctr" rotWithShape="0">
              <a:prstClr val="black">
                <a:alpha val="20000"/>
              </a:prstClr>
            </a:outerShdw>
          </a:effectLst>
          <a:sp3d/>
        </c:spPr>
      </c:pivotFmt>
      <c:pivotFmt>
        <c:idx val="368"/>
        <c:spPr>
          <a:solidFill>
            <a:schemeClr val="accent3"/>
          </a:solidFill>
          <a:ln>
            <a:noFill/>
          </a:ln>
          <a:effectLst>
            <a:outerShdw blurRad="254000" sx="102000" sy="102000" algn="ctr" rotWithShape="0">
              <a:prstClr val="black">
                <a:alpha val="20000"/>
              </a:prstClr>
            </a:outerShdw>
          </a:effectLst>
          <a:sp3d/>
        </c:spPr>
      </c:pivotFmt>
      <c:pivotFmt>
        <c:idx val="369"/>
        <c:spPr>
          <a:solidFill>
            <a:schemeClr val="accent4"/>
          </a:solidFill>
          <a:ln>
            <a:noFill/>
          </a:ln>
          <a:effectLst>
            <a:outerShdw blurRad="254000" sx="102000" sy="102000" algn="ctr" rotWithShape="0">
              <a:prstClr val="black">
                <a:alpha val="20000"/>
              </a:prstClr>
            </a:outerShdw>
          </a:effectLst>
          <a:sp3d/>
        </c:spPr>
      </c:pivotFmt>
      <c:pivotFmt>
        <c:idx val="37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71"/>
        <c:spPr>
          <a:solidFill>
            <a:schemeClr val="accent1"/>
          </a:solidFill>
          <a:ln>
            <a:noFill/>
          </a:ln>
          <a:effectLst>
            <a:outerShdw blurRad="254000" sx="102000" sy="102000" algn="ctr" rotWithShape="0">
              <a:prstClr val="black">
                <a:alpha val="20000"/>
              </a:prstClr>
            </a:outerShdw>
          </a:effectLst>
          <a:sp3d/>
        </c:spPr>
      </c:pivotFmt>
      <c:pivotFmt>
        <c:idx val="372"/>
        <c:spPr>
          <a:solidFill>
            <a:schemeClr val="accent2"/>
          </a:solidFill>
          <a:ln>
            <a:noFill/>
          </a:ln>
          <a:effectLst>
            <a:outerShdw blurRad="254000" sx="102000" sy="102000" algn="ctr" rotWithShape="0">
              <a:prstClr val="black">
                <a:alpha val="20000"/>
              </a:prstClr>
            </a:outerShdw>
          </a:effectLst>
          <a:sp3d/>
        </c:spPr>
      </c:pivotFmt>
      <c:pivotFmt>
        <c:idx val="373"/>
        <c:spPr>
          <a:solidFill>
            <a:schemeClr val="accent3"/>
          </a:solidFill>
          <a:ln>
            <a:noFill/>
          </a:ln>
          <a:effectLst>
            <a:outerShdw blurRad="254000" sx="102000" sy="102000" algn="ctr" rotWithShape="0">
              <a:prstClr val="black">
                <a:alpha val="20000"/>
              </a:prstClr>
            </a:outerShdw>
          </a:effectLst>
          <a:sp3d/>
        </c:spPr>
      </c:pivotFmt>
      <c:pivotFmt>
        <c:idx val="374"/>
        <c:spPr>
          <a:solidFill>
            <a:schemeClr val="accent4"/>
          </a:solidFill>
          <a:ln>
            <a:noFill/>
          </a:ln>
          <a:effectLst>
            <a:outerShdw blurRad="254000" sx="102000" sy="102000" algn="ctr" rotWithShape="0">
              <a:prstClr val="black">
                <a:alpha val="20000"/>
              </a:prstClr>
            </a:outerShdw>
          </a:effectLst>
          <a:sp3d/>
        </c:spPr>
      </c:pivotFmt>
      <c:pivotFmt>
        <c:idx val="37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76"/>
        <c:spPr>
          <a:solidFill>
            <a:schemeClr val="accent1"/>
          </a:solidFill>
          <a:ln>
            <a:noFill/>
          </a:ln>
          <a:effectLst>
            <a:outerShdw blurRad="254000" sx="102000" sy="102000" algn="ctr" rotWithShape="0">
              <a:prstClr val="black">
                <a:alpha val="20000"/>
              </a:prstClr>
            </a:outerShdw>
          </a:effectLst>
          <a:sp3d/>
        </c:spPr>
      </c:pivotFmt>
      <c:pivotFmt>
        <c:idx val="377"/>
        <c:spPr>
          <a:solidFill>
            <a:schemeClr val="accent2"/>
          </a:solidFill>
          <a:ln>
            <a:noFill/>
          </a:ln>
          <a:effectLst>
            <a:outerShdw blurRad="254000" sx="102000" sy="102000" algn="ctr" rotWithShape="0">
              <a:prstClr val="black">
                <a:alpha val="20000"/>
              </a:prstClr>
            </a:outerShdw>
          </a:effectLst>
          <a:sp3d/>
        </c:spPr>
      </c:pivotFmt>
      <c:pivotFmt>
        <c:idx val="378"/>
        <c:spPr>
          <a:solidFill>
            <a:schemeClr val="accent3"/>
          </a:solidFill>
          <a:ln>
            <a:noFill/>
          </a:ln>
          <a:effectLst>
            <a:outerShdw blurRad="254000" sx="102000" sy="102000" algn="ctr" rotWithShape="0">
              <a:prstClr val="black">
                <a:alpha val="20000"/>
              </a:prstClr>
            </a:outerShdw>
          </a:effectLst>
          <a:sp3d/>
        </c:spPr>
      </c:pivotFmt>
      <c:pivotFmt>
        <c:idx val="379"/>
        <c:spPr>
          <a:solidFill>
            <a:schemeClr val="accent4"/>
          </a:solidFill>
          <a:ln>
            <a:noFill/>
          </a:ln>
          <a:effectLst>
            <a:outerShdw blurRad="254000" sx="102000" sy="102000" algn="ctr" rotWithShape="0">
              <a:prstClr val="black">
                <a:alpha val="20000"/>
              </a:prstClr>
            </a:outerShdw>
          </a:effectLst>
          <a:sp3d/>
        </c:spPr>
      </c:pivotFmt>
      <c:pivotFmt>
        <c:idx val="38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81"/>
        <c:spPr>
          <a:solidFill>
            <a:schemeClr val="accent1"/>
          </a:solidFill>
          <a:ln>
            <a:noFill/>
          </a:ln>
          <a:effectLst>
            <a:outerShdw blurRad="254000" sx="102000" sy="102000" algn="ctr" rotWithShape="0">
              <a:prstClr val="black">
                <a:alpha val="20000"/>
              </a:prstClr>
            </a:outerShdw>
          </a:effectLst>
          <a:sp3d/>
        </c:spPr>
      </c:pivotFmt>
      <c:pivotFmt>
        <c:idx val="382"/>
        <c:spPr>
          <a:solidFill>
            <a:schemeClr val="accent2"/>
          </a:solidFill>
          <a:ln>
            <a:noFill/>
          </a:ln>
          <a:effectLst>
            <a:outerShdw blurRad="254000" sx="102000" sy="102000" algn="ctr" rotWithShape="0">
              <a:prstClr val="black">
                <a:alpha val="20000"/>
              </a:prstClr>
            </a:outerShdw>
          </a:effectLst>
          <a:sp3d/>
        </c:spPr>
      </c:pivotFmt>
      <c:pivotFmt>
        <c:idx val="383"/>
        <c:spPr>
          <a:solidFill>
            <a:schemeClr val="accent3"/>
          </a:solidFill>
          <a:ln>
            <a:noFill/>
          </a:ln>
          <a:effectLst>
            <a:outerShdw blurRad="254000" sx="102000" sy="102000" algn="ctr" rotWithShape="0">
              <a:prstClr val="black">
                <a:alpha val="20000"/>
              </a:prstClr>
            </a:outerShdw>
          </a:effectLst>
          <a:sp3d/>
        </c:spPr>
      </c:pivotFmt>
      <c:pivotFmt>
        <c:idx val="384"/>
        <c:spPr>
          <a:solidFill>
            <a:schemeClr val="accent4"/>
          </a:solidFill>
          <a:ln>
            <a:noFill/>
          </a:ln>
          <a:effectLst>
            <a:outerShdw blurRad="254000" sx="102000" sy="102000" algn="ctr" rotWithShape="0">
              <a:prstClr val="black">
                <a:alpha val="20000"/>
              </a:prstClr>
            </a:outerShdw>
          </a:effectLst>
          <a:sp3d/>
        </c:spPr>
      </c:pivotFmt>
      <c:pivotFmt>
        <c:idx val="38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86"/>
        <c:spPr>
          <a:solidFill>
            <a:schemeClr val="accent1"/>
          </a:solidFill>
          <a:ln>
            <a:noFill/>
          </a:ln>
          <a:effectLst>
            <a:outerShdw blurRad="254000" sx="102000" sy="102000" algn="ctr" rotWithShape="0">
              <a:prstClr val="black">
                <a:alpha val="20000"/>
              </a:prstClr>
            </a:outerShdw>
          </a:effectLst>
          <a:sp3d/>
        </c:spPr>
      </c:pivotFmt>
      <c:pivotFmt>
        <c:idx val="387"/>
        <c:spPr>
          <a:solidFill>
            <a:schemeClr val="accent2"/>
          </a:solidFill>
          <a:ln>
            <a:noFill/>
          </a:ln>
          <a:effectLst>
            <a:outerShdw blurRad="254000" sx="102000" sy="102000" algn="ctr" rotWithShape="0">
              <a:prstClr val="black">
                <a:alpha val="20000"/>
              </a:prstClr>
            </a:outerShdw>
          </a:effectLst>
          <a:sp3d/>
        </c:spPr>
      </c:pivotFmt>
      <c:pivotFmt>
        <c:idx val="388"/>
        <c:spPr>
          <a:solidFill>
            <a:schemeClr val="accent3"/>
          </a:solidFill>
          <a:ln>
            <a:noFill/>
          </a:ln>
          <a:effectLst>
            <a:outerShdw blurRad="254000" sx="102000" sy="102000" algn="ctr" rotWithShape="0">
              <a:prstClr val="black">
                <a:alpha val="20000"/>
              </a:prstClr>
            </a:outerShdw>
          </a:effectLst>
          <a:sp3d/>
        </c:spPr>
      </c:pivotFmt>
      <c:pivotFmt>
        <c:idx val="389"/>
        <c:spPr>
          <a:solidFill>
            <a:schemeClr val="accent4"/>
          </a:solidFill>
          <a:ln>
            <a:noFill/>
          </a:ln>
          <a:effectLst>
            <a:outerShdw blurRad="254000" sx="102000" sy="102000" algn="ctr" rotWithShape="0">
              <a:prstClr val="black">
                <a:alpha val="20000"/>
              </a:prstClr>
            </a:outerShdw>
          </a:effectLst>
          <a:sp3d/>
        </c:spPr>
      </c:pivotFmt>
      <c:pivotFmt>
        <c:idx val="39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91"/>
        <c:spPr>
          <a:solidFill>
            <a:schemeClr val="accent1"/>
          </a:solidFill>
          <a:ln>
            <a:noFill/>
          </a:ln>
          <a:effectLst>
            <a:outerShdw blurRad="254000" sx="102000" sy="102000" algn="ctr" rotWithShape="0">
              <a:prstClr val="black">
                <a:alpha val="20000"/>
              </a:prstClr>
            </a:outerShdw>
          </a:effectLst>
          <a:sp3d/>
        </c:spPr>
      </c:pivotFmt>
      <c:pivotFmt>
        <c:idx val="392"/>
        <c:spPr>
          <a:solidFill>
            <a:schemeClr val="accent2"/>
          </a:solidFill>
          <a:ln>
            <a:noFill/>
          </a:ln>
          <a:effectLst>
            <a:outerShdw blurRad="254000" sx="102000" sy="102000" algn="ctr" rotWithShape="0">
              <a:prstClr val="black">
                <a:alpha val="20000"/>
              </a:prstClr>
            </a:outerShdw>
          </a:effectLst>
          <a:sp3d/>
        </c:spPr>
      </c:pivotFmt>
      <c:pivotFmt>
        <c:idx val="393"/>
        <c:spPr>
          <a:solidFill>
            <a:schemeClr val="accent3"/>
          </a:solidFill>
          <a:ln>
            <a:noFill/>
          </a:ln>
          <a:effectLst>
            <a:outerShdw blurRad="254000" sx="102000" sy="102000" algn="ctr" rotWithShape="0">
              <a:prstClr val="black">
                <a:alpha val="20000"/>
              </a:prstClr>
            </a:outerShdw>
          </a:effectLst>
          <a:sp3d/>
        </c:spPr>
      </c:pivotFmt>
      <c:pivotFmt>
        <c:idx val="394"/>
        <c:spPr>
          <a:solidFill>
            <a:schemeClr val="accent4"/>
          </a:solidFill>
          <a:ln>
            <a:noFill/>
          </a:ln>
          <a:effectLst>
            <a:outerShdw blurRad="254000" sx="102000" sy="102000" algn="ctr" rotWithShape="0">
              <a:prstClr val="black">
                <a:alpha val="20000"/>
              </a:prstClr>
            </a:outerShdw>
          </a:effectLst>
          <a:sp3d/>
        </c:spPr>
      </c:pivotFmt>
      <c:pivotFmt>
        <c:idx val="39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96"/>
        <c:spPr>
          <a:solidFill>
            <a:schemeClr val="accent1"/>
          </a:solidFill>
          <a:ln>
            <a:noFill/>
          </a:ln>
          <a:effectLst>
            <a:outerShdw blurRad="254000" sx="102000" sy="102000" algn="ctr" rotWithShape="0">
              <a:prstClr val="black">
                <a:alpha val="20000"/>
              </a:prstClr>
            </a:outerShdw>
          </a:effectLst>
          <a:sp3d/>
        </c:spPr>
      </c:pivotFmt>
      <c:pivotFmt>
        <c:idx val="397"/>
        <c:spPr>
          <a:solidFill>
            <a:schemeClr val="accent2"/>
          </a:solidFill>
          <a:ln>
            <a:noFill/>
          </a:ln>
          <a:effectLst>
            <a:outerShdw blurRad="254000" sx="102000" sy="102000" algn="ctr" rotWithShape="0">
              <a:prstClr val="black">
                <a:alpha val="20000"/>
              </a:prstClr>
            </a:outerShdw>
          </a:effectLst>
          <a:sp3d/>
        </c:spPr>
      </c:pivotFmt>
      <c:pivotFmt>
        <c:idx val="398"/>
        <c:spPr>
          <a:solidFill>
            <a:schemeClr val="accent3"/>
          </a:solidFill>
          <a:ln>
            <a:noFill/>
          </a:ln>
          <a:effectLst>
            <a:outerShdw blurRad="254000" sx="102000" sy="102000" algn="ctr" rotWithShape="0">
              <a:prstClr val="black">
                <a:alpha val="20000"/>
              </a:prstClr>
            </a:outerShdw>
          </a:effectLst>
          <a:sp3d/>
        </c:spPr>
      </c:pivotFmt>
      <c:pivotFmt>
        <c:idx val="399"/>
        <c:spPr>
          <a:solidFill>
            <a:schemeClr val="accent4"/>
          </a:solidFill>
          <a:ln>
            <a:noFill/>
          </a:ln>
          <a:effectLst>
            <a:outerShdw blurRad="254000" sx="102000" sy="102000" algn="ctr" rotWithShape="0">
              <a:prstClr val="black">
                <a:alpha val="20000"/>
              </a:prstClr>
            </a:outerShdw>
          </a:effectLst>
          <a:sp3d/>
        </c:spPr>
      </c:pivotFmt>
      <c:pivotFmt>
        <c:idx val="40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01"/>
        <c:spPr>
          <a:solidFill>
            <a:schemeClr val="accent1"/>
          </a:solidFill>
          <a:ln>
            <a:noFill/>
          </a:ln>
          <a:effectLst>
            <a:outerShdw blurRad="254000" sx="102000" sy="102000" algn="ctr" rotWithShape="0">
              <a:prstClr val="black">
                <a:alpha val="20000"/>
              </a:prstClr>
            </a:outerShdw>
          </a:effectLst>
          <a:sp3d/>
        </c:spPr>
      </c:pivotFmt>
      <c:pivotFmt>
        <c:idx val="402"/>
        <c:spPr>
          <a:solidFill>
            <a:schemeClr val="accent2"/>
          </a:solidFill>
          <a:ln>
            <a:noFill/>
          </a:ln>
          <a:effectLst>
            <a:outerShdw blurRad="254000" sx="102000" sy="102000" algn="ctr" rotWithShape="0">
              <a:prstClr val="black">
                <a:alpha val="20000"/>
              </a:prstClr>
            </a:outerShdw>
          </a:effectLst>
          <a:sp3d/>
        </c:spPr>
      </c:pivotFmt>
      <c:pivotFmt>
        <c:idx val="403"/>
        <c:spPr>
          <a:solidFill>
            <a:schemeClr val="accent3"/>
          </a:solidFill>
          <a:ln>
            <a:noFill/>
          </a:ln>
          <a:effectLst>
            <a:outerShdw blurRad="254000" sx="102000" sy="102000" algn="ctr" rotWithShape="0">
              <a:prstClr val="black">
                <a:alpha val="20000"/>
              </a:prstClr>
            </a:outerShdw>
          </a:effectLst>
          <a:sp3d/>
        </c:spPr>
      </c:pivotFmt>
      <c:pivotFmt>
        <c:idx val="404"/>
        <c:spPr>
          <a:solidFill>
            <a:schemeClr val="accent4"/>
          </a:solidFill>
          <a:ln>
            <a:noFill/>
          </a:ln>
          <a:effectLst>
            <a:outerShdw blurRad="254000" sx="102000" sy="102000" algn="ctr" rotWithShape="0">
              <a:prstClr val="black">
                <a:alpha val="20000"/>
              </a:prstClr>
            </a:outerShdw>
          </a:effectLst>
          <a:sp3d/>
        </c:spPr>
      </c:pivotFmt>
      <c:pivotFmt>
        <c:idx val="40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06"/>
        <c:spPr>
          <a:solidFill>
            <a:schemeClr val="accent1"/>
          </a:solidFill>
          <a:ln>
            <a:noFill/>
          </a:ln>
          <a:effectLst>
            <a:outerShdw blurRad="254000" sx="102000" sy="102000" algn="ctr" rotWithShape="0">
              <a:prstClr val="black">
                <a:alpha val="20000"/>
              </a:prstClr>
            </a:outerShdw>
          </a:effectLst>
          <a:sp3d/>
        </c:spPr>
      </c:pivotFmt>
      <c:pivotFmt>
        <c:idx val="407"/>
        <c:spPr>
          <a:solidFill>
            <a:schemeClr val="accent2"/>
          </a:solidFill>
          <a:ln>
            <a:noFill/>
          </a:ln>
          <a:effectLst>
            <a:outerShdw blurRad="254000" sx="102000" sy="102000" algn="ctr" rotWithShape="0">
              <a:prstClr val="black">
                <a:alpha val="20000"/>
              </a:prstClr>
            </a:outerShdw>
          </a:effectLst>
          <a:sp3d/>
        </c:spPr>
      </c:pivotFmt>
      <c:pivotFmt>
        <c:idx val="408"/>
        <c:spPr>
          <a:solidFill>
            <a:schemeClr val="accent3"/>
          </a:solidFill>
          <a:ln>
            <a:noFill/>
          </a:ln>
          <a:effectLst>
            <a:outerShdw blurRad="254000" sx="102000" sy="102000" algn="ctr" rotWithShape="0">
              <a:prstClr val="black">
                <a:alpha val="20000"/>
              </a:prstClr>
            </a:outerShdw>
          </a:effectLst>
          <a:sp3d/>
        </c:spPr>
      </c:pivotFmt>
      <c:pivotFmt>
        <c:idx val="409"/>
        <c:spPr>
          <a:solidFill>
            <a:schemeClr val="accent4"/>
          </a:solidFill>
          <a:ln>
            <a:noFill/>
          </a:ln>
          <a:effectLst>
            <a:outerShdw blurRad="254000" sx="102000" sy="102000" algn="ctr" rotWithShape="0">
              <a:prstClr val="black">
                <a:alpha val="20000"/>
              </a:prstClr>
            </a:outerShdw>
          </a:effectLst>
          <a:sp3d/>
        </c:spPr>
      </c:pivotFmt>
      <c:pivotFmt>
        <c:idx val="41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11"/>
        <c:spPr>
          <a:solidFill>
            <a:schemeClr val="accent1"/>
          </a:solidFill>
          <a:ln>
            <a:noFill/>
          </a:ln>
          <a:effectLst>
            <a:outerShdw blurRad="254000" sx="102000" sy="102000" algn="ctr" rotWithShape="0">
              <a:prstClr val="black">
                <a:alpha val="20000"/>
              </a:prstClr>
            </a:outerShdw>
          </a:effectLst>
          <a:sp3d/>
        </c:spPr>
      </c:pivotFmt>
      <c:pivotFmt>
        <c:idx val="412"/>
        <c:spPr>
          <a:solidFill>
            <a:schemeClr val="accent2"/>
          </a:solidFill>
          <a:ln>
            <a:noFill/>
          </a:ln>
          <a:effectLst>
            <a:outerShdw blurRad="254000" sx="102000" sy="102000" algn="ctr" rotWithShape="0">
              <a:prstClr val="black">
                <a:alpha val="20000"/>
              </a:prstClr>
            </a:outerShdw>
          </a:effectLst>
          <a:sp3d/>
        </c:spPr>
      </c:pivotFmt>
      <c:pivotFmt>
        <c:idx val="413"/>
        <c:spPr>
          <a:solidFill>
            <a:schemeClr val="accent3"/>
          </a:solidFill>
          <a:ln>
            <a:noFill/>
          </a:ln>
          <a:effectLst>
            <a:outerShdw blurRad="254000" sx="102000" sy="102000" algn="ctr" rotWithShape="0">
              <a:prstClr val="black">
                <a:alpha val="20000"/>
              </a:prstClr>
            </a:outerShdw>
          </a:effectLst>
          <a:sp3d/>
        </c:spPr>
      </c:pivotFmt>
      <c:pivotFmt>
        <c:idx val="414"/>
        <c:spPr>
          <a:solidFill>
            <a:schemeClr val="accent4"/>
          </a:solidFill>
          <a:ln>
            <a:noFill/>
          </a:ln>
          <a:effectLst>
            <a:outerShdw blurRad="254000" sx="102000" sy="102000" algn="ctr" rotWithShape="0">
              <a:prstClr val="black">
                <a:alpha val="20000"/>
              </a:prstClr>
            </a:outerShdw>
          </a:effectLst>
          <a:sp3d/>
        </c:spPr>
      </c:pivotFmt>
      <c:pivotFmt>
        <c:idx val="41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16"/>
        <c:spPr>
          <a:solidFill>
            <a:schemeClr val="accent1"/>
          </a:solidFill>
          <a:ln>
            <a:noFill/>
          </a:ln>
          <a:effectLst>
            <a:outerShdw blurRad="254000" sx="102000" sy="102000" algn="ctr" rotWithShape="0">
              <a:prstClr val="black">
                <a:alpha val="20000"/>
              </a:prstClr>
            </a:outerShdw>
          </a:effectLst>
          <a:sp3d/>
        </c:spPr>
      </c:pivotFmt>
      <c:pivotFmt>
        <c:idx val="417"/>
        <c:spPr>
          <a:solidFill>
            <a:schemeClr val="accent2"/>
          </a:solidFill>
          <a:ln>
            <a:noFill/>
          </a:ln>
          <a:effectLst>
            <a:outerShdw blurRad="254000" sx="102000" sy="102000" algn="ctr" rotWithShape="0">
              <a:prstClr val="black">
                <a:alpha val="20000"/>
              </a:prstClr>
            </a:outerShdw>
          </a:effectLst>
          <a:sp3d/>
        </c:spPr>
      </c:pivotFmt>
      <c:pivotFmt>
        <c:idx val="418"/>
        <c:spPr>
          <a:solidFill>
            <a:schemeClr val="accent3"/>
          </a:solidFill>
          <a:ln>
            <a:noFill/>
          </a:ln>
          <a:effectLst>
            <a:outerShdw blurRad="254000" sx="102000" sy="102000" algn="ctr" rotWithShape="0">
              <a:prstClr val="black">
                <a:alpha val="20000"/>
              </a:prstClr>
            </a:outerShdw>
          </a:effectLst>
          <a:sp3d/>
        </c:spPr>
      </c:pivotFmt>
      <c:pivotFmt>
        <c:idx val="419"/>
        <c:spPr>
          <a:solidFill>
            <a:schemeClr val="accent4"/>
          </a:solidFill>
          <a:ln>
            <a:noFill/>
          </a:ln>
          <a:effectLst>
            <a:outerShdw blurRad="254000" sx="102000" sy="102000" algn="ctr" rotWithShape="0">
              <a:prstClr val="black">
                <a:alpha val="20000"/>
              </a:prstClr>
            </a:outerShdw>
          </a:effectLst>
          <a:sp3d/>
        </c:spPr>
      </c:pivotFmt>
      <c:pivotFmt>
        <c:idx val="42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21"/>
        <c:spPr>
          <a:solidFill>
            <a:schemeClr val="accent1"/>
          </a:solidFill>
          <a:ln>
            <a:noFill/>
          </a:ln>
          <a:effectLst>
            <a:outerShdw blurRad="254000" sx="102000" sy="102000" algn="ctr" rotWithShape="0">
              <a:prstClr val="black">
                <a:alpha val="20000"/>
              </a:prstClr>
            </a:outerShdw>
          </a:effectLst>
          <a:sp3d/>
        </c:spPr>
      </c:pivotFmt>
      <c:pivotFmt>
        <c:idx val="422"/>
        <c:spPr>
          <a:solidFill>
            <a:schemeClr val="accent2"/>
          </a:solidFill>
          <a:ln>
            <a:noFill/>
          </a:ln>
          <a:effectLst>
            <a:outerShdw blurRad="254000" sx="102000" sy="102000" algn="ctr" rotWithShape="0">
              <a:prstClr val="black">
                <a:alpha val="20000"/>
              </a:prstClr>
            </a:outerShdw>
          </a:effectLst>
          <a:sp3d/>
        </c:spPr>
      </c:pivotFmt>
      <c:pivotFmt>
        <c:idx val="423"/>
        <c:spPr>
          <a:solidFill>
            <a:schemeClr val="accent3"/>
          </a:solidFill>
          <a:ln>
            <a:noFill/>
          </a:ln>
          <a:effectLst>
            <a:outerShdw blurRad="254000" sx="102000" sy="102000" algn="ctr" rotWithShape="0">
              <a:prstClr val="black">
                <a:alpha val="20000"/>
              </a:prstClr>
            </a:outerShdw>
          </a:effectLst>
          <a:sp3d/>
        </c:spPr>
      </c:pivotFmt>
      <c:pivotFmt>
        <c:idx val="424"/>
        <c:spPr>
          <a:solidFill>
            <a:schemeClr val="accent4"/>
          </a:solidFill>
          <a:ln>
            <a:noFill/>
          </a:ln>
          <a:effectLst>
            <a:outerShdw blurRad="254000" sx="102000" sy="102000" algn="ctr" rotWithShape="0">
              <a:prstClr val="black">
                <a:alpha val="20000"/>
              </a:prstClr>
            </a:outerShdw>
          </a:effectLst>
          <a:sp3d/>
        </c:spPr>
      </c:pivotFmt>
      <c:pivotFmt>
        <c:idx val="42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26"/>
        <c:spPr>
          <a:solidFill>
            <a:schemeClr val="accent1"/>
          </a:solidFill>
          <a:ln>
            <a:noFill/>
          </a:ln>
          <a:effectLst>
            <a:outerShdw blurRad="254000" sx="102000" sy="102000" algn="ctr" rotWithShape="0">
              <a:prstClr val="black">
                <a:alpha val="20000"/>
              </a:prstClr>
            </a:outerShdw>
          </a:effectLst>
          <a:sp3d/>
        </c:spPr>
      </c:pivotFmt>
      <c:pivotFmt>
        <c:idx val="427"/>
        <c:spPr>
          <a:solidFill>
            <a:schemeClr val="accent2"/>
          </a:solidFill>
          <a:ln>
            <a:noFill/>
          </a:ln>
          <a:effectLst>
            <a:outerShdw blurRad="254000" sx="102000" sy="102000" algn="ctr" rotWithShape="0">
              <a:prstClr val="black">
                <a:alpha val="20000"/>
              </a:prstClr>
            </a:outerShdw>
          </a:effectLst>
          <a:sp3d/>
        </c:spPr>
      </c:pivotFmt>
      <c:pivotFmt>
        <c:idx val="428"/>
        <c:spPr>
          <a:solidFill>
            <a:schemeClr val="accent3"/>
          </a:solidFill>
          <a:ln>
            <a:noFill/>
          </a:ln>
          <a:effectLst>
            <a:outerShdw blurRad="254000" sx="102000" sy="102000" algn="ctr" rotWithShape="0">
              <a:prstClr val="black">
                <a:alpha val="20000"/>
              </a:prstClr>
            </a:outerShdw>
          </a:effectLst>
          <a:sp3d/>
        </c:spPr>
      </c:pivotFmt>
      <c:pivotFmt>
        <c:idx val="429"/>
        <c:spPr>
          <a:solidFill>
            <a:schemeClr val="accent4"/>
          </a:solidFill>
          <a:ln>
            <a:noFill/>
          </a:ln>
          <a:effectLst>
            <a:outerShdw blurRad="254000" sx="102000" sy="102000" algn="ctr" rotWithShape="0">
              <a:prstClr val="black">
                <a:alpha val="20000"/>
              </a:prstClr>
            </a:outerShdw>
          </a:effectLst>
          <a:sp3d/>
        </c:spPr>
      </c:pivotFmt>
      <c:pivotFmt>
        <c:idx val="43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31"/>
        <c:spPr>
          <a:solidFill>
            <a:schemeClr val="accent1"/>
          </a:solidFill>
          <a:ln>
            <a:noFill/>
          </a:ln>
          <a:effectLst>
            <a:outerShdw blurRad="254000" sx="102000" sy="102000" algn="ctr" rotWithShape="0">
              <a:prstClr val="black">
                <a:alpha val="20000"/>
              </a:prstClr>
            </a:outerShdw>
          </a:effectLst>
          <a:sp3d/>
        </c:spPr>
      </c:pivotFmt>
      <c:pivotFmt>
        <c:idx val="432"/>
        <c:spPr>
          <a:solidFill>
            <a:schemeClr val="accent2"/>
          </a:solidFill>
          <a:ln>
            <a:noFill/>
          </a:ln>
          <a:effectLst>
            <a:outerShdw blurRad="254000" sx="102000" sy="102000" algn="ctr" rotWithShape="0">
              <a:prstClr val="black">
                <a:alpha val="20000"/>
              </a:prstClr>
            </a:outerShdw>
          </a:effectLst>
          <a:sp3d/>
        </c:spPr>
      </c:pivotFmt>
      <c:pivotFmt>
        <c:idx val="433"/>
        <c:spPr>
          <a:solidFill>
            <a:schemeClr val="accent3"/>
          </a:solidFill>
          <a:ln>
            <a:noFill/>
          </a:ln>
          <a:effectLst>
            <a:outerShdw blurRad="254000" sx="102000" sy="102000" algn="ctr" rotWithShape="0">
              <a:prstClr val="black">
                <a:alpha val="20000"/>
              </a:prstClr>
            </a:outerShdw>
          </a:effectLst>
          <a:sp3d/>
        </c:spPr>
      </c:pivotFmt>
      <c:pivotFmt>
        <c:idx val="434"/>
        <c:spPr>
          <a:solidFill>
            <a:schemeClr val="accent4"/>
          </a:solidFill>
          <a:ln>
            <a:noFill/>
          </a:ln>
          <a:effectLst>
            <a:outerShdw blurRad="254000" sx="102000" sy="102000" algn="ctr" rotWithShape="0">
              <a:prstClr val="black">
                <a:alpha val="20000"/>
              </a:prstClr>
            </a:outerShdw>
          </a:effectLst>
          <a:sp3d/>
        </c:spPr>
      </c:pivotFmt>
      <c:pivotFmt>
        <c:idx val="43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36"/>
        <c:spPr>
          <a:solidFill>
            <a:schemeClr val="accent1"/>
          </a:solidFill>
          <a:ln>
            <a:noFill/>
          </a:ln>
          <a:effectLst>
            <a:outerShdw blurRad="254000" sx="102000" sy="102000" algn="ctr" rotWithShape="0">
              <a:prstClr val="black">
                <a:alpha val="20000"/>
              </a:prstClr>
            </a:outerShdw>
          </a:effectLst>
          <a:sp3d/>
        </c:spPr>
      </c:pivotFmt>
      <c:pivotFmt>
        <c:idx val="437"/>
        <c:spPr>
          <a:solidFill>
            <a:schemeClr val="accent2"/>
          </a:solidFill>
          <a:ln>
            <a:noFill/>
          </a:ln>
          <a:effectLst>
            <a:outerShdw blurRad="254000" sx="102000" sy="102000" algn="ctr" rotWithShape="0">
              <a:prstClr val="black">
                <a:alpha val="20000"/>
              </a:prstClr>
            </a:outerShdw>
          </a:effectLst>
          <a:sp3d/>
        </c:spPr>
      </c:pivotFmt>
      <c:pivotFmt>
        <c:idx val="438"/>
        <c:spPr>
          <a:solidFill>
            <a:schemeClr val="accent3"/>
          </a:solidFill>
          <a:ln>
            <a:noFill/>
          </a:ln>
          <a:effectLst>
            <a:outerShdw blurRad="254000" sx="102000" sy="102000" algn="ctr" rotWithShape="0">
              <a:prstClr val="black">
                <a:alpha val="20000"/>
              </a:prstClr>
            </a:outerShdw>
          </a:effectLst>
          <a:sp3d/>
        </c:spPr>
      </c:pivotFmt>
      <c:pivotFmt>
        <c:idx val="439"/>
        <c:spPr>
          <a:solidFill>
            <a:schemeClr val="accent4"/>
          </a:solidFill>
          <a:ln>
            <a:noFill/>
          </a:ln>
          <a:effectLst>
            <a:outerShdw blurRad="254000" sx="102000" sy="102000" algn="ctr" rotWithShape="0">
              <a:prstClr val="black">
                <a:alpha val="20000"/>
              </a:prstClr>
            </a:outerShdw>
          </a:effectLst>
          <a:sp3d/>
        </c:spPr>
      </c:pivotFmt>
      <c:pivotFmt>
        <c:idx val="44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41"/>
        <c:spPr>
          <a:solidFill>
            <a:schemeClr val="accent1"/>
          </a:solidFill>
          <a:ln>
            <a:noFill/>
          </a:ln>
          <a:effectLst>
            <a:outerShdw blurRad="254000" sx="102000" sy="102000" algn="ctr" rotWithShape="0">
              <a:prstClr val="black">
                <a:alpha val="20000"/>
              </a:prstClr>
            </a:outerShdw>
          </a:effectLst>
          <a:sp3d/>
        </c:spPr>
      </c:pivotFmt>
      <c:pivotFmt>
        <c:idx val="442"/>
        <c:spPr>
          <a:solidFill>
            <a:schemeClr val="accent2"/>
          </a:solidFill>
          <a:ln>
            <a:noFill/>
          </a:ln>
          <a:effectLst>
            <a:outerShdw blurRad="254000" sx="102000" sy="102000" algn="ctr" rotWithShape="0">
              <a:prstClr val="black">
                <a:alpha val="20000"/>
              </a:prstClr>
            </a:outerShdw>
          </a:effectLst>
          <a:sp3d/>
        </c:spPr>
      </c:pivotFmt>
      <c:pivotFmt>
        <c:idx val="443"/>
        <c:spPr>
          <a:solidFill>
            <a:schemeClr val="accent3"/>
          </a:solidFill>
          <a:ln>
            <a:noFill/>
          </a:ln>
          <a:effectLst>
            <a:outerShdw blurRad="254000" sx="102000" sy="102000" algn="ctr" rotWithShape="0">
              <a:prstClr val="black">
                <a:alpha val="20000"/>
              </a:prstClr>
            </a:outerShdw>
          </a:effectLst>
          <a:sp3d/>
        </c:spPr>
      </c:pivotFmt>
      <c:pivotFmt>
        <c:idx val="444"/>
        <c:spPr>
          <a:solidFill>
            <a:schemeClr val="accent4"/>
          </a:solidFill>
          <a:ln>
            <a:noFill/>
          </a:ln>
          <a:effectLst>
            <a:outerShdw blurRad="254000" sx="102000" sy="102000" algn="ctr" rotWithShape="0">
              <a:prstClr val="black">
                <a:alpha val="20000"/>
              </a:prstClr>
            </a:outerShdw>
          </a:effectLst>
          <a:sp3d/>
        </c:spPr>
      </c:pivotFmt>
      <c:pivotFmt>
        <c:idx val="44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46"/>
        <c:spPr>
          <a:solidFill>
            <a:schemeClr val="accent1"/>
          </a:solidFill>
          <a:ln>
            <a:noFill/>
          </a:ln>
          <a:effectLst>
            <a:outerShdw blurRad="254000" sx="102000" sy="102000" algn="ctr" rotWithShape="0">
              <a:prstClr val="black">
                <a:alpha val="20000"/>
              </a:prstClr>
            </a:outerShdw>
          </a:effectLst>
          <a:sp3d/>
        </c:spPr>
      </c:pivotFmt>
      <c:pivotFmt>
        <c:idx val="447"/>
        <c:spPr>
          <a:solidFill>
            <a:schemeClr val="accent2"/>
          </a:solidFill>
          <a:ln>
            <a:noFill/>
          </a:ln>
          <a:effectLst>
            <a:outerShdw blurRad="254000" sx="102000" sy="102000" algn="ctr" rotWithShape="0">
              <a:prstClr val="black">
                <a:alpha val="20000"/>
              </a:prstClr>
            </a:outerShdw>
          </a:effectLst>
          <a:sp3d/>
        </c:spPr>
      </c:pivotFmt>
      <c:pivotFmt>
        <c:idx val="448"/>
        <c:spPr>
          <a:solidFill>
            <a:schemeClr val="accent3"/>
          </a:solidFill>
          <a:ln>
            <a:noFill/>
          </a:ln>
          <a:effectLst>
            <a:outerShdw blurRad="254000" sx="102000" sy="102000" algn="ctr" rotWithShape="0">
              <a:prstClr val="black">
                <a:alpha val="20000"/>
              </a:prstClr>
            </a:outerShdw>
          </a:effectLst>
          <a:sp3d/>
        </c:spPr>
      </c:pivotFmt>
      <c:pivotFmt>
        <c:idx val="449"/>
        <c:spPr>
          <a:solidFill>
            <a:schemeClr val="accent4"/>
          </a:solidFill>
          <a:ln>
            <a:noFill/>
          </a:ln>
          <a:effectLst>
            <a:outerShdw blurRad="254000" sx="102000" sy="102000" algn="ctr" rotWithShape="0">
              <a:prstClr val="black">
                <a:alpha val="20000"/>
              </a:prstClr>
            </a:outerShdw>
          </a:effectLst>
          <a:sp3d/>
        </c:spPr>
      </c:pivotFmt>
      <c:pivotFmt>
        <c:idx val="45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51"/>
        <c:spPr>
          <a:solidFill>
            <a:schemeClr val="accent1"/>
          </a:solidFill>
          <a:ln>
            <a:noFill/>
          </a:ln>
          <a:effectLst>
            <a:outerShdw blurRad="254000" sx="102000" sy="102000" algn="ctr" rotWithShape="0">
              <a:prstClr val="black">
                <a:alpha val="20000"/>
              </a:prstClr>
            </a:outerShdw>
          </a:effectLst>
          <a:sp3d/>
        </c:spPr>
      </c:pivotFmt>
      <c:pivotFmt>
        <c:idx val="452"/>
        <c:spPr>
          <a:solidFill>
            <a:schemeClr val="accent2"/>
          </a:solidFill>
          <a:ln>
            <a:noFill/>
          </a:ln>
          <a:effectLst>
            <a:outerShdw blurRad="254000" sx="102000" sy="102000" algn="ctr" rotWithShape="0">
              <a:prstClr val="black">
                <a:alpha val="20000"/>
              </a:prstClr>
            </a:outerShdw>
          </a:effectLst>
          <a:sp3d/>
        </c:spPr>
      </c:pivotFmt>
      <c:pivotFmt>
        <c:idx val="453"/>
        <c:spPr>
          <a:solidFill>
            <a:schemeClr val="accent3"/>
          </a:solidFill>
          <a:ln>
            <a:noFill/>
          </a:ln>
          <a:effectLst>
            <a:outerShdw blurRad="254000" sx="102000" sy="102000" algn="ctr" rotWithShape="0">
              <a:prstClr val="black">
                <a:alpha val="20000"/>
              </a:prstClr>
            </a:outerShdw>
          </a:effectLst>
          <a:sp3d/>
        </c:spPr>
      </c:pivotFmt>
      <c:pivotFmt>
        <c:idx val="454"/>
        <c:spPr>
          <a:solidFill>
            <a:schemeClr val="accent4"/>
          </a:solidFill>
          <a:ln>
            <a:noFill/>
          </a:ln>
          <a:effectLst>
            <a:outerShdw blurRad="254000" sx="102000" sy="102000" algn="ctr" rotWithShape="0">
              <a:prstClr val="black">
                <a:alpha val="20000"/>
              </a:prstClr>
            </a:outerShdw>
          </a:effectLst>
          <a:sp3d/>
        </c:spPr>
      </c:pivotFmt>
      <c:pivotFmt>
        <c:idx val="45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56"/>
        <c:spPr>
          <a:solidFill>
            <a:schemeClr val="accent1"/>
          </a:solidFill>
          <a:ln>
            <a:noFill/>
          </a:ln>
          <a:effectLst>
            <a:outerShdw blurRad="254000" sx="102000" sy="102000" algn="ctr" rotWithShape="0">
              <a:prstClr val="black">
                <a:alpha val="20000"/>
              </a:prstClr>
            </a:outerShdw>
          </a:effectLst>
          <a:sp3d/>
        </c:spPr>
      </c:pivotFmt>
      <c:pivotFmt>
        <c:idx val="457"/>
        <c:spPr>
          <a:solidFill>
            <a:schemeClr val="accent2"/>
          </a:solidFill>
          <a:ln>
            <a:noFill/>
          </a:ln>
          <a:effectLst>
            <a:outerShdw blurRad="254000" sx="102000" sy="102000" algn="ctr" rotWithShape="0">
              <a:prstClr val="black">
                <a:alpha val="20000"/>
              </a:prstClr>
            </a:outerShdw>
          </a:effectLst>
          <a:sp3d/>
        </c:spPr>
      </c:pivotFmt>
      <c:pivotFmt>
        <c:idx val="458"/>
        <c:spPr>
          <a:solidFill>
            <a:schemeClr val="accent3"/>
          </a:solidFill>
          <a:ln>
            <a:noFill/>
          </a:ln>
          <a:effectLst>
            <a:outerShdw blurRad="254000" sx="102000" sy="102000" algn="ctr" rotWithShape="0">
              <a:prstClr val="black">
                <a:alpha val="20000"/>
              </a:prstClr>
            </a:outerShdw>
          </a:effectLst>
          <a:sp3d/>
        </c:spPr>
      </c:pivotFmt>
      <c:pivotFmt>
        <c:idx val="459"/>
        <c:spPr>
          <a:solidFill>
            <a:schemeClr val="accent4"/>
          </a:solidFill>
          <a:ln>
            <a:noFill/>
          </a:ln>
          <a:effectLst>
            <a:outerShdw blurRad="254000" sx="102000" sy="102000" algn="ctr" rotWithShape="0">
              <a:prstClr val="black">
                <a:alpha val="20000"/>
              </a:prstClr>
            </a:outerShdw>
          </a:effectLst>
          <a:sp3d/>
        </c:spPr>
      </c:pivotFmt>
      <c:pivotFmt>
        <c:idx val="46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61"/>
        <c:spPr>
          <a:solidFill>
            <a:schemeClr val="accent1"/>
          </a:solidFill>
          <a:ln>
            <a:noFill/>
          </a:ln>
          <a:effectLst>
            <a:outerShdw blurRad="254000" sx="102000" sy="102000" algn="ctr" rotWithShape="0">
              <a:prstClr val="black">
                <a:alpha val="20000"/>
              </a:prstClr>
            </a:outerShdw>
          </a:effectLst>
          <a:sp3d/>
        </c:spPr>
      </c:pivotFmt>
      <c:pivotFmt>
        <c:idx val="462"/>
        <c:spPr>
          <a:solidFill>
            <a:schemeClr val="accent2"/>
          </a:solidFill>
          <a:ln>
            <a:noFill/>
          </a:ln>
          <a:effectLst>
            <a:outerShdw blurRad="254000" sx="102000" sy="102000" algn="ctr" rotWithShape="0">
              <a:prstClr val="black">
                <a:alpha val="20000"/>
              </a:prstClr>
            </a:outerShdw>
          </a:effectLst>
          <a:sp3d/>
        </c:spPr>
      </c:pivotFmt>
      <c:pivotFmt>
        <c:idx val="463"/>
        <c:spPr>
          <a:solidFill>
            <a:schemeClr val="accent3"/>
          </a:solidFill>
          <a:ln>
            <a:noFill/>
          </a:ln>
          <a:effectLst>
            <a:outerShdw blurRad="254000" sx="102000" sy="102000" algn="ctr" rotWithShape="0">
              <a:prstClr val="black">
                <a:alpha val="20000"/>
              </a:prstClr>
            </a:outerShdw>
          </a:effectLst>
          <a:sp3d/>
        </c:spPr>
      </c:pivotFmt>
      <c:pivotFmt>
        <c:idx val="464"/>
        <c:spPr>
          <a:solidFill>
            <a:schemeClr val="accent4"/>
          </a:solidFill>
          <a:ln>
            <a:noFill/>
          </a:ln>
          <a:effectLst>
            <a:outerShdw blurRad="254000" sx="102000" sy="102000" algn="ctr" rotWithShape="0">
              <a:prstClr val="black">
                <a:alpha val="20000"/>
              </a:prstClr>
            </a:outerShdw>
          </a:effectLst>
          <a:sp3d/>
        </c:spPr>
      </c:pivotFmt>
      <c:pivotFmt>
        <c:idx val="46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66"/>
        <c:spPr>
          <a:solidFill>
            <a:schemeClr val="accent1"/>
          </a:solidFill>
          <a:ln>
            <a:noFill/>
          </a:ln>
          <a:effectLst>
            <a:outerShdw blurRad="254000" sx="102000" sy="102000" algn="ctr" rotWithShape="0">
              <a:prstClr val="black">
                <a:alpha val="20000"/>
              </a:prstClr>
            </a:outerShdw>
          </a:effectLst>
          <a:sp3d/>
        </c:spPr>
      </c:pivotFmt>
      <c:pivotFmt>
        <c:idx val="467"/>
        <c:spPr>
          <a:solidFill>
            <a:schemeClr val="accent2"/>
          </a:solidFill>
          <a:ln>
            <a:noFill/>
          </a:ln>
          <a:effectLst>
            <a:outerShdw blurRad="254000" sx="102000" sy="102000" algn="ctr" rotWithShape="0">
              <a:prstClr val="black">
                <a:alpha val="20000"/>
              </a:prstClr>
            </a:outerShdw>
          </a:effectLst>
          <a:sp3d/>
        </c:spPr>
      </c:pivotFmt>
      <c:pivotFmt>
        <c:idx val="468"/>
        <c:spPr>
          <a:solidFill>
            <a:schemeClr val="accent3"/>
          </a:solidFill>
          <a:ln>
            <a:noFill/>
          </a:ln>
          <a:effectLst>
            <a:outerShdw blurRad="254000" sx="102000" sy="102000" algn="ctr" rotWithShape="0">
              <a:prstClr val="black">
                <a:alpha val="20000"/>
              </a:prstClr>
            </a:outerShdw>
          </a:effectLst>
          <a:sp3d/>
        </c:spPr>
      </c:pivotFmt>
      <c:pivotFmt>
        <c:idx val="469"/>
        <c:spPr>
          <a:solidFill>
            <a:schemeClr val="accent4"/>
          </a:solidFill>
          <a:ln>
            <a:noFill/>
          </a:ln>
          <a:effectLst>
            <a:outerShdw blurRad="254000" sx="102000" sy="102000" algn="ctr" rotWithShape="0">
              <a:prstClr val="black">
                <a:alpha val="20000"/>
              </a:prstClr>
            </a:outerShdw>
          </a:effectLst>
          <a:sp3d/>
        </c:spPr>
      </c:pivotFmt>
      <c:pivotFmt>
        <c:idx val="47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71"/>
        <c:spPr>
          <a:solidFill>
            <a:schemeClr val="accent1"/>
          </a:solidFill>
          <a:ln>
            <a:noFill/>
          </a:ln>
          <a:effectLst>
            <a:outerShdw blurRad="254000" sx="102000" sy="102000" algn="ctr" rotWithShape="0">
              <a:prstClr val="black">
                <a:alpha val="20000"/>
              </a:prstClr>
            </a:outerShdw>
          </a:effectLst>
          <a:sp3d/>
        </c:spPr>
      </c:pivotFmt>
      <c:pivotFmt>
        <c:idx val="472"/>
        <c:spPr>
          <a:solidFill>
            <a:schemeClr val="accent2"/>
          </a:solidFill>
          <a:ln>
            <a:noFill/>
          </a:ln>
          <a:effectLst>
            <a:outerShdw blurRad="254000" sx="102000" sy="102000" algn="ctr" rotWithShape="0">
              <a:prstClr val="black">
                <a:alpha val="20000"/>
              </a:prstClr>
            </a:outerShdw>
          </a:effectLst>
          <a:sp3d/>
        </c:spPr>
      </c:pivotFmt>
      <c:pivotFmt>
        <c:idx val="473"/>
        <c:spPr>
          <a:solidFill>
            <a:schemeClr val="accent3"/>
          </a:solidFill>
          <a:ln>
            <a:noFill/>
          </a:ln>
          <a:effectLst>
            <a:outerShdw blurRad="254000" sx="102000" sy="102000" algn="ctr" rotWithShape="0">
              <a:prstClr val="black">
                <a:alpha val="20000"/>
              </a:prstClr>
            </a:outerShdw>
          </a:effectLst>
          <a:sp3d/>
        </c:spPr>
      </c:pivotFmt>
      <c:pivotFmt>
        <c:idx val="474"/>
        <c:spPr>
          <a:solidFill>
            <a:schemeClr val="accent4"/>
          </a:solidFill>
          <a:ln>
            <a:noFill/>
          </a:ln>
          <a:effectLst>
            <a:outerShdw blurRad="254000" sx="102000" sy="102000" algn="ctr" rotWithShape="0">
              <a:prstClr val="black">
                <a:alpha val="20000"/>
              </a:prstClr>
            </a:outerShdw>
          </a:effectLst>
          <a:sp3d/>
        </c:spPr>
      </c:pivotFmt>
      <c:pivotFmt>
        <c:idx val="47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76"/>
        <c:spPr>
          <a:solidFill>
            <a:schemeClr val="accent1"/>
          </a:solidFill>
          <a:ln>
            <a:noFill/>
          </a:ln>
          <a:effectLst>
            <a:outerShdw blurRad="254000" sx="102000" sy="102000" algn="ctr" rotWithShape="0">
              <a:prstClr val="black">
                <a:alpha val="20000"/>
              </a:prstClr>
            </a:outerShdw>
          </a:effectLst>
          <a:sp3d/>
        </c:spPr>
      </c:pivotFmt>
      <c:pivotFmt>
        <c:idx val="477"/>
        <c:spPr>
          <a:solidFill>
            <a:schemeClr val="accent2"/>
          </a:solidFill>
          <a:ln>
            <a:noFill/>
          </a:ln>
          <a:effectLst>
            <a:outerShdw blurRad="254000" sx="102000" sy="102000" algn="ctr" rotWithShape="0">
              <a:prstClr val="black">
                <a:alpha val="20000"/>
              </a:prstClr>
            </a:outerShdw>
          </a:effectLst>
          <a:sp3d/>
        </c:spPr>
      </c:pivotFmt>
      <c:pivotFmt>
        <c:idx val="478"/>
        <c:spPr>
          <a:solidFill>
            <a:schemeClr val="accent3"/>
          </a:solidFill>
          <a:ln>
            <a:noFill/>
          </a:ln>
          <a:effectLst>
            <a:outerShdw blurRad="254000" sx="102000" sy="102000" algn="ctr" rotWithShape="0">
              <a:prstClr val="black">
                <a:alpha val="20000"/>
              </a:prstClr>
            </a:outerShdw>
          </a:effectLst>
          <a:sp3d/>
        </c:spPr>
      </c:pivotFmt>
      <c:pivotFmt>
        <c:idx val="479"/>
        <c:spPr>
          <a:solidFill>
            <a:schemeClr val="accent4"/>
          </a:solidFill>
          <a:ln>
            <a:noFill/>
          </a:ln>
          <a:effectLst>
            <a:outerShdw blurRad="254000" sx="102000" sy="102000" algn="ctr" rotWithShape="0">
              <a:prstClr val="black">
                <a:alpha val="20000"/>
              </a:prstClr>
            </a:outerShdw>
          </a:effectLst>
          <a:sp3d/>
        </c:spPr>
      </c:pivotFmt>
      <c:pivotFmt>
        <c:idx val="48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81"/>
        <c:spPr>
          <a:solidFill>
            <a:schemeClr val="accent1"/>
          </a:solidFill>
          <a:ln>
            <a:noFill/>
          </a:ln>
          <a:effectLst>
            <a:outerShdw blurRad="254000" sx="102000" sy="102000" algn="ctr" rotWithShape="0">
              <a:prstClr val="black">
                <a:alpha val="20000"/>
              </a:prstClr>
            </a:outerShdw>
          </a:effectLst>
          <a:sp3d/>
        </c:spPr>
      </c:pivotFmt>
      <c:pivotFmt>
        <c:idx val="482"/>
        <c:spPr>
          <a:solidFill>
            <a:schemeClr val="accent2"/>
          </a:solidFill>
          <a:ln>
            <a:noFill/>
          </a:ln>
          <a:effectLst>
            <a:outerShdw blurRad="254000" sx="102000" sy="102000" algn="ctr" rotWithShape="0">
              <a:prstClr val="black">
                <a:alpha val="20000"/>
              </a:prstClr>
            </a:outerShdw>
          </a:effectLst>
          <a:sp3d/>
        </c:spPr>
      </c:pivotFmt>
      <c:pivotFmt>
        <c:idx val="483"/>
        <c:spPr>
          <a:solidFill>
            <a:schemeClr val="accent3"/>
          </a:solidFill>
          <a:ln>
            <a:noFill/>
          </a:ln>
          <a:effectLst>
            <a:outerShdw blurRad="254000" sx="102000" sy="102000" algn="ctr" rotWithShape="0">
              <a:prstClr val="black">
                <a:alpha val="20000"/>
              </a:prstClr>
            </a:outerShdw>
          </a:effectLst>
          <a:sp3d/>
        </c:spPr>
      </c:pivotFmt>
      <c:pivotFmt>
        <c:idx val="484"/>
        <c:spPr>
          <a:solidFill>
            <a:schemeClr val="accent4"/>
          </a:solidFill>
          <a:ln>
            <a:noFill/>
          </a:ln>
          <a:effectLst>
            <a:outerShdw blurRad="254000" sx="102000" sy="102000" algn="ctr" rotWithShape="0">
              <a:prstClr val="black">
                <a:alpha val="20000"/>
              </a:prstClr>
            </a:outerShdw>
          </a:effectLst>
          <a:sp3d/>
        </c:spPr>
      </c:pivotFmt>
      <c:pivotFmt>
        <c:idx val="48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86"/>
        <c:spPr>
          <a:solidFill>
            <a:schemeClr val="accent1"/>
          </a:solidFill>
          <a:ln>
            <a:noFill/>
          </a:ln>
          <a:effectLst>
            <a:outerShdw blurRad="254000" sx="102000" sy="102000" algn="ctr" rotWithShape="0">
              <a:prstClr val="black">
                <a:alpha val="20000"/>
              </a:prstClr>
            </a:outerShdw>
          </a:effectLst>
          <a:sp3d/>
        </c:spPr>
      </c:pivotFmt>
      <c:pivotFmt>
        <c:idx val="487"/>
        <c:spPr>
          <a:solidFill>
            <a:schemeClr val="accent2"/>
          </a:solidFill>
          <a:ln>
            <a:noFill/>
          </a:ln>
          <a:effectLst>
            <a:outerShdw blurRad="254000" sx="102000" sy="102000" algn="ctr" rotWithShape="0">
              <a:prstClr val="black">
                <a:alpha val="20000"/>
              </a:prstClr>
            </a:outerShdw>
          </a:effectLst>
          <a:sp3d/>
        </c:spPr>
      </c:pivotFmt>
      <c:pivotFmt>
        <c:idx val="488"/>
        <c:spPr>
          <a:solidFill>
            <a:schemeClr val="accent3"/>
          </a:solidFill>
          <a:ln>
            <a:noFill/>
          </a:ln>
          <a:effectLst>
            <a:outerShdw blurRad="254000" sx="102000" sy="102000" algn="ctr" rotWithShape="0">
              <a:prstClr val="black">
                <a:alpha val="20000"/>
              </a:prstClr>
            </a:outerShdw>
          </a:effectLst>
          <a:sp3d/>
        </c:spPr>
      </c:pivotFmt>
      <c:pivotFmt>
        <c:idx val="489"/>
        <c:spPr>
          <a:solidFill>
            <a:schemeClr val="accent4"/>
          </a:solidFill>
          <a:ln>
            <a:noFill/>
          </a:ln>
          <a:effectLst>
            <a:outerShdw blurRad="254000" sx="102000" sy="102000" algn="ctr" rotWithShape="0">
              <a:prstClr val="black">
                <a:alpha val="20000"/>
              </a:prstClr>
            </a:outerShdw>
          </a:effectLst>
          <a:sp3d/>
        </c:spPr>
      </c:pivotFmt>
      <c:pivotFmt>
        <c:idx val="49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91"/>
        <c:spPr>
          <a:solidFill>
            <a:schemeClr val="accent1"/>
          </a:solidFill>
          <a:ln>
            <a:noFill/>
          </a:ln>
          <a:effectLst>
            <a:outerShdw blurRad="254000" sx="102000" sy="102000" algn="ctr" rotWithShape="0">
              <a:prstClr val="black">
                <a:alpha val="20000"/>
              </a:prstClr>
            </a:outerShdw>
          </a:effectLst>
          <a:sp3d/>
        </c:spPr>
      </c:pivotFmt>
      <c:pivotFmt>
        <c:idx val="492"/>
        <c:spPr>
          <a:solidFill>
            <a:schemeClr val="accent2"/>
          </a:solidFill>
          <a:ln>
            <a:noFill/>
          </a:ln>
          <a:effectLst>
            <a:outerShdw blurRad="254000" sx="102000" sy="102000" algn="ctr" rotWithShape="0">
              <a:prstClr val="black">
                <a:alpha val="20000"/>
              </a:prstClr>
            </a:outerShdw>
          </a:effectLst>
          <a:sp3d/>
        </c:spPr>
      </c:pivotFmt>
      <c:pivotFmt>
        <c:idx val="493"/>
        <c:spPr>
          <a:solidFill>
            <a:schemeClr val="accent3"/>
          </a:solidFill>
          <a:ln>
            <a:noFill/>
          </a:ln>
          <a:effectLst>
            <a:outerShdw blurRad="254000" sx="102000" sy="102000" algn="ctr" rotWithShape="0">
              <a:prstClr val="black">
                <a:alpha val="20000"/>
              </a:prstClr>
            </a:outerShdw>
          </a:effectLst>
          <a:sp3d/>
        </c:spPr>
      </c:pivotFmt>
      <c:pivotFmt>
        <c:idx val="494"/>
        <c:spPr>
          <a:solidFill>
            <a:schemeClr val="accent4"/>
          </a:solidFill>
          <a:ln>
            <a:noFill/>
          </a:ln>
          <a:effectLst>
            <a:outerShdw blurRad="254000" sx="102000" sy="102000" algn="ctr" rotWithShape="0">
              <a:prstClr val="black">
                <a:alpha val="20000"/>
              </a:prstClr>
            </a:outerShdw>
          </a:effectLst>
          <a:sp3d/>
        </c:spPr>
      </c:pivotFmt>
      <c:pivotFmt>
        <c:idx val="49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96"/>
        <c:spPr>
          <a:solidFill>
            <a:schemeClr val="accent1"/>
          </a:solidFill>
          <a:ln>
            <a:noFill/>
          </a:ln>
          <a:effectLst>
            <a:outerShdw blurRad="254000" sx="102000" sy="102000" algn="ctr" rotWithShape="0">
              <a:prstClr val="black">
                <a:alpha val="20000"/>
              </a:prstClr>
            </a:outerShdw>
          </a:effectLst>
          <a:sp3d/>
        </c:spPr>
      </c:pivotFmt>
      <c:pivotFmt>
        <c:idx val="497"/>
        <c:spPr>
          <a:solidFill>
            <a:schemeClr val="accent2"/>
          </a:solidFill>
          <a:ln>
            <a:noFill/>
          </a:ln>
          <a:effectLst>
            <a:outerShdw blurRad="254000" sx="102000" sy="102000" algn="ctr" rotWithShape="0">
              <a:prstClr val="black">
                <a:alpha val="20000"/>
              </a:prstClr>
            </a:outerShdw>
          </a:effectLst>
          <a:sp3d/>
        </c:spPr>
      </c:pivotFmt>
      <c:pivotFmt>
        <c:idx val="498"/>
        <c:spPr>
          <a:solidFill>
            <a:schemeClr val="accent3"/>
          </a:solidFill>
          <a:ln>
            <a:noFill/>
          </a:ln>
          <a:effectLst>
            <a:outerShdw blurRad="254000" sx="102000" sy="102000" algn="ctr" rotWithShape="0">
              <a:prstClr val="black">
                <a:alpha val="20000"/>
              </a:prstClr>
            </a:outerShdw>
          </a:effectLst>
          <a:sp3d/>
        </c:spPr>
      </c:pivotFmt>
      <c:pivotFmt>
        <c:idx val="499"/>
        <c:spPr>
          <a:solidFill>
            <a:schemeClr val="accent4"/>
          </a:solidFill>
          <a:ln>
            <a:noFill/>
          </a:ln>
          <a:effectLst>
            <a:outerShdw blurRad="254000" sx="102000" sy="102000" algn="ctr" rotWithShape="0">
              <a:prstClr val="black">
                <a:alpha val="20000"/>
              </a:prstClr>
            </a:outerShdw>
          </a:effectLst>
          <a:sp3d/>
        </c:spPr>
      </c:pivotFmt>
      <c:pivotFmt>
        <c:idx val="50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501"/>
        <c:spPr>
          <a:solidFill>
            <a:schemeClr val="accent1"/>
          </a:solidFill>
          <a:ln>
            <a:noFill/>
          </a:ln>
          <a:effectLst>
            <a:outerShdw blurRad="254000" sx="102000" sy="102000" algn="ctr" rotWithShape="0">
              <a:prstClr val="black">
                <a:alpha val="20000"/>
              </a:prstClr>
            </a:outerShdw>
          </a:effectLst>
          <a:sp3d/>
        </c:spPr>
      </c:pivotFmt>
      <c:pivotFmt>
        <c:idx val="502"/>
        <c:spPr>
          <a:solidFill>
            <a:schemeClr val="accent2"/>
          </a:solidFill>
          <a:ln>
            <a:noFill/>
          </a:ln>
          <a:effectLst>
            <a:outerShdw blurRad="254000" sx="102000" sy="102000" algn="ctr" rotWithShape="0">
              <a:prstClr val="black">
                <a:alpha val="20000"/>
              </a:prstClr>
            </a:outerShdw>
          </a:effectLst>
          <a:sp3d/>
        </c:spPr>
      </c:pivotFmt>
      <c:pivotFmt>
        <c:idx val="503"/>
        <c:spPr>
          <a:solidFill>
            <a:schemeClr val="accent3"/>
          </a:solidFill>
          <a:ln>
            <a:noFill/>
          </a:ln>
          <a:effectLst>
            <a:outerShdw blurRad="254000" sx="102000" sy="102000" algn="ctr" rotWithShape="0">
              <a:prstClr val="black">
                <a:alpha val="20000"/>
              </a:prstClr>
            </a:outerShdw>
          </a:effectLst>
          <a:sp3d/>
        </c:spPr>
      </c:pivotFmt>
      <c:pivotFmt>
        <c:idx val="504"/>
        <c:spPr>
          <a:solidFill>
            <a:schemeClr val="accent4"/>
          </a:solidFill>
          <a:ln>
            <a:noFill/>
          </a:ln>
          <a:effectLst>
            <a:outerShdw blurRad="254000" sx="102000" sy="102000" algn="ctr" rotWithShape="0">
              <a:prstClr val="black">
                <a:alpha val="20000"/>
              </a:prstClr>
            </a:outerShdw>
          </a:effectLst>
          <a:sp3d/>
        </c:spPr>
      </c:pivotFmt>
      <c:pivotFmt>
        <c:idx val="50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506"/>
        <c:spPr>
          <a:solidFill>
            <a:schemeClr val="accent1"/>
          </a:solidFill>
          <a:ln>
            <a:noFill/>
          </a:ln>
          <a:effectLst>
            <a:outerShdw blurRad="254000" sx="102000" sy="102000" algn="ctr" rotWithShape="0">
              <a:prstClr val="black">
                <a:alpha val="20000"/>
              </a:prstClr>
            </a:outerShdw>
          </a:effectLst>
          <a:sp3d/>
        </c:spPr>
      </c:pivotFmt>
      <c:pivotFmt>
        <c:idx val="507"/>
        <c:spPr>
          <a:solidFill>
            <a:schemeClr val="accent2"/>
          </a:solidFill>
          <a:ln>
            <a:noFill/>
          </a:ln>
          <a:effectLst>
            <a:outerShdw blurRad="254000" sx="102000" sy="102000" algn="ctr" rotWithShape="0">
              <a:prstClr val="black">
                <a:alpha val="20000"/>
              </a:prstClr>
            </a:outerShdw>
          </a:effectLst>
          <a:sp3d/>
        </c:spPr>
      </c:pivotFmt>
      <c:pivotFmt>
        <c:idx val="508"/>
        <c:spPr>
          <a:solidFill>
            <a:schemeClr val="accent3"/>
          </a:solidFill>
          <a:ln>
            <a:noFill/>
          </a:ln>
          <a:effectLst>
            <a:outerShdw blurRad="254000" sx="102000" sy="102000" algn="ctr" rotWithShape="0">
              <a:prstClr val="black">
                <a:alpha val="20000"/>
              </a:prstClr>
            </a:outerShdw>
          </a:effectLst>
          <a:sp3d/>
        </c:spPr>
      </c:pivotFmt>
      <c:pivotFmt>
        <c:idx val="509"/>
        <c:spPr>
          <a:solidFill>
            <a:schemeClr val="accent4"/>
          </a:solidFill>
          <a:ln>
            <a:noFill/>
          </a:ln>
          <a:effectLst>
            <a:outerShdw blurRad="254000" sx="102000" sy="102000" algn="ctr" rotWithShape="0">
              <a:prstClr val="black">
                <a:alpha val="20000"/>
              </a:prstClr>
            </a:outerShdw>
          </a:effectLst>
          <a:sp3d/>
        </c:spPr>
      </c:pivotFmt>
      <c:pivotFmt>
        <c:idx val="51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511"/>
        <c:spPr>
          <a:solidFill>
            <a:schemeClr val="accent1"/>
          </a:solidFill>
          <a:ln>
            <a:noFill/>
          </a:ln>
          <a:effectLst>
            <a:outerShdw blurRad="254000" sx="102000" sy="102000" algn="ctr" rotWithShape="0">
              <a:prstClr val="black">
                <a:alpha val="20000"/>
              </a:prstClr>
            </a:outerShdw>
          </a:effectLst>
          <a:sp3d/>
        </c:spPr>
      </c:pivotFmt>
      <c:pivotFmt>
        <c:idx val="512"/>
        <c:spPr>
          <a:solidFill>
            <a:schemeClr val="accent2"/>
          </a:solidFill>
          <a:ln>
            <a:noFill/>
          </a:ln>
          <a:effectLst>
            <a:outerShdw blurRad="254000" sx="102000" sy="102000" algn="ctr" rotWithShape="0">
              <a:prstClr val="black">
                <a:alpha val="20000"/>
              </a:prstClr>
            </a:outerShdw>
          </a:effectLst>
          <a:sp3d/>
        </c:spPr>
      </c:pivotFmt>
      <c:pivotFmt>
        <c:idx val="513"/>
        <c:spPr>
          <a:solidFill>
            <a:schemeClr val="accent3"/>
          </a:solidFill>
          <a:ln>
            <a:noFill/>
          </a:ln>
          <a:effectLst>
            <a:outerShdw blurRad="254000" sx="102000" sy="102000" algn="ctr" rotWithShape="0">
              <a:prstClr val="black">
                <a:alpha val="20000"/>
              </a:prstClr>
            </a:outerShdw>
          </a:effectLst>
          <a:sp3d/>
        </c:spPr>
      </c:pivotFmt>
      <c:pivotFmt>
        <c:idx val="514"/>
        <c:spPr>
          <a:solidFill>
            <a:schemeClr val="accent4"/>
          </a:solidFill>
          <a:ln>
            <a:noFill/>
          </a:ln>
          <a:effectLst>
            <a:outerShdw blurRad="254000" sx="102000" sy="102000" algn="ctr" rotWithShape="0">
              <a:prstClr val="black">
                <a:alpha val="20000"/>
              </a:prstClr>
            </a:outerShdw>
          </a:effectLst>
          <a:sp3d/>
        </c:spPr>
      </c:pivotFmt>
      <c:pivotFmt>
        <c:idx val="51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516"/>
        <c:spPr>
          <a:solidFill>
            <a:schemeClr val="accent1"/>
          </a:solidFill>
          <a:ln>
            <a:noFill/>
          </a:ln>
          <a:effectLst>
            <a:outerShdw blurRad="254000" sx="102000" sy="102000" algn="ctr" rotWithShape="0">
              <a:prstClr val="black">
                <a:alpha val="20000"/>
              </a:prstClr>
            </a:outerShdw>
          </a:effectLst>
          <a:sp3d/>
        </c:spPr>
      </c:pivotFmt>
      <c:pivotFmt>
        <c:idx val="517"/>
        <c:spPr>
          <a:solidFill>
            <a:schemeClr val="accent2"/>
          </a:solidFill>
          <a:ln>
            <a:noFill/>
          </a:ln>
          <a:effectLst>
            <a:outerShdw blurRad="254000" sx="102000" sy="102000" algn="ctr" rotWithShape="0">
              <a:prstClr val="black">
                <a:alpha val="20000"/>
              </a:prstClr>
            </a:outerShdw>
          </a:effectLst>
          <a:sp3d/>
        </c:spPr>
      </c:pivotFmt>
      <c:pivotFmt>
        <c:idx val="518"/>
        <c:spPr>
          <a:solidFill>
            <a:schemeClr val="accent3"/>
          </a:solidFill>
          <a:ln>
            <a:noFill/>
          </a:ln>
          <a:effectLst>
            <a:outerShdw blurRad="254000" sx="102000" sy="102000" algn="ctr" rotWithShape="0">
              <a:prstClr val="black">
                <a:alpha val="20000"/>
              </a:prstClr>
            </a:outerShdw>
          </a:effectLst>
          <a:sp3d/>
        </c:spPr>
      </c:pivotFmt>
      <c:pivotFmt>
        <c:idx val="519"/>
        <c:spPr>
          <a:solidFill>
            <a:schemeClr val="accent4"/>
          </a:solidFill>
          <a:ln>
            <a:noFill/>
          </a:ln>
          <a:effectLst>
            <a:outerShdw blurRad="254000" sx="102000" sy="102000" algn="ctr" rotWithShape="0">
              <a:prstClr val="black">
                <a:alpha val="20000"/>
              </a:prstClr>
            </a:outerShdw>
          </a:effectLst>
          <a:sp3d/>
        </c:spPr>
      </c:pivotFmt>
      <c:pivotFmt>
        <c:idx val="52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521"/>
        <c:spPr>
          <a:solidFill>
            <a:schemeClr val="accent1"/>
          </a:solidFill>
          <a:ln>
            <a:noFill/>
          </a:ln>
          <a:effectLst>
            <a:outerShdw blurRad="254000" sx="102000" sy="102000" algn="ctr" rotWithShape="0">
              <a:prstClr val="black">
                <a:alpha val="20000"/>
              </a:prstClr>
            </a:outerShdw>
          </a:effectLst>
          <a:sp3d/>
        </c:spPr>
      </c:pivotFmt>
      <c:pivotFmt>
        <c:idx val="522"/>
        <c:spPr>
          <a:solidFill>
            <a:schemeClr val="accent2"/>
          </a:solidFill>
          <a:ln>
            <a:noFill/>
          </a:ln>
          <a:effectLst>
            <a:outerShdw blurRad="254000" sx="102000" sy="102000" algn="ctr" rotWithShape="0">
              <a:prstClr val="black">
                <a:alpha val="20000"/>
              </a:prstClr>
            </a:outerShdw>
          </a:effectLst>
          <a:sp3d/>
        </c:spPr>
      </c:pivotFmt>
      <c:pivotFmt>
        <c:idx val="523"/>
        <c:spPr>
          <a:solidFill>
            <a:schemeClr val="accent3"/>
          </a:solidFill>
          <a:ln>
            <a:noFill/>
          </a:ln>
          <a:effectLst>
            <a:outerShdw blurRad="254000" sx="102000" sy="102000" algn="ctr" rotWithShape="0">
              <a:prstClr val="black">
                <a:alpha val="20000"/>
              </a:prstClr>
            </a:outerShdw>
          </a:effectLst>
          <a:sp3d/>
        </c:spPr>
      </c:pivotFmt>
      <c:pivotFmt>
        <c:idx val="524"/>
        <c:spPr>
          <a:solidFill>
            <a:schemeClr val="accent4"/>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Sheet2!$B$148:$B$149</c:f>
              <c:strCache>
                <c:ptCount val="1"/>
                <c:pt idx="0">
                  <c:v>1970</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Sheet2!$B$150:$B$154</c:f>
              <c:numCache>
                <c:formatCode>General</c:formatCode>
                <c:ptCount val="4"/>
                <c:pt idx="0">
                  <c:v>249990</c:v>
                </c:pt>
                <c:pt idx="3">
                  <c:v>149994</c:v>
                </c:pt>
              </c:numCache>
            </c:numRef>
          </c:val>
          <c:extLst>
            <c:ext xmlns:c16="http://schemas.microsoft.com/office/drawing/2014/chart" uri="{C3380CC4-5D6E-409C-BE32-E72D297353CC}">
              <c16:uniqueId val="{00000008-B3FC-43A6-85A8-AA1F77557FEB}"/>
            </c:ext>
          </c:extLst>
        </c:ser>
        <c:ser>
          <c:idx val="1"/>
          <c:order val="1"/>
          <c:tx>
            <c:strRef>
              <c:f>Sheet2!$C$148:$C$149</c:f>
              <c:strCache>
                <c:ptCount val="1"/>
                <c:pt idx="0">
                  <c:v>1997</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A-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C-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E-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0-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Sheet2!$C$150:$C$154</c:f>
              <c:numCache>
                <c:formatCode>General</c:formatCode>
                <c:ptCount val="4"/>
                <c:pt idx="0">
                  <c:v>1169415</c:v>
                </c:pt>
                <c:pt idx="1">
                  <c:v>3508245</c:v>
                </c:pt>
                <c:pt idx="3">
                  <c:v>389805</c:v>
                </c:pt>
              </c:numCache>
            </c:numRef>
          </c:val>
          <c:extLst>
            <c:ext xmlns:c16="http://schemas.microsoft.com/office/drawing/2014/chart" uri="{C3380CC4-5D6E-409C-BE32-E72D297353CC}">
              <c16:uniqueId val="{00000011-B3FC-43A6-85A8-AA1F77557FEB}"/>
            </c:ext>
          </c:extLst>
        </c:ser>
        <c:ser>
          <c:idx val="2"/>
          <c:order val="2"/>
          <c:tx>
            <c:strRef>
              <c:f>Sheet2!$D$148:$D$149</c:f>
              <c:strCache>
                <c:ptCount val="1"/>
                <c:pt idx="0">
                  <c:v>1998</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5-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7-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9-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Sheet2!$D$150:$D$154</c:f>
              <c:numCache>
                <c:formatCode>General</c:formatCode>
                <c:ptCount val="4"/>
                <c:pt idx="0">
                  <c:v>1079460</c:v>
                </c:pt>
                <c:pt idx="1">
                  <c:v>500660</c:v>
                </c:pt>
                <c:pt idx="2">
                  <c:v>7960</c:v>
                </c:pt>
                <c:pt idx="3">
                  <c:v>1569670</c:v>
                </c:pt>
              </c:numCache>
            </c:numRef>
          </c:val>
          <c:extLst>
            <c:ext xmlns:c16="http://schemas.microsoft.com/office/drawing/2014/chart" uri="{C3380CC4-5D6E-409C-BE32-E72D297353CC}">
              <c16:uniqueId val="{0000001A-B3FC-43A6-85A8-AA1F77557FEB}"/>
            </c:ext>
          </c:extLst>
        </c:ser>
        <c:ser>
          <c:idx val="3"/>
          <c:order val="3"/>
          <c:tx>
            <c:strRef>
              <c:f>Sheet2!$E$148:$E$149</c:f>
              <c:strCache>
                <c:ptCount val="1"/>
                <c:pt idx="0">
                  <c:v>1999</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C-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E-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0-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2-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Sheet2!$E$150:$E$154</c:f>
              <c:numCache>
                <c:formatCode>General</c:formatCode>
                <c:ptCount val="4"/>
                <c:pt idx="0">
                  <c:v>215820</c:v>
                </c:pt>
                <c:pt idx="1">
                  <c:v>431640</c:v>
                </c:pt>
              </c:numCache>
            </c:numRef>
          </c:val>
          <c:extLst>
            <c:ext xmlns:c16="http://schemas.microsoft.com/office/drawing/2014/chart" uri="{C3380CC4-5D6E-409C-BE32-E72D297353CC}">
              <c16:uniqueId val="{00000023-B3FC-43A6-85A8-AA1F77557FEB}"/>
            </c:ext>
          </c:extLst>
        </c:ser>
        <c:ser>
          <c:idx val="4"/>
          <c:order val="4"/>
          <c:tx>
            <c:strRef>
              <c:f>Sheet2!$F$148:$F$149</c:f>
              <c:strCache>
                <c:ptCount val="1"/>
                <c:pt idx="0">
                  <c:v>2000</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5-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7-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9-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B-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Sheet2!$F$150:$F$154</c:f>
              <c:numCache>
                <c:formatCode>General</c:formatCode>
                <c:ptCount val="4"/>
                <c:pt idx="0">
                  <c:v>97990</c:v>
                </c:pt>
                <c:pt idx="1">
                  <c:v>144990</c:v>
                </c:pt>
                <c:pt idx="2">
                  <c:v>1490</c:v>
                </c:pt>
                <c:pt idx="3">
                  <c:v>47000</c:v>
                </c:pt>
              </c:numCache>
            </c:numRef>
          </c:val>
          <c:extLst>
            <c:ext xmlns:c16="http://schemas.microsoft.com/office/drawing/2014/chart" uri="{C3380CC4-5D6E-409C-BE32-E72D297353CC}">
              <c16:uniqueId val="{0000002C-B3FC-43A6-85A8-AA1F77557FEB}"/>
            </c:ext>
          </c:extLst>
        </c:ser>
        <c:ser>
          <c:idx val="5"/>
          <c:order val="5"/>
          <c:tx>
            <c:strRef>
              <c:f>Sheet2!$G$148:$G$149</c:f>
              <c:strCache>
                <c:ptCount val="1"/>
                <c:pt idx="0">
                  <c:v>2001</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E-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0-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2-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4-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Sheet2!$G$150:$G$154</c:f>
              <c:numCache>
                <c:formatCode>General</c:formatCode>
                <c:ptCount val="4"/>
                <c:pt idx="0">
                  <c:v>561870</c:v>
                </c:pt>
                <c:pt idx="1">
                  <c:v>381265</c:v>
                </c:pt>
                <c:pt idx="2">
                  <c:v>7340</c:v>
                </c:pt>
                <c:pt idx="3">
                  <c:v>51996</c:v>
                </c:pt>
              </c:numCache>
            </c:numRef>
          </c:val>
          <c:extLst>
            <c:ext xmlns:c16="http://schemas.microsoft.com/office/drawing/2014/chart" uri="{C3380CC4-5D6E-409C-BE32-E72D297353CC}">
              <c16:uniqueId val="{00000035-B3FC-43A6-85A8-AA1F77557FEB}"/>
            </c:ext>
          </c:extLst>
        </c:ser>
        <c:ser>
          <c:idx val="6"/>
          <c:order val="6"/>
          <c:tx>
            <c:strRef>
              <c:f>Sheet2!$H$148:$H$149</c:f>
              <c:strCache>
                <c:ptCount val="1"/>
                <c:pt idx="0">
                  <c:v>2002</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7-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9-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B-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D-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Sheet2!$H$150:$H$154</c:f>
              <c:numCache>
                <c:formatCode>General</c:formatCode>
                <c:ptCount val="4"/>
                <c:pt idx="0">
                  <c:v>2161065</c:v>
                </c:pt>
                <c:pt idx="1">
                  <c:v>3605886</c:v>
                </c:pt>
                <c:pt idx="2">
                  <c:v>7425</c:v>
                </c:pt>
                <c:pt idx="3">
                  <c:v>237986</c:v>
                </c:pt>
              </c:numCache>
            </c:numRef>
          </c:val>
          <c:extLst>
            <c:ext xmlns:c16="http://schemas.microsoft.com/office/drawing/2014/chart" uri="{C3380CC4-5D6E-409C-BE32-E72D297353CC}">
              <c16:uniqueId val="{0000003E-B3FC-43A6-85A8-AA1F77557FEB}"/>
            </c:ext>
          </c:extLst>
        </c:ser>
        <c:ser>
          <c:idx val="7"/>
          <c:order val="7"/>
          <c:tx>
            <c:strRef>
              <c:f>Sheet2!$I$148:$I$149</c:f>
              <c:strCache>
                <c:ptCount val="1"/>
                <c:pt idx="0">
                  <c:v>2003</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0-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2-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4-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6-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Sheet2!$I$150:$I$154</c:f>
              <c:numCache>
                <c:formatCode>General</c:formatCode>
                <c:ptCount val="4"/>
                <c:pt idx="0">
                  <c:v>648720</c:v>
                </c:pt>
                <c:pt idx="1">
                  <c:v>2341395</c:v>
                </c:pt>
                <c:pt idx="2">
                  <c:v>7676</c:v>
                </c:pt>
                <c:pt idx="3">
                  <c:v>935640</c:v>
                </c:pt>
              </c:numCache>
            </c:numRef>
          </c:val>
          <c:extLst>
            <c:ext xmlns:c16="http://schemas.microsoft.com/office/drawing/2014/chart" uri="{C3380CC4-5D6E-409C-BE32-E72D297353CC}">
              <c16:uniqueId val="{00000047-B3FC-43A6-85A8-AA1F77557FEB}"/>
            </c:ext>
          </c:extLst>
        </c:ser>
        <c:ser>
          <c:idx val="8"/>
          <c:order val="8"/>
          <c:tx>
            <c:strRef>
              <c:f>Sheet2!$J$148:$J$149</c:f>
              <c:strCache>
                <c:ptCount val="1"/>
                <c:pt idx="0">
                  <c:v>2004</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9-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B-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D-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F-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Sheet2!$J$150:$J$154</c:f>
              <c:numCache>
                <c:formatCode>General</c:formatCode>
                <c:ptCount val="4"/>
                <c:pt idx="0">
                  <c:v>122715</c:v>
                </c:pt>
                <c:pt idx="1">
                  <c:v>181005</c:v>
                </c:pt>
                <c:pt idx="2">
                  <c:v>41674</c:v>
                </c:pt>
                <c:pt idx="3">
                  <c:v>279300</c:v>
                </c:pt>
              </c:numCache>
            </c:numRef>
          </c:val>
          <c:extLst>
            <c:ext xmlns:c16="http://schemas.microsoft.com/office/drawing/2014/chart" uri="{C3380CC4-5D6E-409C-BE32-E72D297353CC}">
              <c16:uniqueId val="{00000050-B3FC-43A6-85A8-AA1F77557FEB}"/>
            </c:ext>
          </c:extLst>
        </c:ser>
        <c:ser>
          <c:idx val="9"/>
          <c:order val="9"/>
          <c:tx>
            <c:strRef>
              <c:f>Sheet2!$K$148:$K$149</c:f>
              <c:strCache>
                <c:ptCount val="1"/>
                <c:pt idx="0">
                  <c:v>2005</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2-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4-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6-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8-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Sheet2!$K$150:$K$154</c:f>
              <c:numCache>
                <c:formatCode>General</c:formatCode>
                <c:ptCount val="4"/>
                <c:pt idx="0">
                  <c:v>2213595</c:v>
                </c:pt>
                <c:pt idx="1">
                  <c:v>2882005</c:v>
                </c:pt>
                <c:pt idx="2">
                  <c:v>13865</c:v>
                </c:pt>
              </c:numCache>
            </c:numRef>
          </c:val>
          <c:extLst>
            <c:ext xmlns:c16="http://schemas.microsoft.com/office/drawing/2014/chart" uri="{C3380CC4-5D6E-409C-BE32-E72D297353CC}">
              <c16:uniqueId val="{00000059-B3FC-43A6-85A8-AA1F77557FEB}"/>
            </c:ext>
          </c:extLst>
        </c:ser>
        <c:ser>
          <c:idx val="10"/>
          <c:order val="10"/>
          <c:tx>
            <c:strRef>
              <c:f>Sheet2!$L$148:$L$149</c:f>
              <c:strCache>
                <c:ptCount val="1"/>
                <c:pt idx="0">
                  <c:v>2006</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B-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D-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F-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1-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Sheet2!$L$150:$L$154</c:f>
              <c:numCache>
                <c:formatCode>General</c:formatCode>
                <c:ptCount val="4"/>
                <c:pt idx="0">
                  <c:v>88905</c:v>
                </c:pt>
                <c:pt idx="1">
                  <c:v>330555</c:v>
                </c:pt>
                <c:pt idx="2">
                  <c:v>26860</c:v>
                </c:pt>
              </c:numCache>
            </c:numRef>
          </c:val>
          <c:extLst>
            <c:ext xmlns:c16="http://schemas.microsoft.com/office/drawing/2014/chart" uri="{C3380CC4-5D6E-409C-BE32-E72D297353CC}">
              <c16:uniqueId val="{00000062-B3FC-43A6-85A8-AA1F77557FEB}"/>
            </c:ext>
          </c:extLst>
        </c:ser>
        <c:ser>
          <c:idx val="11"/>
          <c:order val="11"/>
          <c:tx>
            <c:strRef>
              <c:f>Sheet2!$M$148:$M$149</c:f>
              <c:strCache>
                <c:ptCount val="1"/>
                <c:pt idx="0">
                  <c:v>2007</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4-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6-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8-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A-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Sheet2!$M$150:$M$154</c:f>
              <c:numCache>
                <c:formatCode>General</c:formatCode>
                <c:ptCount val="4"/>
                <c:pt idx="0">
                  <c:v>1452370</c:v>
                </c:pt>
                <c:pt idx="1">
                  <c:v>4750015</c:v>
                </c:pt>
                <c:pt idx="2">
                  <c:v>24028</c:v>
                </c:pt>
                <c:pt idx="3">
                  <c:v>935640</c:v>
                </c:pt>
              </c:numCache>
            </c:numRef>
          </c:val>
          <c:extLst>
            <c:ext xmlns:c16="http://schemas.microsoft.com/office/drawing/2014/chart" uri="{C3380CC4-5D6E-409C-BE32-E72D297353CC}">
              <c16:uniqueId val="{0000006B-B3FC-43A6-85A8-AA1F77557FEB}"/>
            </c:ext>
          </c:extLst>
        </c:ser>
        <c:ser>
          <c:idx val="12"/>
          <c:order val="12"/>
          <c:tx>
            <c:strRef>
              <c:f>Sheet2!$N$148:$N$149</c:f>
              <c:strCache>
                <c:ptCount val="1"/>
                <c:pt idx="0">
                  <c:v>2008</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D-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6F-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1-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3-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Sheet2!$N$150:$N$154</c:f>
              <c:numCache>
                <c:formatCode>General</c:formatCode>
                <c:ptCount val="4"/>
                <c:pt idx="0">
                  <c:v>4574147</c:v>
                </c:pt>
                <c:pt idx="1">
                  <c:v>7642191</c:v>
                </c:pt>
                <c:pt idx="2">
                  <c:v>57825</c:v>
                </c:pt>
                <c:pt idx="3">
                  <c:v>5773075</c:v>
                </c:pt>
              </c:numCache>
            </c:numRef>
          </c:val>
          <c:extLst>
            <c:ext xmlns:c16="http://schemas.microsoft.com/office/drawing/2014/chart" uri="{C3380CC4-5D6E-409C-BE32-E72D297353CC}">
              <c16:uniqueId val="{00000074-B3FC-43A6-85A8-AA1F77557FEB}"/>
            </c:ext>
          </c:extLst>
        </c:ser>
        <c:ser>
          <c:idx val="13"/>
          <c:order val="13"/>
          <c:tx>
            <c:strRef>
              <c:f>Sheet2!$O$148:$O$149</c:f>
              <c:strCache>
                <c:ptCount val="1"/>
                <c:pt idx="0">
                  <c:v>2009</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6-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8-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A-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C-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Sheet2!$O$150:$O$154</c:f>
              <c:numCache>
                <c:formatCode>General</c:formatCode>
                <c:ptCount val="4"/>
                <c:pt idx="0">
                  <c:v>3645160</c:v>
                </c:pt>
                <c:pt idx="1">
                  <c:v>10115145</c:v>
                </c:pt>
                <c:pt idx="2">
                  <c:v>142277</c:v>
                </c:pt>
              </c:numCache>
            </c:numRef>
          </c:val>
          <c:extLst>
            <c:ext xmlns:c16="http://schemas.microsoft.com/office/drawing/2014/chart" uri="{C3380CC4-5D6E-409C-BE32-E72D297353CC}">
              <c16:uniqueId val="{0000007D-B3FC-43A6-85A8-AA1F77557FEB}"/>
            </c:ext>
          </c:extLst>
        </c:ser>
        <c:ser>
          <c:idx val="14"/>
          <c:order val="14"/>
          <c:tx>
            <c:strRef>
              <c:f>Sheet2!$P$148:$P$149</c:f>
              <c:strCache>
                <c:ptCount val="1"/>
                <c:pt idx="0">
                  <c:v>2010</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7F-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1-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3-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5-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Sheet2!$P$150:$P$154</c:f>
              <c:numCache>
                <c:formatCode>General</c:formatCode>
                <c:ptCount val="4"/>
                <c:pt idx="0">
                  <c:v>23256447</c:v>
                </c:pt>
                <c:pt idx="1">
                  <c:v>26282841</c:v>
                </c:pt>
                <c:pt idx="2">
                  <c:v>193215</c:v>
                </c:pt>
                <c:pt idx="3">
                  <c:v>14551030</c:v>
                </c:pt>
              </c:numCache>
            </c:numRef>
          </c:val>
          <c:extLst>
            <c:ext xmlns:c16="http://schemas.microsoft.com/office/drawing/2014/chart" uri="{C3380CC4-5D6E-409C-BE32-E72D297353CC}">
              <c16:uniqueId val="{00000086-B3FC-43A6-85A8-AA1F77557FEB}"/>
            </c:ext>
          </c:extLst>
        </c:ser>
        <c:ser>
          <c:idx val="15"/>
          <c:order val="15"/>
          <c:tx>
            <c:strRef>
              <c:f>Sheet2!$Q$148:$Q$149</c:f>
              <c:strCache>
                <c:ptCount val="1"/>
                <c:pt idx="0">
                  <c:v>2011</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8-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A-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C-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8E-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Sheet2!$Q$150:$Q$154</c:f>
              <c:numCache>
                <c:formatCode>General</c:formatCode>
                <c:ptCount val="4"/>
                <c:pt idx="0">
                  <c:v>17791019</c:v>
                </c:pt>
                <c:pt idx="1">
                  <c:v>28965541</c:v>
                </c:pt>
                <c:pt idx="2">
                  <c:v>312338</c:v>
                </c:pt>
                <c:pt idx="3">
                  <c:v>9771040</c:v>
                </c:pt>
              </c:numCache>
            </c:numRef>
          </c:val>
          <c:extLst>
            <c:ext xmlns:c16="http://schemas.microsoft.com/office/drawing/2014/chart" uri="{C3380CC4-5D6E-409C-BE32-E72D297353CC}">
              <c16:uniqueId val="{0000008F-B3FC-43A6-85A8-AA1F77557FEB}"/>
            </c:ext>
          </c:extLst>
        </c:ser>
        <c:ser>
          <c:idx val="16"/>
          <c:order val="16"/>
          <c:tx>
            <c:strRef>
              <c:f>Sheet2!$R$148:$R$149</c:f>
              <c:strCache>
                <c:ptCount val="1"/>
                <c:pt idx="0">
                  <c:v>2012</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1-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3-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5-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7-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Sheet2!$R$150:$R$154</c:f>
              <c:numCache>
                <c:formatCode>General</c:formatCode>
                <c:ptCount val="4"/>
                <c:pt idx="0">
                  <c:v>19382910</c:v>
                </c:pt>
                <c:pt idx="1">
                  <c:v>40627122</c:v>
                </c:pt>
                <c:pt idx="2">
                  <c:v>179964</c:v>
                </c:pt>
                <c:pt idx="3">
                  <c:v>5634840</c:v>
                </c:pt>
              </c:numCache>
            </c:numRef>
          </c:val>
          <c:extLst>
            <c:ext xmlns:c16="http://schemas.microsoft.com/office/drawing/2014/chart" uri="{C3380CC4-5D6E-409C-BE32-E72D297353CC}">
              <c16:uniqueId val="{00000098-B3FC-43A6-85A8-AA1F77557FEB}"/>
            </c:ext>
          </c:extLst>
        </c:ser>
        <c:ser>
          <c:idx val="17"/>
          <c:order val="17"/>
          <c:tx>
            <c:strRef>
              <c:f>Sheet2!$S$148:$S$149</c:f>
              <c:strCache>
                <c:ptCount val="1"/>
                <c:pt idx="0">
                  <c:v>2013</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A-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C-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9E-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0-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Sheet2!$S$150:$S$154</c:f>
              <c:numCache>
                <c:formatCode>General</c:formatCode>
                <c:ptCount val="4"/>
                <c:pt idx="0">
                  <c:v>123333604</c:v>
                </c:pt>
                <c:pt idx="1">
                  <c:v>194739887</c:v>
                </c:pt>
                <c:pt idx="2">
                  <c:v>1474723</c:v>
                </c:pt>
                <c:pt idx="3">
                  <c:v>97694651</c:v>
                </c:pt>
              </c:numCache>
            </c:numRef>
          </c:val>
          <c:extLst>
            <c:ext xmlns:c16="http://schemas.microsoft.com/office/drawing/2014/chart" uri="{C3380CC4-5D6E-409C-BE32-E72D297353CC}">
              <c16:uniqueId val="{000000A1-B3FC-43A6-85A8-AA1F77557FEB}"/>
            </c:ext>
          </c:extLst>
        </c:ser>
        <c:ser>
          <c:idx val="18"/>
          <c:order val="18"/>
          <c:tx>
            <c:strRef>
              <c:f>Sheet2!$T$148:$T$149</c:f>
              <c:strCache>
                <c:ptCount val="1"/>
                <c:pt idx="0">
                  <c:v>2014</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3-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5-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7-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9-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Sheet2!$T$150:$T$154</c:f>
              <c:numCache>
                <c:formatCode>General</c:formatCode>
                <c:ptCount val="4"/>
                <c:pt idx="0">
                  <c:v>262762863</c:v>
                </c:pt>
                <c:pt idx="1">
                  <c:v>304277842</c:v>
                </c:pt>
                <c:pt idx="2">
                  <c:v>2132622</c:v>
                </c:pt>
                <c:pt idx="3">
                  <c:v>242690869</c:v>
                </c:pt>
              </c:numCache>
            </c:numRef>
          </c:val>
          <c:extLst>
            <c:ext xmlns:c16="http://schemas.microsoft.com/office/drawing/2014/chart" uri="{C3380CC4-5D6E-409C-BE32-E72D297353CC}">
              <c16:uniqueId val="{000000AA-B3FC-43A6-85A8-AA1F77557FEB}"/>
            </c:ext>
          </c:extLst>
        </c:ser>
        <c:ser>
          <c:idx val="19"/>
          <c:order val="19"/>
          <c:tx>
            <c:strRef>
              <c:f>Sheet2!$U$148:$U$149</c:f>
              <c:strCache>
                <c:ptCount val="1"/>
                <c:pt idx="0">
                  <c:v>2015</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C-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AE-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0-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2-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Sheet2!$U$150:$U$154</c:f>
              <c:numCache>
                <c:formatCode>General</c:formatCode>
                <c:ptCount val="4"/>
                <c:pt idx="0">
                  <c:v>547999484</c:v>
                </c:pt>
                <c:pt idx="1">
                  <c:v>472322950</c:v>
                </c:pt>
                <c:pt idx="2">
                  <c:v>7498013</c:v>
                </c:pt>
                <c:pt idx="3">
                  <c:v>525058676</c:v>
                </c:pt>
              </c:numCache>
            </c:numRef>
          </c:val>
          <c:extLst>
            <c:ext xmlns:c16="http://schemas.microsoft.com/office/drawing/2014/chart" uri="{C3380CC4-5D6E-409C-BE32-E72D297353CC}">
              <c16:uniqueId val="{000000B3-B3FC-43A6-85A8-AA1F77557FEB}"/>
            </c:ext>
          </c:extLst>
        </c:ser>
        <c:ser>
          <c:idx val="20"/>
          <c:order val="20"/>
          <c:tx>
            <c:strRef>
              <c:f>Sheet2!$V$148:$V$149</c:f>
              <c:strCache>
                <c:ptCount val="1"/>
                <c:pt idx="0">
                  <c:v>2016</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5-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7-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9-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B-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Sheet2!$V$150:$V$154</c:f>
              <c:numCache>
                <c:formatCode>General</c:formatCode>
                <c:ptCount val="4"/>
                <c:pt idx="0">
                  <c:v>864069608</c:v>
                </c:pt>
                <c:pt idx="1">
                  <c:v>563657751</c:v>
                </c:pt>
                <c:pt idx="2">
                  <c:v>19701798</c:v>
                </c:pt>
                <c:pt idx="3">
                  <c:v>845244883</c:v>
                </c:pt>
              </c:numCache>
            </c:numRef>
          </c:val>
          <c:extLst>
            <c:ext xmlns:c16="http://schemas.microsoft.com/office/drawing/2014/chart" uri="{C3380CC4-5D6E-409C-BE32-E72D297353CC}">
              <c16:uniqueId val="{000000BC-B3FC-43A6-85A8-AA1F77557FEB}"/>
            </c:ext>
          </c:extLst>
        </c:ser>
        <c:ser>
          <c:idx val="21"/>
          <c:order val="21"/>
          <c:tx>
            <c:strRef>
              <c:f>Sheet2!$W$148:$W$149</c:f>
              <c:strCache>
                <c:ptCount val="1"/>
                <c:pt idx="0">
                  <c:v>2017</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BE-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0-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2-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4-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Sheet2!$W$150:$W$154</c:f>
              <c:numCache>
                <c:formatCode>General</c:formatCode>
                <c:ptCount val="4"/>
                <c:pt idx="0">
                  <c:v>949993751</c:v>
                </c:pt>
                <c:pt idx="1">
                  <c:v>529670519</c:v>
                </c:pt>
                <c:pt idx="2">
                  <c:v>30676088</c:v>
                </c:pt>
                <c:pt idx="3">
                  <c:v>930288790</c:v>
                </c:pt>
              </c:numCache>
            </c:numRef>
          </c:val>
          <c:extLst>
            <c:ext xmlns:c16="http://schemas.microsoft.com/office/drawing/2014/chart" uri="{C3380CC4-5D6E-409C-BE32-E72D297353CC}">
              <c16:uniqueId val="{000000C5-B3FC-43A6-85A8-AA1F77557FEB}"/>
            </c:ext>
          </c:extLst>
        </c:ser>
        <c:ser>
          <c:idx val="22"/>
          <c:order val="22"/>
          <c:tx>
            <c:strRef>
              <c:f>Sheet2!$X$148:$X$149</c:f>
              <c:strCache>
                <c:ptCount val="1"/>
                <c:pt idx="0">
                  <c:v>2018</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7-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9-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B-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CD-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Sheet2!$X$150:$X$154</c:f>
              <c:numCache>
                <c:formatCode>General</c:formatCode>
                <c:ptCount val="4"/>
                <c:pt idx="0">
                  <c:v>385282707</c:v>
                </c:pt>
                <c:pt idx="1">
                  <c:v>158530268</c:v>
                </c:pt>
                <c:pt idx="2">
                  <c:v>26200446</c:v>
                </c:pt>
                <c:pt idx="3">
                  <c:v>459513055</c:v>
                </c:pt>
              </c:numCache>
            </c:numRef>
          </c:val>
          <c:extLst>
            <c:ext xmlns:c16="http://schemas.microsoft.com/office/drawing/2014/chart" uri="{C3380CC4-5D6E-409C-BE32-E72D297353CC}">
              <c16:uniqueId val="{000000CE-B3FC-43A6-85A8-AA1F77557FEB}"/>
            </c:ext>
          </c:extLst>
        </c:ser>
        <c:ser>
          <c:idx val="23"/>
          <c:order val="23"/>
          <c:tx>
            <c:strRef>
              <c:f>Sheet2!$Y$148:$Y$149</c:f>
              <c:strCache>
                <c:ptCount val="1"/>
                <c:pt idx="0">
                  <c:v>2019</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D0-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D2-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D4-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D6-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Sheet2!$Y$150:$Y$154</c:f>
              <c:numCache>
                <c:formatCode>General</c:formatCode>
                <c:ptCount val="4"/>
                <c:pt idx="0">
                  <c:v>303747333</c:v>
                </c:pt>
                <c:pt idx="1">
                  <c:v>146442420</c:v>
                </c:pt>
                <c:pt idx="2">
                  <c:v>121186350</c:v>
                </c:pt>
                <c:pt idx="3">
                  <c:v>637631451</c:v>
                </c:pt>
              </c:numCache>
            </c:numRef>
          </c:val>
          <c:extLst>
            <c:ext xmlns:c16="http://schemas.microsoft.com/office/drawing/2014/chart" uri="{C3380CC4-5D6E-409C-BE32-E72D297353CC}">
              <c16:uniqueId val="{000000D7-B3FC-43A6-85A8-AA1F77557FEB}"/>
            </c:ext>
          </c:extLst>
        </c:ser>
        <c:ser>
          <c:idx val="24"/>
          <c:order val="24"/>
          <c:tx>
            <c:strRef>
              <c:f>Sheet2!$Z$148:$Z$149</c:f>
              <c:strCache>
                <c:ptCount val="1"/>
                <c:pt idx="0">
                  <c:v>2020</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D9-B3FC-43A6-85A8-AA1F77557FEB}"/>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DB-B3FC-43A6-85A8-AA1F77557FEB}"/>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DD-B3FC-43A6-85A8-AA1F77557FEB}"/>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DF-B3FC-43A6-85A8-AA1F77557FEB}"/>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Sheet2!$A$150:$A$154</c:f>
              <c:strCache>
                <c:ptCount val="4"/>
                <c:pt idx="0">
                  <c:v>Automatic</c:v>
                </c:pt>
                <c:pt idx="1">
                  <c:v>Manual</c:v>
                </c:pt>
                <c:pt idx="2">
                  <c:v>NULL</c:v>
                </c:pt>
                <c:pt idx="3">
                  <c:v>Semi-Auto</c:v>
                </c:pt>
              </c:strCache>
            </c:strRef>
          </c:cat>
          <c:val>
            <c:numRef>
              <c:f>Sheet2!$Z$150:$Z$154</c:f>
              <c:numCache>
                <c:formatCode>General</c:formatCode>
                <c:ptCount val="4"/>
                <c:pt idx="0">
                  <c:v>36860390</c:v>
                </c:pt>
                <c:pt idx="1">
                  <c:v>20143385</c:v>
                </c:pt>
                <c:pt idx="2">
                  <c:v>21677468</c:v>
                </c:pt>
                <c:pt idx="3">
                  <c:v>97381418</c:v>
                </c:pt>
              </c:numCache>
            </c:numRef>
          </c:val>
          <c:extLst>
            <c:ext xmlns:c16="http://schemas.microsoft.com/office/drawing/2014/chart" uri="{C3380CC4-5D6E-409C-BE32-E72D297353CC}">
              <c16:uniqueId val="{000000E0-B3FC-43A6-85A8-AA1F77557FEB}"/>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pivotSource>
    <c:name>[sql project.xlsx]Sheet2!PivotTable6</c:name>
    <c:fmtId val="16"/>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Sheet2!$K$162</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Sheet2!$J$163:$J$166</c:f>
              <c:strCache>
                <c:ptCount val="3"/>
                <c:pt idx="0">
                  <c:v>Lower_Class</c:v>
                </c:pt>
                <c:pt idx="1">
                  <c:v>Middle_class</c:v>
                </c:pt>
                <c:pt idx="2">
                  <c:v>Upper_clss</c:v>
                </c:pt>
              </c:strCache>
            </c:strRef>
          </c:cat>
          <c:val>
            <c:numRef>
              <c:f>Sheet2!$K$163:$K$166</c:f>
              <c:numCache>
                <c:formatCode>General</c:formatCode>
                <c:ptCount val="3"/>
                <c:pt idx="0">
                  <c:v>3848</c:v>
                </c:pt>
                <c:pt idx="1">
                  <c:v>4359</c:v>
                </c:pt>
                <c:pt idx="2">
                  <c:v>625</c:v>
                </c:pt>
              </c:numCache>
            </c:numRef>
          </c:val>
          <c:extLst>
            <c:ext xmlns:c16="http://schemas.microsoft.com/office/drawing/2014/chart" uri="{C3380CC4-5D6E-409C-BE32-E72D297353CC}">
              <c16:uniqueId val="{00000000-F70D-462B-9927-946358902DED}"/>
            </c:ext>
          </c:extLst>
        </c:ser>
        <c:dLbls>
          <c:dLblPos val="ctr"/>
          <c:showLegendKey val="0"/>
          <c:showVal val="1"/>
          <c:showCatName val="0"/>
          <c:showSerName val="0"/>
          <c:showPercent val="0"/>
          <c:showBubbleSize val="0"/>
        </c:dLbls>
        <c:gapWidth val="150"/>
        <c:overlap val="100"/>
        <c:axId val="1530131184"/>
        <c:axId val="1530147824"/>
      </c:barChart>
      <c:catAx>
        <c:axId val="153013118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530147824"/>
        <c:crosses val="autoZero"/>
        <c:auto val="1"/>
        <c:lblAlgn val="ctr"/>
        <c:lblOffset val="100"/>
        <c:noMultiLvlLbl val="0"/>
      </c:catAx>
      <c:valAx>
        <c:axId val="153014782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530131184"/>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pivotSource>
    <c:name>[sql project.xlsx]Sheet2!PivotTable7</c:name>
    <c:fmtId val="25"/>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tint val="58000"/>
              <a:alpha val="88000"/>
            </a:schemeClr>
          </a:solidFill>
          <a:ln>
            <a:solidFill>
              <a:schemeClr val="accent1">
                <a:tint val="58000"/>
                <a:lumMod val="50000"/>
              </a:schemeClr>
            </a:solidFill>
          </a:ln>
          <a:effectLst/>
          <a:scene3d>
            <a:camera prst="orthographicFront"/>
            <a:lightRig rig="threePt" dir="t"/>
          </a:scene3d>
          <a:sp3d prstMaterial="flat">
            <a:contourClr>
              <a:schemeClr val="accent1">
                <a:tint val="58000"/>
                <a:lumMod val="50000"/>
              </a:schemeClr>
            </a:contourClr>
          </a:sp3d>
        </c:spPr>
        <c:marker>
          <c:symbol val="none"/>
        </c:marker>
        <c:dLbl>
          <c:idx val="0"/>
          <c:spPr>
            <a:solidFill>
              <a:srgbClr val="4472C4">
                <a:tint val="58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tint val="86000"/>
              <a:alpha val="88000"/>
            </a:schemeClr>
          </a:solidFill>
          <a:ln>
            <a:solidFill>
              <a:schemeClr val="accent1">
                <a:tint val="86000"/>
                <a:lumMod val="50000"/>
              </a:schemeClr>
            </a:solidFill>
          </a:ln>
          <a:effectLst/>
          <a:scene3d>
            <a:camera prst="orthographicFront"/>
            <a:lightRig rig="threePt" dir="t"/>
          </a:scene3d>
          <a:sp3d prstMaterial="flat">
            <a:contourClr>
              <a:schemeClr val="accent1">
                <a:tint val="86000"/>
                <a:lumMod val="50000"/>
              </a:schemeClr>
            </a:contourClr>
          </a:sp3d>
        </c:spPr>
        <c:marker>
          <c:symbol val="none"/>
        </c:marker>
        <c:dLbl>
          <c:idx val="0"/>
          <c:spPr>
            <a:solidFill>
              <a:srgbClr val="4472C4">
                <a:tint val="8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hade val="86000"/>
              <a:alpha val="88000"/>
            </a:schemeClr>
          </a:solidFill>
          <a:ln>
            <a:solidFill>
              <a:schemeClr val="accent1">
                <a:shade val="86000"/>
                <a:lumMod val="50000"/>
              </a:schemeClr>
            </a:solidFill>
          </a:ln>
          <a:effectLst/>
          <a:scene3d>
            <a:camera prst="orthographicFront"/>
            <a:lightRig rig="threePt" dir="t"/>
          </a:scene3d>
          <a:sp3d prstMaterial="flat">
            <a:contourClr>
              <a:schemeClr val="accent1">
                <a:shade val="86000"/>
                <a:lumMod val="50000"/>
              </a:schemeClr>
            </a:contourClr>
          </a:sp3d>
        </c:spPr>
        <c:marker>
          <c:symbol val="none"/>
        </c:marker>
        <c:dLbl>
          <c:idx val="0"/>
          <c:spPr>
            <a:solidFill>
              <a:srgbClr val="4472C4">
                <a:shade val="8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hade val="58000"/>
              <a:alpha val="88000"/>
            </a:schemeClr>
          </a:solidFill>
          <a:ln>
            <a:solidFill>
              <a:schemeClr val="accent1">
                <a:shade val="58000"/>
                <a:lumMod val="50000"/>
              </a:schemeClr>
            </a:solidFill>
          </a:ln>
          <a:effectLst/>
          <a:scene3d>
            <a:camera prst="orthographicFront"/>
            <a:lightRig rig="threePt" dir="t"/>
          </a:scene3d>
          <a:sp3d prstMaterial="flat">
            <a:contourClr>
              <a:schemeClr val="accent1">
                <a:shade val="58000"/>
                <a:lumMod val="50000"/>
              </a:schemeClr>
            </a:contourClr>
          </a:sp3d>
        </c:spPr>
        <c:marker>
          <c:symbol val="none"/>
        </c:marker>
        <c:dLbl>
          <c:idx val="0"/>
          <c:spPr>
            <a:solidFill>
              <a:srgbClr val="4472C4">
                <a:shade val="58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tint val="58000"/>
              <a:alpha val="88000"/>
            </a:schemeClr>
          </a:solidFill>
          <a:ln>
            <a:solidFill>
              <a:schemeClr val="accent1">
                <a:tint val="58000"/>
                <a:lumMod val="50000"/>
              </a:schemeClr>
            </a:solidFill>
          </a:ln>
          <a:effectLst/>
          <a:scene3d>
            <a:camera prst="orthographicFront"/>
            <a:lightRig rig="threePt" dir="t"/>
          </a:scene3d>
          <a:sp3d prstMaterial="flat">
            <a:contourClr>
              <a:schemeClr val="accent1">
                <a:tint val="58000"/>
                <a:lumMod val="50000"/>
              </a:schemeClr>
            </a:contourClr>
          </a:sp3d>
        </c:spPr>
        <c:marker>
          <c:symbol val="none"/>
        </c:marker>
        <c:dLbl>
          <c:idx val="0"/>
          <c:spPr>
            <a:solidFill>
              <a:srgbClr val="4472C4">
                <a:tint val="58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tint val="86000"/>
              <a:alpha val="88000"/>
            </a:schemeClr>
          </a:solidFill>
          <a:ln>
            <a:solidFill>
              <a:schemeClr val="accent1">
                <a:tint val="86000"/>
                <a:lumMod val="50000"/>
              </a:schemeClr>
            </a:solidFill>
          </a:ln>
          <a:effectLst/>
          <a:scene3d>
            <a:camera prst="orthographicFront"/>
            <a:lightRig rig="threePt" dir="t"/>
          </a:scene3d>
          <a:sp3d prstMaterial="flat">
            <a:contourClr>
              <a:schemeClr val="accent1">
                <a:tint val="86000"/>
                <a:lumMod val="50000"/>
              </a:schemeClr>
            </a:contourClr>
          </a:sp3d>
        </c:spPr>
        <c:marker>
          <c:symbol val="none"/>
        </c:marker>
        <c:dLbl>
          <c:idx val="0"/>
          <c:spPr>
            <a:solidFill>
              <a:srgbClr val="4472C4">
                <a:tint val="8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hade val="86000"/>
              <a:alpha val="88000"/>
            </a:schemeClr>
          </a:solidFill>
          <a:ln>
            <a:solidFill>
              <a:schemeClr val="accent1">
                <a:shade val="86000"/>
                <a:lumMod val="50000"/>
              </a:schemeClr>
            </a:solidFill>
          </a:ln>
          <a:effectLst/>
          <a:scene3d>
            <a:camera prst="orthographicFront"/>
            <a:lightRig rig="threePt" dir="t"/>
          </a:scene3d>
          <a:sp3d prstMaterial="flat">
            <a:contourClr>
              <a:schemeClr val="accent1">
                <a:shade val="86000"/>
                <a:lumMod val="50000"/>
              </a:schemeClr>
            </a:contourClr>
          </a:sp3d>
        </c:spPr>
        <c:marker>
          <c:symbol val="none"/>
        </c:marker>
        <c:dLbl>
          <c:idx val="0"/>
          <c:spPr>
            <a:solidFill>
              <a:srgbClr val="4472C4">
                <a:shade val="8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hade val="58000"/>
              <a:alpha val="88000"/>
            </a:schemeClr>
          </a:solidFill>
          <a:ln>
            <a:solidFill>
              <a:schemeClr val="accent1">
                <a:shade val="58000"/>
                <a:lumMod val="50000"/>
              </a:schemeClr>
            </a:solidFill>
          </a:ln>
          <a:effectLst/>
          <a:scene3d>
            <a:camera prst="orthographicFront"/>
            <a:lightRig rig="threePt" dir="t"/>
          </a:scene3d>
          <a:sp3d prstMaterial="flat">
            <a:contourClr>
              <a:schemeClr val="accent1">
                <a:shade val="58000"/>
                <a:lumMod val="50000"/>
              </a:schemeClr>
            </a:contourClr>
          </a:sp3d>
        </c:spPr>
        <c:marker>
          <c:symbol val="none"/>
        </c:marker>
        <c:dLbl>
          <c:idx val="0"/>
          <c:spPr>
            <a:solidFill>
              <a:srgbClr val="4472C4">
                <a:shade val="58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tint val="58000"/>
              <a:alpha val="88000"/>
            </a:schemeClr>
          </a:solidFill>
          <a:ln>
            <a:solidFill>
              <a:schemeClr val="accent1">
                <a:tint val="58000"/>
                <a:lumMod val="50000"/>
              </a:schemeClr>
            </a:solidFill>
          </a:ln>
          <a:effectLst/>
          <a:scene3d>
            <a:camera prst="orthographicFront"/>
            <a:lightRig rig="threePt" dir="t"/>
          </a:scene3d>
          <a:sp3d prstMaterial="flat">
            <a:contourClr>
              <a:schemeClr val="accent1">
                <a:tint val="58000"/>
                <a:lumMod val="50000"/>
              </a:schemeClr>
            </a:contourClr>
          </a:sp3d>
        </c:spPr>
        <c:marker>
          <c:symbol val="none"/>
        </c:marker>
        <c:dLbl>
          <c:idx val="0"/>
          <c:spPr>
            <a:solidFill>
              <a:srgbClr val="4472C4">
                <a:tint val="58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tint val="86000"/>
              <a:alpha val="88000"/>
            </a:schemeClr>
          </a:solidFill>
          <a:ln>
            <a:solidFill>
              <a:schemeClr val="accent1">
                <a:tint val="86000"/>
                <a:lumMod val="50000"/>
              </a:schemeClr>
            </a:solidFill>
          </a:ln>
          <a:effectLst/>
          <a:scene3d>
            <a:camera prst="orthographicFront"/>
            <a:lightRig rig="threePt" dir="t"/>
          </a:scene3d>
          <a:sp3d prstMaterial="flat">
            <a:contourClr>
              <a:schemeClr val="accent1">
                <a:tint val="86000"/>
                <a:lumMod val="50000"/>
              </a:schemeClr>
            </a:contourClr>
          </a:sp3d>
        </c:spPr>
        <c:marker>
          <c:symbol val="none"/>
        </c:marker>
        <c:dLbl>
          <c:idx val="0"/>
          <c:spPr>
            <a:solidFill>
              <a:srgbClr val="4472C4">
                <a:tint val="8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hade val="86000"/>
              <a:alpha val="88000"/>
            </a:schemeClr>
          </a:solidFill>
          <a:ln>
            <a:solidFill>
              <a:schemeClr val="accent1">
                <a:shade val="86000"/>
                <a:lumMod val="50000"/>
              </a:schemeClr>
            </a:solidFill>
          </a:ln>
          <a:effectLst/>
          <a:scene3d>
            <a:camera prst="orthographicFront"/>
            <a:lightRig rig="threePt" dir="t"/>
          </a:scene3d>
          <a:sp3d prstMaterial="flat">
            <a:contourClr>
              <a:schemeClr val="accent1">
                <a:shade val="86000"/>
                <a:lumMod val="50000"/>
              </a:schemeClr>
            </a:contourClr>
          </a:sp3d>
        </c:spPr>
        <c:marker>
          <c:symbol val="none"/>
        </c:marker>
        <c:dLbl>
          <c:idx val="0"/>
          <c:spPr>
            <a:solidFill>
              <a:srgbClr val="4472C4">
                <a:shade val="8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hade val="58000"/>
              <a:alpha val="88000"/>
            </a:schemeClr>
          </a:solidFill>
          <a:ln>
            <a:solidFill>
              <a:schemeClr val="accent1">
                <a:shade val="58000"/>
                <a:lumMod val="50000"/>
              </a:schemeClr>
            </a:solidFill>
          </a:ln>
          <a:effectLst/>
          <a:scene3d>
            <a:camera prst="orthographicFront"/>
            <a:lightRig rig="threePt" dir="t"/>
          </a:scene3d>
          <a:sp3d prstMaterial="flat">
            <a:contourClr>
              <a:schemeClr val="accent1">
                <a:shade val="58000"/>
                <a:lumMod val="50000"/>
              </a:schemeClr>
            </a:contourClr>
          </a:sp3d>
        </c:spPr>
        <c:marker>
          <c:symbol val="none"/>
        </c:marker>
        <c:dLbl>
          <c:idx val="0"/>
          <c:spPr>
            <a:solidFill>
              <a:srgbClr val="4472C4">
                <a:shade val="58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Sheet2!$N$162:$N$163</c:f>
              <c:strCache>
                <c:ptCount val="1"/>
                <c:pt idx="0">
                  <c:v>Automatic</c:v>
                </c:pt>
              </c:strCache>
            </c:strRef>
          </c:tx>
          <c:spPr>
            <a:solidFill>
              <a:schemeClr val="accent1">
                <a:tint val="58000"/>
                <a:alpha val="88000"/>
              </a:schemeClr>
            </a:solidFill>
            <a:ln>
              <a:solidFill>
                <a:schemeClr val="accent1">
                  <a:tint val="58000"/>
                  <a:lumMod val="50000"/>
                </a:schemeClr>
              </a:solidFill>
            </a:ln>
            <a:effectLst/>
            <a:scene3d>
              <a:camera prst="orthographicFront"/>
              <a:lightRig rig="threePt" dir="t"/>
            </a:scene3d>
            <a:sp3d prstMaterial="flat">
              <a:contourClr>
                <a:schemeClr val="accent1">
                  <a:tint val="58000"/>
                  <a:lumMod val="50000"/>
                </a:schemeClr>
              </a:contourClr>
            </a:sp3d>
          </c:spPr>
          <c:invertIfNegative val="0"/>
          <c:dLbls>
            <c:spPr>
              <a:solidFill>
                <a:srgbClr val="4472C4">
                  <a:tint val="58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Sheet2!$M$164:$M$167</c:f>
              <c:strCache>
                <c:ptCount val="3"/>
                <c:pt idx="0">
                  <c:v>Lower_Class</c:v>
                </c:pt>
                <c:pt idx="1">
                  <c:v>Middle_class</c:v>
                </c:pt>
                <c:pt idx="2">
                  <c:v>Upper_clss</c:v>
                </c:pt>
              </c:strCache>
            </c:strRef>
          </c:cat>
          <c:val>
            <c:numRef>
              <c:f>Sheet2!$N$164:$N$167</c:f>
              <c:numCache>
                <c:formatCode>General</c:formatCode>
                <c:ptCount val="3"/>
                <c:pt idx="0">
                  <c:v>956</c:v>
                </c:pt>
                <c:pt idx="1">
                  <c:v>1108</c:v>
                </c:pt>
                <c:pt idx="2">
                  <c:v>143</c:v>
                </c:pt>
              </c:numCache>
            </c:numRef>
          </c:val>
          <c:extLst>
            <c:ext xmlns:c16="http://schemas.microsoft.com/office/drawing/2014/chart" uri="{C3380CC4-5D6E-409C-BE32-E72D297353CC}">
              <c16:uniqueId val="{00000000-2903-48C0-B9FE-329DE2BE5F55}"/>
            </c:ext>
          </c:extLst>
        </c:ser>
        <c:ser>
          <c:idx val="1"/>
          <c:order val="1"/>
          <c:tx>
            <c:strRef>
              <c:f>Sheet2!$O$162:$O$163</c:f>
              <c:strCache>
                <c:ptCount val="1"/>
                <c:pt idx="0">
                  <c:v>Manual</c:v>
                </c:pt>
              </c:strCache>
            </c:strRef>
          </c:tx>
          <c:spPr>
            <a:solidFill>
              <a:schemeClr val="accent1">
                <a:tint val="86000"/>
                <a:alpha val="88000"/>
              </a:schemeClr>
            </a:solidFill>
            <a:ln>
              <a:solidFill>
                <a:schemeClr val="accent1">
                  <a:tint val="86000"/>
                  <a:lumMod val="50000"/>
                </a:schemeClr>
              </a:solidFill>
            </a:ln>
            <a:effectLst/>
            <a:scene3d>
              <a:camera prst="orthographicFront"/>
              <a:lightRig rig="threePt" dir="t"/>
            </a:scene3d>
            <a:sp3d prstMaterial="flat">
              <a:contourClr>
                <a:schemeClr val="accent1">
                  <a:tint val="86000"/>
                  <a:lumMod val="50000"/>
                </a:schemeClr>
              </a:contourClr>
            </a:sp3d>
          </c:spPr>
          <c:invertIfNegative val="0"/>
          <c:dLbls>
            <c:spPr>
              <a:solidFill>
                <a:srgbClr val="4472C4">
                  <a:tint val="8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Sheet2!$M$164:$M$167</c:f>
              <c:strCache>
                <c:ptCount val="3"/>
                <c:pt idx="0">
                  <c:v>Lower_Class</c:v>
                </c:pt>
                <c:pt idx="1">
                  <c:v>Middle_class</c:v>
                </c:pt>
                <c:pt idx="2">
                  <c:v>Upper_clss</c:v>
                </c:pt>
              </c:strCache>
            </c:strRef>
          </c:cat>
          <c:val>
            <c:numRef>
              <c:f>Sheet2!$O$164:$O$167</c:f>
              <c:numCache>
                <c:formatCode>General</c:formatCode>
                <c:ptCount val="3"/>
                <c:pt idx="0">
                  <c:v>1001</c:v>
                </c:pt>
                <c:pt idx="1">
                  <c:v>1104</c:v>
                </c:pt>
                <c:pt idx="2">
                  <c:v>147</c:v>
                </c:pt>
              </c:numCache>
            </c:numRef>
          </c:val>
          <c:extLst>
            <c:ext xmlns:c16="http://schemas.microsoft.com/office/drawing/2014/chart" uri="{C3380CC4-5D6E-409C-BE32-E72D297353CC}">
              <c16:uniqueId val="{00000001-2903-48C0-B9FE-329DE2BE5F55}"/>
            </c:ext>
          </c:extLst>
        </c:ser>
        <c:ser>
          <c:idx val="2"/>
          <c:order val="2"/>
          <c:tx>
            <c:strRef>
              <c:f>Sheet2!$P$162:$P$163</c:f>
              <c:strCache>
                <c:ptCount val="1"/>
                <c:pt idx="0">
                  <c:v>Other</c:v>
                </c:pt>
              </c:strCache>
            </c:strRef>
          </c:tx>
          <c:spPr>
            <a:solidFill>
              <a:schemeClr val="accent1">
                <a:shade val="86000"/>
                <a:alpha val="88000"/>
              </a:schemeClr>
            </a:solidFill>
            <a:ln>
              <a:solidFill>
                <a:schemeClr val="accent1">
                  <a:shade val="86000"/>
                  <a:lumMod val="50000"/>
                </a:schemeClr>
              </a:solidFill>
            </a:ln>
            <a:effectLst/>
            <a:scene3d>
              <a:camera prst="orthographicFront"/>
              <a:lightRig rig="threePt" dir="t"/>
            </a:scene3d>
            <a:sp3d prstMaterial="flat">
              <a:contourClr>
                <a:schemeClr val="accent1">
                  <a:shade val="86000"/>
                  <a:lumMod val="50000"/>
                </a:schemeClr>
              </a:contourClr>
            </a:sp3d>
          </c:spPr>
          <c:invertIfNegative val="0"/>
          <c:dLbls>
            <c:spPr>
              <a:solidFill>
                <a:srgbClr val="4472C4">
                  <a:shade val="86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Sheet2!$M$164:$M$167</c:f>
              <c:strCache>
                <c:ptCount val="3"/>
                <c:pt idx="0">
                  <c:v>Lower_Class</c:v>
                </c:pt>
                <c:pt idx="1">
                  <c:v>Middle_class</c:v>
                </c:pt>
                <c:pt idx="2">
                  <c:v>Upper_clss</c:v>
                </c:pt>
              </c:strCache>
            </c:strRef>
          </c:cat>
          <c:val>
            <c:numRef>
              <c:f>Sheet2!$P$164:$P$167</c:f>
              <c:numCache>
                <c:formatCode>General</c:formatCode>
                <c:ptCount val="3"/>
                <c:pt idx="0">
                  <c:v>965</c:v>
                </c:pt>
                <c:pt idx="1">
                  <c:v>1053</c:v>
                </c:pt>
                <c:pt idx="2">
                  <c:v>170</c:v>
                </c:pt>
              </c:numCache>
            </c:numRef>
          </c:val>
          <c:extLst>
            <c:ext xmlns:c16="http://schemas.microsoft.com/office/drawing/2014/chart" uri="{C3380CC4-5D6E-409C-BE32-E72D297353CC}">
              <c16:uniqueId val="{00000002-2903-48C0-B9FE-329DE2BE5F55}"/>
            </c:ext>
          </c:extLst>
        </c:ser>
        <c:ser>
          <c:idx val="3"/>
          <c:order val="3"/>
          <c:tx>
            <c:strRef>
              <c:f>Sheet2!$Q$162:$Q$163</c:f>
              <c:strCache>
                <c:ptCount val="1"/>
                <c:pt idx="0">
                  <c:v>Semi-Auto</c:v>
                </c:pt>
              </c:strCache>
            </c:strRef>
          </c:tx>
          <c:spPr>
            <a:solidFill>
              <a:schemeClr val="accent1">
                <a:shade val="58000"/>
                <a:alpha val="88000"/>
              </a:schemeClr>
            </a:solidFill>
            <a:ln>
              <a:solidFill>
                <a:schemeClr val="accent1">
                  <a:shade val="58000"/>
                  <a:lumMod val="50000"/>
                </a:schemeClr>
              </a:solidFill>
            </a:ln>
            <a:effectLst/>
            <a:scene3d>
              <a:camera prst="orthographicFront"/>
              <a:lightRig rig="threePt" dir="t"/>
            </a:scene3d>
            <a:sp3d prstMaterial="flat">
              <a:contourClr>
                <a:schemeClr val="accent1">
                  <a:shade val="58000"/>
                  <a:lumMod val="50000"/>
                </a:schemeClr>
              </a:contourClr>
            </a:sp3d>
          </c:spPr>
          <c:invertIfNegative val="0"/>
          <c:dLbls>
            <c:spPr>
              <a:solidFill>
                <a:srgbClr val="4472C4">
                  <a:shade val="58000"/>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Sheet2!$M$164:$M$167</c:f>
              <c:strCache>
                <c:ptCount val="3"/>
                <c:pt idx="0">
                  <c:v>Lower_Class</c:v>
                </c:pt>
                <c:pt idx="1">
                  <c:v>Middle_class</c:v>
                </c:pt>
                <c:pt idx="2">
                  <c:v>Upper_clss</c:v>
                </c:pt>
              </c:strCache>
            </c:strRef>
          </c:cat>
          <c:val>
            <c:numRef>
              <c:f>Sheet2!$Q$164:$Q$167</c:f>
              <c:numCache>
                <c:formatCode>General</c:formatCode>
                <c:ptCount val="3"/>
                <c:pt idx="0">
                  <c:v>926</c:v>
                </c:pt>
                <c:pt idx="1">
                  <c:v>1093</c:v>
                </c:pt>
                <c:pt idx="2">
                  <c:v>165</c:v>
                </c:pt>
              </c:numCache>
            </c:numRef>
          </c:val>
          <c:extLst>
            <c:ext xmlns:c16="http://schemas.microsoft.com/office/drawing/2014/chart" uri="{C3380CC4-5D6E-409C-BE32-E72D297353CC}">
              <c16:uniqueId val="{00000003-2903-48C0-B9FE-329DE2BE5F55}"/>
            </c:ext>
          </c:extLst>
        </c:ser>
        <c:dLbls>
          <c:showLegendKey val="0"/>
          <c:showVal val="1"/>
          <c:showCatName val="0"/>
          <c:showSerName val="0"/>
          <c:showPercent val="0"/>
          <c:showBubbleSize val="0"/>
        </c:dLbls>
        <c:gapWidth val="84"/>
        <c:gapDepth val="53"/>
        <c:shape val="box"/>
        <c:axId val="1530126608"/>
        <c:axId val="1530132848"/>
        <c:axId val="0"/>
      </c:bar3DChart>
      <c:catAx>
        <c:axId val="15301266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530132848"/>
        <c:crosses val="autoZero"/>
        <c:auto val="1"/>
        <c:lblAlgn val="ctr"/>
        <c:lblOffset val="100"/>
        <c:noMultiLvlLbl val="0"/>
      </c:catAx>
      <c:valAx>
        <c:axId val="1530132848"/>
        <c:scaling>
          <c:orientation val="minMax"/>
        </c:scaling>
        <c:delete val="1"/>
        <c:axPos val="l"/>
        <c:numFmt formatCode="General" sourceLinked="1"/>
        <c:majorTickMark val="out"/>
        <c:minorTickMark val="none"/>
        <c:tickLblPos val="nextTo"/>
        <c:crossAx val="15301266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7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Reversed" id="21">
  <a:schemeClr val="accent1"/>
</cs:colorStyle>
</file>

<file path=ppt/charts/colors6.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2/28/23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2/28/23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2/28/23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2/28/23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2/28/23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302E-77AA-DBB3-17DD-6FD8044BB868}"/>
              </a:ext>
            </a:extLst>
          </p:cNvPr>
          <p:cNvSpPr>
            <a:spLocks noGrp="1"/>
          </p:cNvSpPr>
          <p:nvPr>
            <p:ph type="ctrTitle"/>
          </p:nvPr>
        </p:nvSpPr>
        <p:spPr/>
        <p:txBody>
          <a:bodyPr/>
          <a:lstStyle/>
          <a:p>
            <a:r>
              <a:rPr lang="en-IN" dirty="0"/>
              <a:t>CAR LAUNCH DATASET ANALYSIS IN UK MARKET</a:t>
            </a:r>
          </a:p>
        </p:txBody>
      </p:sp>
      <p:sp>
        <p:nvSpPr>
          <p:cNvPr id="3" name="Subtitle 2">
            <a:extLst>
              <a:ext uri="{FF2B5EF4-FFF2-40B4-BE49-F238E27FC236}">
                <a16:creationId xmlns:a16="http://schemas.microsoft.com/office/drawing/2014/main" id="{FE9CA18B-30E0-9A87-7E91-AE00D8EBA6D3}"/>
              </a:ext>
            </a:extLst>
          </p:cNvPr>
          <p:cNvSpPr>
            <a:spLocks noGrp="1"/>
          </p:cNvSpPr>
          <p:nvPr>
            <p:ph type="subTitle" idx="1"/>
          </p:nvPr>
        </p:nvSpPr>
        <p:spPr/>
        <p:txBody>
          <a:bodyPr/>
          <a:lstStyle/>
          <a:p>
            <a:r>
              <a:rPr lang="en-IN" dirty="0"/>
              <a:t>Presented By : Aniket Sharma</a:t>
            </a:r>
          </a:p>
        </p:txBody>
      </p:sp>
    </p:spTree>
    <p:extLst>
      <p:ext uri="{BB962C8B-B14F-4D97-AF65-F5344CB8AC3E}">
        <p14:creationId xmlns:p14="http://schemas.microsoft.com/office/powerpoint/2010/main" val="3311866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076A-D2B7-6126-AF01-3575F7191133}"/>
              </a:ext>
            </a:extLst>
          </p:cNvPr>
          <p:cNvSpPr>
            <a:spLocks noGrp="1"/>
          </p:cNvSpPr>
          <p:nvPr>
            <p:ph type="title"/>
          </p:nvPr>
        </p:nvSpPr>
        <p:spPr/>
        <p:txBody>
          <a:bodyPr/>
          <a:lstStyle/>
          <a:p>
            <a:r>
              <a:rPr lang="en-IN" dirty="0"/>
              <a:t>THANK YOU </a:t>
            </a:r>
          </a:p>
        </p:txBody>
      </p:sp>
      <p:pic>
        <p:nvPicPr>
          <p:cNvPr id="5" name="Content Placeholder 4">
            <a:extLst>
              <a:ext uri="{FF2B5EF4-FFF2-40B4-BE49-F238E27FC236}">
                <a16:creationId xmlns:a16="http://schemas.microsoft.com/office/drawing/2014/main" id="{494F2D42-C17A-F2E7-78A6-ADFE9F02CE96}"/>
              </a:ext>
            </a:extLst>
          </p:cNvPr>
          <p:cNvPicPr>
            <a:picLocks noGrp="1" noChangeAspect="1"/>
          </p:cNvPicPr>
          <p:nvPr>
            <p:ph idx="1"/>
          </p:nvPr>
        </p:nvPicPr>
        <p:blipFill>
          <a:blip r:embed="rId2"/>
          <a:stretch>
            <a:fillRect/>
          </a:stretch>
        </p:blipFill>
        <p:spPr>
          <a:xfrm>
            <a:off x="1889500" y="2650067"/>
            <a:ext cx="9286499" cy="4269940"/>
          </a:xfrm>
        </p:spPr>
      </p:pic>
    </p:spTree>
    <p:extLst>
      <p:ext uri="{BB962C8B-B14F-4D97-AF65-F5344CB8AC3E}">
        <p14:creationId xmlns:p14="http://schemas.microsoft.com/office/powerpoint/2010/main" val="252763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79B42-529D-610E-E37B-395513E906BC}"/>
              </a:ext>
            </a:extLst>
          </p:cNvPr>
          <p:cNvSpPr>
            <a:spLocks noGrp="1"/>
          </p:cNvSpPr>
          <p:nvPr>
            <p:ph type="title"/>
          </p:nvPr>
        </p:nvSpPr>
        <p:spPr/>
        <p:txBody>
          <a:bodyPr/>
          <a:lstStyle/>
          <a:p>
            <a:r>
              <a:rPr lang="en-IN" dirty="0"/>
              <a:t>DASHBOARD </a:t>
            </a:r>
          </a:p>
        </p:txBody>
      </p:sp>
      <p:pic>
        <p:nvPicPr>
          <p:cNvPr id="4" name="Content Placeholder 3">
            <a:extLst>
              <a:ext uri="{FF2B5EF4-FFF2-40B4-BE49-F238E27FC236}">
                <a16:creationId xmlns:a16="http://schemas.microsoft.com/office/drawing/2014/main" id="{2352E135-810B-43AC-321F-6277B34FCAB3}"/>
              </a:ext>
            </a:extLst>
          </p:cNvPr>
          <p:cNvPicPr>
            <a:picLocks noGrp="1" noChangeAspect="1"/>
          </p:cNvPicPr>
          <p:nvPr>
            <p:ph idx="1"/>
          </p:nvPr>
        </p:nvPicPr>
        <p:blipFill>
          <a:blip r:embed="rId2"/>
          <a:stretch>
            <a:fillRect/>
          </a:stretch>
        </p:blipFill>
        <p:spPr>
          <a:xfrm>
            <a:off x="1058334" y="2143314"/>
            <a:ext cx="9685866" cy="4267498"/>
          </a:xfrm>
          <a:prstGeom prst="rect">
            <a:avLst/>
          </a:prstGeom>
        </p:spPr>
      </p:pic>
    </p:spTree>
    <p:extLst>
      <p:ext uri="{BB962C8B-B14F-4D97-AF65-F5344CB8AC3E}">
        <p14:creationId xmlns:p14="http://schemas.microsoft.com/office/powerpoint/2010/main" val="276058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D445-0C0A-F510-7078-E94F1A74FC5E}"/>
              </a:ext>
            </a:extLst>
          </p:cNvPr>
          <p:cNvSpPr>
            <a:spLocks noGrp="1"/>
          </p:cNvSpPr>
          <p:nvPr>
            <p:ph type="title"/>
          </p:nvPr>
        </p:nvSpPr>
        <p:spPr/>
        <p:txBody>
          <a:bodyPr/>
          <a:lstStyle/>
          <a:p>
            <a:r>
              <a:rPr lang="en-IN" dirty="0"/>
              <a:t>INSIGHTS (Metadata)</a:t>
            </a:r>
          </a:p>
        </p:txBody>
      </p:sp>
      <p:pic>
        <p:nvPicPr>
          <p:cNvPr id="13" name="Picture 12">
            <a:extLst>
              <a:ext uri="{FF2B5EF4-FFF2-40B4-BE49-F238E27FC236}">
                <a16:creationId xmlns:a16="http://schemas.microsoft.com/office/drawing/2014/main" id="{BB79972B-5B78-8A34-B16F-877B14B65687}"/>
              </a:ext>
            </a:extLst>
          </p:cNvPr>
          <p:cNvPicPr>
            <a:picLocks noChangeAspect="1"/>
          </p:cNvPicPr>
          <p:nvPr/>
        </p:nvPicPr>
        <p:blipFill>
          <a:blip r:embed="rId2"/>
          <a:stretch>
            <a:fillRect/>
          </a:stretch>
        </p:blipFill>
        <p:spPr>
          <a:xfrm>
            <a:off x="387084" y="4663964"/>
            <a:ext cx="1657581" cy="1552792"/>
          </a:xfrm>
          <a:prstGeom prst="rect">
            <a:avLst/>
          </a:prstGeom>
        </p:spPr>
      </p:pic>
      <p:pic>
        <p:nvPicPr>
          <p:cNvPr id="15" name="Picture 14">
            <a:extLst>
              <a:ext uri="{FF2B5EF4-FFF2-40B4-BE49-F238E27FC236}">
                <a16:creationId xmlns:a16="http://schemas.microsoft.com/office/drawing/2014/main" id="{DEF4EDFC-49DD-46DA-A10A-349309E2AB4B}"/>
              </a:ext>
            </a:extLst>
          </p:cNvPr>
          <p:cNvPicPr>
            <a:picLocks noChangeAspect="1"/>
          </p:cNvPicPr>
          <p:nvPr/>
        </p:nvPicPr>
        <p:blipFill>
          <a:blip r:embed="rId3"/>
          <a:stretch>
            <a:fillRect/>
          </a:stretch>
        </p:blipFill>
        <p:spPr>
          <a:xfrm>
            <a:off x="2616199" y="4678236"/>
            <a:ext cx="1972735" cy="1538520"/>
          </a:xfrm>
          <a:prstGeom prst="rect">
            <a:avLst/>
          </a:prstGeom>
        </p:spPr>
      </p:pic>
      <p:pic>
        <p:nvPicPr>
          <p:cNvPr id="17" name="Picture 16">
            <a:extLst>
              <a:ext uri="{FF2B5EF4-FFF2-40B4-BE49-F238E27FC236}">
                <a16:creationId xmlns:a16="http://schemas.microsoft.com/office/drawing/2014/main" id="{EBD5D5CE-8475-1A0E-3C19-D03A5A167305}"/>
              </a:ext>
            </a:extLst>
          </p:cNvPr>
          <p:cNvPicPr>
            <a:picLocks noChangeAspect="1"/>
          </p:cNvPicPr>
          <p:nvPr/>
        </p:nvPicPr>
        <p:blipFill>
          <a:blip r:embed="rId4"/>
          <a:stretch>
            <a:fillRect/>
          </a:stretch>
        </p:blipFill>
        <p:spPr>
          <a:xfrm>
            <a:off x="5324922" y="4678235"/>
            <a:ext cx="2115464" cy="1538519"/>
          </a:xfrm>
          <a:prstGeom prst="rect">
            <a:avLst/>
          </a:prstGeom>
        </p:spPr>
      </p:pic>
      <p:pic>
        <p:nvPicPr>
          <p:cNvPr id="19" name="Picture 18">
            <a:extLst>
              <a:ext uri="{FF2B5EF4-FFF2-40B4-BE49-F238E27FC236}">
                <a16:creationId xmlns:a16="http://schemas.microsoft.com/office/drawing/2014/main" id="{CB3A05D1-A7A9-37B4-04F5-0C667D185BBC}"/>
              </a:ext>
            </a:extLst>
          </p:cNvPr>
          <p:cNvPicPr>
            <a:picLocks noChangeAspect="1"/>
          </p:cNvPicPr>
          <p:nvPr/>
        </p:nvPicPr>
        <p:blipFill>
          <a:blip r:embed="rId5"/>
          <a:stretch>
            <a:fillRect/>
          </a:stretch>
        </p:blipFill>
        <p:spPr>
          <a:xfrm>
            <a:off x="8185020" y="4674911"/>
            <a:ext cx="2703114" cy="1538519"/>
          </a:xfrm>
          <a:prstGeom prst="rect">
            <a:avLst/>
          </a:prstGeom>
        </p:spPr>
      </p:pic>
      <p:pic>
        <p:nvPicPr>
          <p:cNvPr id="23" name="Picture 22">
            <a:extLst>
              <a:ext uri="{FF2B5EF4-FFF2-40B4-BE49-F238E27FC236}">
                <a16:creationId xmlns:a16="http://schemas.microsoft.com/office/drawing/2014/main" id="{C896C307-CAC5-E082-F6BE-9A900217351F}"/>
              </a:ext>
            </a:extLst>
          </p:cNvPr>
          <p:cNvPicPr>
            <a:picLocks noChangeAspect="1"/>
          </p:cNvPicPr>
          <p:nvPr/>
        </p:nvPicPr>
        <p:blipFill>
          <a:blip r:embed="rId6"/>
          <a:stretch>
            <a:fillRect/>
          </a:stretch>
        </p:blipFill>
        <p:spPr>
          <a:xfrm>
            <a:off x="342096" y="2194035"/>
            <a:ext cx="11507806" cy="2208631"/>
          </a:xfrm>
          <a:prstGeom prst="rect">
            <a:avLst/>
          </a:prstGeom>
        </p:spPr>
      </p:pic>
    </p:spTree>
    <p:extLst>
      <p:ext uri="{BB962C8B-B14F-4D97-AF65-F5344CB8AC3E}">
        <p14:creationId xmlns:p14="http://schemas.microsoft.com/office/powerpoint/2010/main" val="18135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F0FB-7C4F-81D9-0EB0-164DBD9DA012}"/>
              </a:ext>
            </a:extLst>
          </p:cNvPr>
          <p:cNvSpPr>
            <a:spLocks noGrp="1"/>
          </p:cNvSpPr>
          <p:nvPr>
            <p:ph type="title"/>
          </p:nvPr>
        </p:nvSpPr>
        <p:spPr>
          <a:xfrm>
            <a:off x="660400" y="-152401"/>
            <a:ext cx="10721598" cy="1972733"/>
          </a:xfrm>
        </p:spPr>
        <p:txBody>
          <a:bodyPr/>
          <a:lstStyle/>
          <a:p>
            <a:r>
              <a:rPr lang="en-IN" sz="3200" b="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The sum count of price of cars according to models and their changes in the years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FA567C40-9144-4A39-AF5F-9811CF802ABA}"/>
              </a:ext>
            </a:extLst>
          </p:cNvPr>
          <p:cNvGraphicFramePr>
            <a:graphicFrameLocks noGrp="1"/>
          </p:cNvGraphicFramePr>
          <p:nvPr>
            <p:ph idx="1"/>
            <p:extLst>
              <p:ext uri="{D42A27DB-BD31-4B8C-83A1-F6EECF244321}">
                <p14:modId xmlns:p14="http://schemas.microsoft.com/office/powerpoint/2010/main" val="3560397627"/>
              </p:ext>
            </p:extLst>
          </p:nvPr>
        </p:nvGraphicFramePr>
        <p:xfrm>
          <a:off x="4817532" y="2222500"/>
          <a:ext cx="6564465" cy="302683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5B5B97C-51C2-9F60-6FA1-FF8C6B8F6EF0}"/>
              </a:ext>
            </a:extLst>
          </p:cNvPr>
          <p:cNvSpPr txBox="1"/>
          <p:nvPr/>
        </p:nvSpPr>
        <p:spPr>
          <a:xfrm>
            <a:off x="162982" y="2222500"/>
            <a:ext cx="4654550" cy="1561005"/>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changes according to the </a:t>
            </a:r>
            <a:r>
              <a:rPr lang="en-IN" dirty="0">
                <a:latin typeface="Calibri" panose="020F0502020204030204" pitchFamily="34" charset="0"/>
                <a:ea typeface="Calibri" panose="020F0502020204030204" pitchFamily="34" charset="0"/>
                <a:cs typeface="Times New Roman" panose="02020603050405020304" pitchFamily="18" charset="0"/>
              </a:rPr>
              <a:t>year and cars(model)</a:t>
            </a:r>
            <a:r>
              <a:rPr lang="en-IN" sz="1800" dirty="0">
                <a:effectLst/>
                <a:latin typeface="Calibri" panose="020F0502020204030204" pitchFamily="34" charset="0"/>
                <a:ea typeface="Calibri" panose="020F0502020204030204" pitchFamily="34" charset="0"/>
                <a:cs typeface="Times New Roman" panose="02020603050405020304" pitchFamily="18" charset="0"/>
              </a:rPr>
              <a:t> started to develop a lot of features and hence vintage came to an end and new cars started to develop a good hold in the market  </a:t>
            </a:r>
          </a:p>
        </p:txBody>
      </p:sp>
      <p:sp>
        <p:nvSpPr>
          <p:cNvPr id="8" name="TextBox 7">
            <a:extLst>
              <a:ext uri="{FF2B5EF4-FFF2-40B4-BE49-F238E27FC236}">
                <a16:creationId xmlns:a16="http://schemas.microsoft.com/office/drawing/2014/main" id="{B3DEC6A4-8319-A249-6368-085D85885025}"/>
              </a:ext>
            </a:extLst>
          </p:cNvPr>
          <p:cNvSpPr txBox="1"/>
          <p:nvPr/>
        </p:nvSpPr>
        <p:spPr>
          <a:xfrm>
            <a:off x="162982" y="3737470"/>
            <a:ext cx="4510618" cy="1561005"/>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So there`s a change in price in cars according to their models and advancement year by year and that’s what this bar graph and can also be seen on the dashboard</a:t>
            </a:r>
          </a:p>
        </p:txBody>
      </p:sp>
      <p:sp>
        <p:nvSpPr>
          <p:cNvPr id="10" name="TextBox 9">
            <a:extLst>
              <a:ext uri="{FF2B5EF4-FFF2-40B4-BE49-F238E27FC236}">
                <a16:creationId xmlns:a16="http://schemas.microsoft.com/office/drawing/2014/main" id="{77AEB899-5067-56C4-8746-831967299C7E}"/>
              </a:ext>
            </a:extLst>
          </p:cNvPr>
          <p:cNvSpPr txBox="1"/>
          <p:nvPr/>
        </p:nvSpPr>
        <p:spPr>
          <a:xfrm>
            <a:off x="162981" y="5670860"/>
            <a:ext cx="11123085" cy="671915"/>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And it is visible on this bar graph  Mercedes G CLASS And Further Advancement Is Holding a good position in the market </a:t>
            </a:r>
          </a:p>
        </p:txBody>
      </p:sp>
    </p:spTree>
    <p:extLst>
      <p:ext uri="{BB962C8B-B14F-4D97-AF65-F5344CB8AC3E}">
        <p14:creationId xmlns:p14="http://schemas.microsoft.com/office/powerpoint/2010/main" val="3668969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6EF8-F2A0-E235-4BEC-8C4724F2403B}"/>
              </a:ext>
            </a:extLst>
          </p:cNvPr>
          <p:cNvSpPr>
            <a:spLocks noGrp="1"/>
          </p:cNvSpPr>
          <p:nvPr>
            <p:ph type="title"/>
          </p:nvPr>
        </p:nvSpPr>
        <p:spPr/>
        <p:txBody>
          <a:bodyPr/>
          <a:lstStyle/>
          <a:p>
            <a:r>
              <a:rPr lang="en-IN" dirty="0"/>
              <a:t>CATERGORIES OF CARS(MODEL) BASED ON PRICE(bucket)</a:t>
            </a:r>
          </a:p>
        </p:txBody>
      </p:sp>
      <p:graphicFrame>
        <p:nvGraphicFramePr>
          <p:cNvPr id="4" name="Content Placeholder 3">
            <a:extLst>
              <a:ext uri="{FF2B5EF4-FFF2-40B4-BE49-F238E27FC236}">
                <a16:creationId xmlns:a16="http://schemas.microsoft.com/office/drawing/2014/main" id="{448D5DF4-9404-40F3-B613-B65B71033D84}"/>
              </a:ext>
            </a:extLst>
          </p:cNvPr>
          <p:cNvGraphicFramePr>
            <a:graphicFrameLocks noGrp="1"/>
          </p:cNvGraphicFramePr>
          <p:nvPr>
            <p:ph idx="1"/>
            <p:extLst>
              <p:ext uri="{D42A27DB-BD31-4B8C-83A1-F6EECF244321}">
                <p14:modId xmlns:p14="http://schemas.microsoft.com/office/powerpoint/2010/main" val="2194686109"/>
              </p:ext>
            </p:extLst>
          </p:nvPr>
        </p:nvGraphicFramePr>
        <p:xfrm>
          <a:off x="5816600" y="2222500"/>
          <a:ext cx="5556249" cy="367876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8ECA11EF-3F84-E20C-006B-596C03A133AE}"/>
              </a:ext>
            </a:extLst>
          </p:cNvPr>
          <p:cNvSpPr txBox="1"/>
          <p:nvPr/>
        </p:nvSpPr>
        <p:spPr>
          <a:xfrm>
            <a:off x="205317" y="2288680"/>
            <a:ext cx="5611283" cy="1264642"/>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cars are categorized under price medium and hence different cars have different models and according to that model a clustered bar  graph is shown in this slide and also depicted On the dashboard </a:t>
            </a:r>
          </a:p>
        </p:txBody>
      </p:sp>
      <p:sp>
        <p:nvSpPr>
          <p:cNvPr id="8" name="TextBox 7">
            <a:extLst>
              <a:ext uri="{FF2B5EF4-FFF2-40B4-BE49-F238E27FC236}">
                <a16:creationId xmlns:a16="http://schemas.microsoft.com/office/drawing/2014/main" id="{9605CD33-20F4-40CE-F164-3BFF06AECF58}"/>
              </a:ext>
            </a:extLst>
          </p:cNvPr>
          <p:cNvSpPr txBox="1"/>
          <p:nvPr/>
        </p:nvSpPr>
        <p:spPr>
          <a:xfrm>
            <a:off x="205317" y="3792043"/>
            <a:ext cx="5221817" cy="1857368"/>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So as seen on the bar graph we can see the bucket 4 has high value of cars and all the buckets are sorted accordingly as per the price and advancement of the cars and we have 4 buckets where bucket 1 2 3 4 are sorted accordingly to the price of car</a:t>
            </a:r>
          </a:p>
        </p:txBody>
      </p:sp>
      <p:sp>
        <p:nvSpPr>
          <p:cNvPr id="10" name="TextBox 9">
            <a:extLst>
              <a:ext uri="{FF2B5EF4-FFF2-40B4-BE49-F238E27FC236}">
                <a16:creationId xmlns:a16="http://schemas.microsoft.com/office/drawing/2014/main" id="{1B865AA9-A4C0-BC2F-212F-D93BB45A652E}"/>
              </a:ext>
            </a:extLst>
          </p:cNvPr>
          <p:cNvSpPr txBox="1"/>
          <p:nvPr/>
        </p:nvSpPr>
        <p:spPr>
          <a:xfrm>
            <a:off x="205317" y="5901267"/>
            <a:ext cx="11343216" cy="671915"/>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 This chart consist of year buckets and all the models of cars and their values so with the help of slicer we can find out details of years buckets and model name of car</a:t>
            </a:r>
          </a:p>
        </p:txBody>
      </p:sp>
    </p:spTree>
    <p:extLst>
      <p:ext uri="{BB962C8B-B14F-4D97-AF65-F5344CB8AC3E}">
        <p14:creationId xmlns:p14="http://schemas.microsoft.com/office/powerpoint/2010/main" val="2366301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5E01-9496-5C5C-3631-4D83E156DC03}"/>
              </a:ext>
            </a:extLst>
          </p:cNvPr>
          <p:cNvSpPr>
            <a:spLocks noGrp="1"/>
          </p:cNvSpPr>
          <p:nvPr>
            <p:ph type="title"/>
          </p:nvPr>
        </p:nvSpPr>
        <p:spPr/>
        <p:txBody>
          <a:bodyPr/>
          <a:lstStyle/>
          <a:p>
            <a:r>
              <a:rPr lang="en-IN" dirty="0"/>
              <a:t>FUEL TYPE (efficiency and price of cars/sales of cars /</a:t>
            </a:r>
            <a:r>
              <a:rPr lang="en-IN" dirty="0" err="1"/>
              <a:t>fueltype</a:t>
            </a:r>
            <a:r>
              <a:rPr lang="en-IN" dirty="0"/>
              <a:t>)</a:t>
            </a:r>
          </a:p>
        </p:txBody>
      </p:sp>
      <p:graphicFrame>
        <p:nvGraphicFramePr>
          <p:cNvPr id="4" name="Content Placeholder 3">
            <a:extLst>
              <a:ext uri="{FF2B5EF4-FFF2-40B4-BE49-F238E27FC236}">
                <a16:creationId xmlns:a16="http://schemas.microsoft.com/office/drawing/2014/main" id="{4A1ECEE0-666A-4E8D-987B-6D398FFB3BB4}"/>
              </a:ext>
            </a:extLst>
          </p:cNvPr>
          <p:cNvGraphicFramePr>
            <a:graphicFrameLocks noGrp="1"/>
          </p:cNvGraphicFramePr>
          <p:nvPr>
            <p:ph idx="1"/>
            <p:extLst>
              <p:ext uri="{D42A27DB-BD31-4B8C-83A1-F6EECF244321}">
                <p14:modId xmlns:p14="http://schemas.microsoft.com/office/powerpoint/2010/main" val="745371538"/>
              </p:ext>
            </p:extLst>
          </p:nvPr>
        </p:nvGraphicFramePr>
        <p:xfrm>
          <a:off x="5435600" y="2222500"/>
          <a:ext cx="5937250" cy="36369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4C80780-9CAE-0613-9098-2DE5078A5AE7}"/>
              </a:ext>
            </a:extLst>
          </p:cNvPr>
          <p:cNvSpPr txBox="1"/>
          <p:nvPr/>
        </p:nvSpPr>
        <p:spPr>
          <a:xfrm>
            <a:off x="146050" y="2222500"/>
            <a:ext cx="5094816" cy="1200329"/>
          </a:xfrm>
          <a:prstGeom prst="rect">
            <a:avLst/>
          </a:prstGeom>
          <a:noFill/>
        </p:spPr>
        <p:txBody>
          <a:bodyPr wrap="square">
            <a:spAutoFit/>
          </a:bodyPr>
          <a:lstStyle/>
          <a:p>
            <a:pPr marL="285750" indent="-285750">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This graph shows the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fueltype</a:t>
            </a:r>
            <a:r>
              <a:rPr lang="en-IN" sz="2400" dirty="0">
                <a:effectLst/>
                <a:latin typeface="Calibri" panose="020F0502020204030204" pitchFamily="34" charset="0"/>
                <a:ea typeface="Calibri" panose="020F0502020204030204" pitchFamily="34" charset="0"/>
                <a:cs typeface="Times New Roman" panose="02020603050405020304" pitchFamily="18" charset="0"/>
              </a:rPr>
              <a:t> that cars is using and hence the value of price according to the car</a:t>
            </a:r>
            <a:endParaRPr lang="en-IN" sz="2400" dirty="0"/>
          </a:p>
        </p:txBody>
      </p:sp>
      <p:sp>
        <p:nvSpPr>
          <p:cNvPr id="8" name="TextBox 7">
            <a:extLst>
              <a:ext uri="{FF2B5EF4-FFF2-40B4-BE49-F238E27FC236}">
                <a16:creationId xmlns:a16="http://schemas.microsoft.com/office/drawing/2014/main" id="{F027D5F9-C85A-1BB1-AC02-F9414A84C799}"/>
              </a:ext>
            </a:extLst>
          </p:cNvPr>
          <p:cNvSpPr txBox="1"/>
          <p:nvPr/>
        </p:nvSpPr>
        <p:spPr>
          <a:xfrm>
            <a:off x="146050" y="3555999"/>
            <a:ext cx="5289550" cy="2050690"/>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pie chart is also shown in the dashboard and depicts the value of fuel types and their changes according to year starting from 1970 to update and their changes over time</a:t>
            </a:r>
          </a:p>
        </p:txBody>
      </p:sp>
      <p:sp>
        <p:nvSpPr>
          <p:cNvPr id="10" name="TextBox 9">
            <a:extLst>
              <a:ext uri="{FF2B5EF4-FFF2-40B4-BE49-F238E27FC236}">
                <a16:creationId xmlns:a16="http://schemas.microsoft.com/office/drawing/2014/main" id="{25B0363D-CB3F-A98B-BE89-52F37441BDBA}"/>
              </a:ext>
            </a:extLst>
          </p:cNvPr>
          <p:cNvSpPr txBox="1"/>
          <p:nvPr/>
        </p:nvSpPr>
        <p:spPr>
          <a:xfrm>
            <a:off x="0" y="5992410"/>
            <a:ext cx="11275483" cy="671915"/>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Currently, it is set to diesel and have more different variants such as petrol hybrid electric etc And the use of these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fueltypes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according to the year</a:t>
            </a:r>
          </a:p>
        </p:txBody>
      </p:sp>
    </p:spTree>
    <p:extLst>
      <p:ext uri="{BB962C8B-B14F-4D97-AF65-F5344CB8AC3E}">
        <p14:creationId xmlns:p14="http://schemas.microsoft.com/office/powerpoint/2010/main" val="152766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1BE0-4D62-77C0-5693-88C6F335845B}"/>
              </a:ext>
            </a:extLst>
          </p:cNvPr>
          <p:cNvSpPr>
            <a:spLocks noGrp="1"/>
          </p:cNvSpPr>
          <p:nvPr>
            <p:ph type="title"/>
          </p:nvPr>
        </p:nvSpPr>
        <p:spPr/>
        <p:txBody>
          <a:bodyPr/>
          <a:lstStyle/>
          <a:p>
            <a:r>
              <a:rPr lang="en-IN" dirty="0"/>
              <a:t>Transmission (3) And their change according to the year</a:t>
            </a:r>
          </a:p>
        </p:txBody>
      </p:sp>
      <p:graphicFrame>
        <p:nvGraphicFramePr>
          <p:cNvPr id="4" name="Content Placeholder 3">
            <a:extLst>
              <a:ext uri="{FF2B5EF4-FFF2-40B4-BE49-F238E27FC236}">
                <a16:creationId xmlns:a16="http://schemas.microsoft.com/office/drawing/2014/main" id="{888DCB66-0CE9-4303-AF0A-2184CD7EA604}"/>
              </a:ext>
            </a:extLst>
          </p:cNvPr>
          <p:cNvGraphicFramePr>
            <a:graphicFrameLocks noGrp="1"/>
          </p:cNvGraphicFramePr>
          <p:nvPr>
            <p:ph idx="1"/>
            <p:extLst>
              <p:ext uri="{D42A27DB-BD31-4B8C-83A1-F6EECF244321}">
                <p14:modId xmlns:p14="http://schemas.microsoft.com/office/powerpoint/2010/main" val="735725110"/>
              </p:ext>
            </p:extLst>
          </p:nvPr>
        </p:nvGraphicFramePr>
        <p:xfrm>
          <a:off x="6519332" y="2222500"/>
          <a:ext cx="4853517" cy="36369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8A896812-C5F5-D4EA-02F7-6FC26425EF51}"/>
              </a:ext>
            </a:extLst>
          </p:cNvPr>
          <p:cNvSpPr txBox="1"/>
          <p:nvPr/>
        </p:nvSpPr>
        <p:spPr>
          <a:xfrm>
            <a:off x="0" y="2387600"/>
            <a:ext cx="6519332" cy="1938992"/>
          </a:xfrm>
          <a:prstGeom prst="rect">
            <a:avLst/>
          </a:prstGeom>
          <a:noFill/>
        </p:spPr>
        <p:txBody>
          <a:bodyPr wrap="square">
            <a:spAutoFit/>
          </a:bodyPr>
          <a:lstStyle/>
          <a:p>
            <a:pPr marL="342900" indent="-342900">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As we can see this pie chart that is on the right shows the </a:t>
            </a:r>
            <a:r>
              <a:rPr lang="en-IN" sz="2400" dirty="0">
                <a:latin typeface="Calibri" panose="020F0502020204030204" pitchFamily="34" charset="0"/>
                <a:ea typeface="Calibri" panose="020F0502020204030204" pitchFamily="34" charset="0"/>
                <a:cs typeface="Times New Roman" panose="02020603050405020304" pitchFamily="18" charset="0"/>
              </a:rPr>
              <a:t>transmission</a:t>
            </a:r>
            <a:r>
              <a:rPr lang="en-IN" sz="2400" dirty="0">
                <a:effectLst/>
                <a:latin typeface="Calibri" panose="020F0502020204030204" pitchFamily="34" charset="0"/>
                <a:ea typeface="Calibri" panose="020F0502020204030204" pitchFamily="34" charset="0"/>
                <a:cs typeface="Times New Roman" panose="02020603050405020304" pitchFamily="18" charset="0"/>
              </a:rPr>
              <a:t> according to the changes over years and different transmission that are commonly used can also be seen on the dashboard by using slicers of year and fuel type</a:t>
            </a:r>
            <a:endParaRPr lang="en-IN" sz="2400" dirty="0"/>
          </a:p>
        </p:txBody>
      </p:sp>
      <p:sp>
        <p:nvSpPr>
          <p:cNvPr id="8" name="TextBox 7">
            <a:extLst>
              <a:ext uri="{FF2B5EF4-FFF2-40B4-BE49-F238E27FC236}">
                <a16:creationId xmlns:a16="http://schemas.microsoft.com/office/drawing/2014/main" id="{71C02FAE-2588-BF3A-40EA-2D5B53FFDFDF}"/>
              </a:ext>
            </a:extLst>
          </p:cNvPr>
          <p:cNvSpPr txBox="1"/>
          <p:nvPr/>
        </p:nvSpPr>
        <p:spPr>
          <a:xfrm>
            <a:off x="1" y="4851399"/>
            <a:ext cx="6519332" cy="993926"/>
          </a:xfrm>
          <a:prstGeom prst="rect">
            <a:avLst/>
          </a:prstGeom>
          <a:noFill/>
        </p:spPr>
        <p:txBody>
          <a:bodyPr wrap="square">
            <a:spAutoFit/>
          </a:bodyPr>
          <a:lstStyle/>
          <a:p>
            <a:pPr marL="457200" indent="-457200">
              <a:lnSpc>
                <a:spcPct val="107000"/>
              </a:lnSpc>
              <a:spcAft>
                <a:spcPts val="800"/>
              </a:spcAft>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Some of the mention transmissions are semi-automatic manual and automatic</a:t>
            </a:r>
          </a:p>
        </p:txBody>
      </p:sp>
    </p:spTree>
    <p:extLst>
      <p:ext uri="{BB962C8B-B14F-4D97-AF65-F5344CB8AC3E}">
        <p14:creationId xmlns:p14="http://schemas.microsoft.com/office/powerpoint/2010/main" val="370635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3CBC-5D4E-46B5-A247-6956AF170A75}"/>
              </a:ext>
            </a:extLst>
          </p:cNvPr>
          <p:cNvSpPr>
            <a:spLocks noGrp="1"/>
          </p:cNvSpPr>
          <p:nvPr>
            <p:ph type="title"/>
          </p:nvPr>
        </p:nvSpPr>
        <p:spPr/>
        <p:txBody>
          <a:bodyPr/>
          <a:lstStyle/>
          <a:p>
            <a:r>
              <a:rPr lang="en-IN" dirty="0"/>
              <a:t>Prices of car sorted according to UK citizen </a:t>
            </a:r>
          </a:p>
        </p:txBody>
      </p:sp>
      <p:graphicFrame>
        <p:nvGraphicFramePr>
          <p:cNvPr id="4" name="Content Placeholder 3">
            <a:extLst>
              <a:ext uri="{FF2B5EF4-FFF2-40B4-BE49-F238E27FC236}">
                <a16:creationId xmlns:a16="http://schemas.microsoft.com/office/drawing/2014/main" id="{ACBB7793-ED2E-46E6-8D73-FB5B4FCDFE84}"/>
              </a:ext>
            </a:extLst>
          </p:cNvPr>
          <p:cNvGraphicFramePr>
            <a:graphicFrameLocks noGrp="1"/>
          </p:cNvGraphicFramePr>
          <p:nvPr>
            <p:ph idx="1"/>
            <p:extLst>
              <p:ext uri="{D42A27DB-BD31-4B8C-83A1-F6EECF244321}">
                <p14:modId xmlns:p14="http://schemas.microsoft.com/office/powerpoint/2010/main" val="410298085"/>
              </p:ext>
            </p:extLst>
          </p:nvPr>
        </p:nvGraphicFramePr>
        <p:xfrm>
          <a:off x="7120466" y="2222500"/>
          <a:ext cx="4252383" cy="36369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A3493D6-9956-59AE-720F-B6C75ADE3EAB}"/>
              </a:ext>
            </a:extLst>
          </p:cNvPr>
          <p:cNvSpPr txBox="1"/>
          <p:nvPr/>
        </p:nvSpPr>
        <p:spPr>
          <a:xfrm>
            <a:off x="-4233" y="2572435"/>
            <a:ext cx="7031566" cy="1815882"/>
          </a:xfrm>
          <a:prstGeom prst="rect">
            <a:avLst/>
          </a:prstGeom>
          <a:noFill/>
        </p:spPr>
        <p:txBody>
          <a:bodyPr wrap="square">
            <a:spAutoFit/>
          </a:bodyPr>
          <a:lstStyle/>
          <a:p>
            <a:pPr marL="457200" indent="-457200">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This graph shows the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clasess</a:t>
            </a:r>
            <a:r>
              <a:rPr lang="en-IN" sz="2800" dirty="0">
                <a:effectLst/>
                <a:latin typeface="Calibri" panose="020F0502020204030204" pitchFamily="34" charset="0"/>
                <a:ea typeface="Calibri" panose="020F0502020204030204" pitchFamily="34" charset="0"/>
                <a:cs typeface="Times New Roman" panose="02020603050405020304" pitchFamily="18" charset="0"/>
              </a:rPr>
              <a:t> that cars is using and hence the value of price according to the car and the number of car (count) sold according to year</a:t>
            </a:r>
            <a:endParaRPr lang="en-IN" sz="2800" dirty="0"/>
          </a:p>
        </p:txBody>
      </p:sp>
    </p:spTree>
    <p:extLst>
      <p:ext uri="{BB962C8B-B14F-4D97-AF65-F5344CB8AC3E}">
        <p14:creationId xmlns:p14="http://schemas.microsoft.com/office/powerpoint/2010/main" val="1848692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3B90F-93FB-F609-7D49-AC9BB3235A51}"/>
              </a:ext>
            </a:extLst>
          </p:cNvPr>
          <p:cNvSpPr>
            <a:spLocks noGrp="1"/>
          </p:cNvSpPr>
          <p:nvPr>
            <p:ph type="title"/>
          </p:nvPr>
        </p:nvSpPr>
        <p:spPr/>
        <p:txBody>
          <a:bodyPr/>
          <a:lstStyle/>
          <a:p>
            <a:r>
              <a:rPr lang="en-IN" dirty="0"/>
              <a:t>PRICES OF CAR ACCORDING TO YEAR &amp; THE TYPES OF TRANSMISSION</a:t>
            </a:r>
          </a:p>
        </p:txBody>
      </p:sp>
      <p:graphicFrame>
        <p:nvGraphicFramePr>
          <p:cNvPr id="4" name="Content Placeholder 3">
            <a:extLst>
              <a:ext uri="{FF2B5EF4-FFF2-40B4-BE49-F238E27FC236}">
                <a16:creationId xmlns:a16="http://schemas.microsoft.com/office/drawing/2014/main" id="{359E991D-0CD3-46ED-9847-EC8D0276A0DF}"/>
              </a:ext>
            </a:extLst>
          </p:cNvPr>
          <p:cNvGraphicFramePr>
            <a:graphicFrameLocks noGrp="1"/>
          </p:cNvGraphicFramePr>
          <p:nvPr>
            <p:ph idx="1"/>
            <p:extLst>
              <p:ext uri="{D42A27DB-BD31-4B8C-83A1-F6EECF244321}">
                <p14:modId xmlns:p14="http://schemas.microsoft.com/office/powerpoint/2010/main" val="2186564707"/>
              </p:ext>
            </p:extLst>
          </p:nvPr>
        </p:nvGraphicFramePr>
        <p:xfrm>
          <a:off x="6688666" y="2222500"/>
          <a:ext cx="4684183" cy="36369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1C245DE-E311-7A1D-F812-66883A5DC2C5}"/>
              </a:ext>
            </a:extLst>
          </p:cNvPr>
          <p:cNvSpPr txBox="1"/>
          <p:nvPr/>
        </p:nvSpPr>
        <p:spPr>
          <a:xfrm>
            <a:off x="400050" y="2347945"/>
            <a:ext cx="6100232" cy="375552"/>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TextBox 7">
            <a:extLst>
              <a:ext uri="{FF2B5EF4-FFF2-40B4-BE49-F238E27FC236}">
                <a16:creationId xmlns:a16="http://schemas.microsoft.com/office/drawing/2014/main" id="{4F95AE72-0969-EEBD-C759-F9CF84AF11A8}"/>
              </a:ext>
            </a:extLst>
          </p:cNvPr>
          <p:cNvSpPr txBox="1"/>
          <p:nvPr/>
        </p:nvSpPr>
        <p:spPr>
          <a:xfrm>
            <a:off x="120651" y="2730473"/>
            <a:ext cx="6220882" cy="2246769"/>
          </a:xfrm>
          <a:prstGeom prst="rect">
            <a:avLst/>
          </a:prstGeom>
          <a:noFill/>
        </p:spPr>
        <p:txBody>
          <a:bodyPr wrap="square">
            <a:spAutoFit/>
          </a:bodyPr>
          <a:lstStyle/>
          <a:p>
            <a:pPr marL="457200" indent="-457200">
              <a:buFont typeface="Arial" panose="020B0604020202020204" pitchFamily="34" charset="0"/>
              <a:buChar char="•"/>
            </a:pPr>
            <a:r>
              <a:rPr lang="en-IN" sz="2800" dirty="0">
                <a:effectLst/>
                <a:latin typeface="Calibri" panose="020F0502020204030204" pitchFamily="34" charset="0"/>
                <a:ea typeface="Calibri" panose="020F0502020204030204" pitchFamily="34" charset="0"/>
                <a:cs typeface="Times New Roman" panose="02020603050405020304" pitchFamily="18" charset="0"/>
              </a:rPr>
              <a:t>This graph shows the </a:t>
            </a:r>
            <a:r>
              <a:rPr lang="en-IN" sz="2800" dirty="0">
                <a:latin typeface="Calibri" panose="020F0502020204030204" pitchFamily="34" charset="0"/>
                <a:ea typeface="Calibri" panose="020F0502020204030204" pitchFamily="34" charset="0"/>
                <a:cs typeface="Times New Roman" panose="02020603050405020304" pitchFamily="18" charset="0"/>
              </a:rPr>
              <a:t>transmission </a:t>
            </a:r>
            <a:r>
              <a:rPr lang="en-IN" sz="2800" dirty="0">
                <a:effectLst/>
                <a:latin typeface="Calibri" panose="020F0502020204030204" pitchFamily="34" charset="0"/>
                <a:ea typeface="Calibri" panose="020F0502020204030204" pitchFamily="34" charset="0"/>
                <a:cs typeface="Times New Roman" panose="02020603050405020304" pitchFamily="18" charset="0"/>
              </a:rPr>
              <a:t> that cars is using and hence the value of price according to the car and the number of car (count) sold according to year</a:t>
            </a:r>
            <a:endParaRPr lang="en-IN" sz="2800" dirty="0"/>
          </a:p>
        </p:txBody>
      </p:sp>
    </p:spTree>
    <p:extLst>
      <p:ext uri="{BB962C8B-B14F-4D97-AF65-F5344CB8AC3E}">
        <p14:creationId xmlns:p14="http://schemas.microsoft.com/office/powerpoint/2010/main" val="1449676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202</TotalTime>
  <Words>504</Words>
  <Application>Microsoft Macintosh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2</vt:lpstr>
      <vt:lpstr>Quotable</vt:lpstr>
      <vt:lpstr>CAR LAUNCH DATASET ANALYSIS IN UK MARKET</vt:lpstr>
      <vt:lpstr>DASHBOARD </vt:lpstr>
      <vt:lpstr>INSIGHTS (Metadata)</vt:lpstr>
      <vt:lpstr>The sum count of price of cars according to models and their changes in the years </vt:lpstr>
      <vt:lpstr>CATERGORIES OF CARS(MODEL) BASED ON PRICE(bucket)</vt:lpstr>
      <vt:lpstr>FUEL TYPE (efficiency and price of cars/sales of cars /fueltype)</vt:lpstr>
      <vt:lpstr>Transmission (3) And their change according to the year</vt:lpstr>
      <vt:lpstr>Prices of car sorted according to UK citizen </vt:lpstr>
      <vt:lpstr>PRICES OF CAR ACCORDING TO YEAR &amp; THE TYPES OF TRANSMISSION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LAUNCH DATASET ANALYSIS IN UK MARKET</dc:title>
  <dc:creator>Tushar Parihar</dc:creator>
  <cp:lastModifiedBy>Aniket Sharma</cp:lastModifiedBy>
  <cp:revision>2</cp:revision>
  <dcterms:created xsi:type="dcterms:W3CDTF">2022-05-28T13:30:35Z</dcterms:created>
  <dcterms:modified xsi:type="dcterms:W3CDTF">2023-02-28T07:05:45Z</dcterms:modified>
</cp:coreProperties>
</file>