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64" r:id="rId6"/>
    <p:sldId id="259" r:id="rId7"/>
    <p:sldId id="260" r:id="rId8"/>
    <p:sldId id="273" r:id="rId9"/>
    <p:sldId id="257" r:id="rId10"/>
    <p:sldId id="258" r:id="rId11"/>
    <p:sldId id="272" r:id="rId12"/>
    <p:sldId id="266" r:id="rId13"/>
    <p:sldId id="263" r:id="rId14"/>
    <p:sldId id="265" r:id="rId15"/>
    <p:sldId id="268" r:id="rId16"/>
    <p:sldId id="271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AF71-F664-4075-BB0C-62CC4F811DA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informs" TargetMode="External"/><Relationship Id="rId7" Type="http://schemas.openxmlformats.org/officeDocument/2006/relationships/hyperlink" Target="https://github.com/dotnet/aspnetcore" TargetMode="External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.github.io/microsoft-ui-xaml/" TargetMode="External"/><Relationship Id="rId5" Type="http://schemas.openxmlformats.org/officeDocument/2006/relationships/hyperlink" Target="https://github.com/dotnet/maui" TargetMode="External"/><Relationship Id="rId4" Type="http://schemas.openxmlformats.org/officeDocument/2006/relationships/hyperlink" Target="https://github.com/dotnet/wp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5910" y="1122363"/>
            <a:ext cx="1122699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StudyNotes – .NET Platform Reunification</a:t>
            </a:r>
            <a:br>
              <a:rPr lang="en-US" sz="4800" dirty="0" smtClean="0"/>
            </a:br>
            <a:endParaRPr lang="en-IN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5911" y="5430838"/>
            <a:ext cx="3220872" cy="778893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Base Class </a:t>
            </a:r>
            <a:r>
              <a:rPr lang="en-US" dirty="0" smtClean="0"/>
              <a:t>Library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4" y="1825625"/>
            <a:ext cx="8431677" cy="4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.NET </a:t>
            </a:r>
            <a:r>
              <a:rPr lang="en-IN" b="1" dirty="0" smtClean="0"/>
              <a:t>Standard Versions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83" y="2209302"/>
            <a:ext cx="8429570" cy="34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Reunification Plan</a:t>
            </a:r>
            <a:endParaRPr lang="en-IN" dirty="0"/>
          </a:p>
        </p:txBody>
      </p:sp>
      <p:pic>
        <p:nvPicPr>
          <p:cNvPr id="1026" name="Picture 2" descr="dotnet-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3" y="1690688"/>
            <a:ext cx="9002819" cy="480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5 A </a:t>
            </a:r>
            <a:r>
              <a:rPr lang="en-US" dirty="0"/>
              <a:t>U</a:t>
            </a:r>
            <a:r>
              <a:rPr lang="en-US" dirty="0" smtClean="0"/>
              <a:t>nified Platform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8" y="1986262"/>
            <a:ext cx="8675976" cy="3598923"/>
          </a:xfrm>
        </p:spPr>
      </p:pic>
    </p:spTree>
    <p:extLst>
      <p:ext uri="{BB962C8B-B14F-4D97-AF65-F5344CB8AC3E}">
        <p14:creationId xmlns:p14="http://schemas.microsoft.com/office/powerpoint/2010/main" val="29948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Multi-platform App </a:t>
            </a:r>
            <a:r>
              <a:rPr lang="en-IN" dirty="0" smtClean="0"/>
              <a:t>UI (MAUI)</a:t>
            </a:r>
            <a:endParaRPr lang="en-IN" dirty="0"/>
          </a:p>
        </p:txBody>
      </p:sp>
      <p:pic>
        <p:nvPicPr>
          <p:cNvPr id="2050" name="Picture 2" descr="MAUI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00" y="1690688"/>
            <a:ext cx="8432327" cy="474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smtClean="0"/>
              <a:t>.Net Tooling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499" y="1579965"/>
            <a:ext cx="8790772" cy="48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Open Sourced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  <a:p>
            <a:r>
              <a:rPr lang="en-US" dirty="0"/>
              <a:t>WinForms</a:t>
            </a:r>
          </a:p>
          <a:p>
            <a:r>
              <a:rPr lang="en-US" dirty="0"/>
              <a:t>WPF</a:t>
            </a:r>
          </a:p>
          <a:p>
            <a:r>
              <a:rPr lang="en-US" dirty="0" smtClean="0"/>
              <a:t>WinUI</a:t>
            </a:r>
          </a:p>
          <a:p>
            <a:r>
              <a:rPr lang="en-US" dirty="0" smtClean="0"/>
              <a:t>MAUI</a:t>
            </a:r>
          </a:p>
          <a:p>
            <a:r>
              <a:rPr lang="en-US" dirty="0"/>
              <a:t>ASP.Net Core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https://github.com/dotnet/core</a:t>
            </a:r>
            <a:endParaRPr lang="en-IN" dirty="0"/>
          </a:p>
          <a:p>
            <a:r>
              <a:rPr lang="en-IN" dirty="0">
                <a:hlinkClick r:id="rId3"/>
              </a:rPr>
              <a:t>https://github.com/dotnet/winforms</a:t>
            </a:r>
            <a:endParaRPr lang="en-IN" dirty="0"/>
          </a:p>
          <a:p>
            <a:r>
              <a:rPr lang="en-IN" dirty="0">
                <a:hlinkClick r:id="rId4"/>
              </a:rPr>
              <a:t>https://github.com/dotnet/wpf</a:t>
            </a:r>
            <a:endParaRPr lang="en-IN" dirty="0"/>
          </a:p>
          <a:p>
            <a:r>
              <a:rPr lang="en-IN" dirty="0">
                <a:hlinkClick r:id="rId5"/>
              </a:rPr>
              <a:t>https://github.com/dotnet/maui</a:t>
            </a:r>
            <a:endParaRPr lang="en-IN" dirty="0"/>
          </a:p>
          <a:p>
            <a:r>
              <a:rPr lang="en-IN" dirty="0">
                <a:hlinkClick r:id="rId6"/>
              </a:rPr>
              <a:t>https://microsoft.github.io/microsoft-ui-xaml/</a:t>
            </a:r>
            <a:endParaRPr lang="en-IN" dirty="0"/>
          </a:p>
          <a:p>
            <a:r>
              <a:rPr lang="en-IN" dirty="0">
                <a:hlinkClick r:id="rId7"/>
              </a:rPr>
              <a:t>https://github.com/dotnet/aspnetcore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745" y="4949482"/>
            <a:ext cx="4401065" cy="1325563"/>
          </a:xfrm>
        </p:spPr>
        <p:txBody>
          <a:bodyPr/>
          <a:lstStyle/>
          <a:p>
            <a:r>
              <a:rPr lang="en-US" dirty="0" smtClean="0"/>
              <a:t>END OF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.NET Framework (Microsoft</a:t>
            </a:r>
            <a:r>
              <a:rPr lang="en-US" dirty="0" smtClean="0"/>
              <a:t>)</a:t>
            </a:r>
          </a:p>
          <a:p>
            <a:r>
              <a:rPr lang="en-IN" dirty="0"/>
              <a:t>.NET Compact Framework </a:t>
            </a:r>
            <a:r>
              <a:rPr lang="en-US" dirty="0"/>
              <a:t>(Microsoft</a:t>
            </a:r>
            <a:r>
              <a:rPr lang="en-US" dirty="0" smtClean="0"/>
              <a:t>)</a:t>
            </a:r>
          </a:p>
          <a:p>
            <a:r>
              <a:rPr lang="en-US" dirty="0"/>
              <a:t>Mono Project (</a:t>
            </a:r>
            <a:r>
              <a:rPr lang="en-IN" dirty="0"/>
              <a:t>Ximian, Inc</a:t>
            </a:r>
            <a:r>
              <a:rPr lang="en-IN" dirty="0" smtClean="0"/>
              <a:t>.)</a:t>
            </a:r>
          </a:p>
          <a:p>
            <a:r>
              <a:rPr lang="en-US" dirty="0"/>
              <a:t>Xamarin Platform (Xamarin</a:t>
            </a:r>
            <a:r>
              <a:rPr lang="en-IN" dirty="0" smtClean="0"/>
              <a:t>)</a:t>
            </a:r>
          </a:p>
          <a:p>
            <a:r>
              <a:rPr lang="en-US" dirty="0"/>
              <a:t>.NET Core (Microsoft/OSS</a:t>
            </a:r>
            <a:r>
              <a:rPr lang="en-US" dirty="0" smtClean="0"/>
              <a:t>)</a:t>
            </a:r>
          </a:p>
          <a:p>
            <a:r>
              <a:rPr lang="en-US" dirty="0"/>
              <a:t>.Net Portable Class Library</a:t>
            </a:r>
            <a:endParaRPr lang="en-US" dirty="0" smtClean="0"/>
          </a:p>
          <a:p>
            <a:r>
              <a:rPr lang="en-US" dirty="0"/>
              <a:t>.NET Stack </a:t>
            </a:r>
            <a:r>
              <a:rPr lang="en-US" dirty="0" smtClean="0"/>
              <a:t>Comparison</a:t>
            </a:r>
          </a:p>
          <a:p>
            <a:r>
              <a:rPr lang="en-US" dirty="0"/>
              <a:t>.NET </a:t>
            </a:r>
            <a:r>
              <a:rPr lang="en-US" dirty="0" smtClean="0"/>
              <a:t>Standard Base Class Library</a:t>
            </a:r>
          </a:p>
          <a:p>
            <a:r>
              <a:rPr lang="en-IN" dirty="0"/>
              <a:t>.NET Standard Versions</a:t>
            </a:r>
            <a:endParaRPr lang="en-US" dirty="0" smtClean="0"/>
          </a:p>
          <a:p>
            <a:r>
              <a:rPr lang="en-US" dirty="0"/>
              <a:t>.NET Reunification </a:t>
            </a:r>
            <a:r>
              <a:rPr lang="en-US" dirty="0" smtClean="0"/>
              <a:t>Plan</a:t>
            </a:r>
          </a:p>
          <a:p>
            <a:r>
              <a:rPr lang="en-US" dirty="0"/>
              <a:t>.NET 5 A Unified </a:t>
            </a:r>
            <a:r>
              <a:rPr lang="en-US" dirty="0" smtClean="0"/>
              <a:t>Platform</a:t>
            </a:r>
          </a:p>
          <a:p>
            <a:r>
              <a:rPr lang="en-IN" dirty="0"/>
              <a:t>.NET Multi-platform App UI (MAUI</a:t>
            </a:r>
            <a:r>
              <a:rPr lang="en-IN" dirty="0" smtClean="0"/>
              <a:t>)</a:t>
            </a:r>
          </a:p>
          <a:p>
            <a:r>
              <a:rPr lang="en-US" dirty="0"/>
              <a:t>Evolution of .Net </a:t>
            </a:r>
            <a:r>
              <a:rPr lang="en-US" dirty="0" smtClean="0"/>
              <a:t>Tooling</a:t>
            </a:r>
          </a:p>
          <a:p>
            <a:r>
              <a:rPr lang="en-US" dirty="0"/>
              <a:t>Microsoft Open Sourced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70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(Microsoft)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50" y="1690688"/>
            <a:ext cx="7714735" cy="4604732"/>
          </a:xfrm>
        </p:spPr>
      </p:pic>
    </p:spTree>
    <p:extLst>
      <p:ext uri="{BB962C8B-B14F-4D97-AF65-F5344CB8AC3E}">
        <p14:creationId xmlns:p14="http://schemas.microsoft.com/office/powerpoint/2010/main" val="1000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Compact </a:t>
            </a:r>
            <a:r>
              <a:rPr lang="en-IN" dirty="0" smtClean="0"/>
              <a:t>Framework </a:t>
            </a:r>
            <a:r>
              <a:rPr lang="en-US" dirty="0"/>
              <a:t>(Microsoft)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54" y="1690688"/>
            <a:ext cx="7446916" cy="47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2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 Project (</a:t>
            </a:r>
            <a:r>
              <a:rPr lang="en-IN" dirty="0"/>
              <a:t>Ximian, Inc</a:t>
            </a:r>
            <a:r>
              <a:rPr lang="en-IN" dirty="0" smtClean="0"/>
              <a:t>.)</a:t>
            </a:r>
            <a:endParaRPr lang="en-IN" dirty="0"/>
          </a:p>
        </p:txBody>
      </p:sp>
      <p:pic>
        <p:nvPicPr>
          <p:cNvPr id="1026" name="Picture 2" descr="Diagram of Mono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8" y="1731632"/>
            <a:ext cx="817824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Platform (Xamarin</a:t>
            </a:r>
            <a:r>
              <a:rPr lang="en-IN" dirty="0" smtClean="0"/>
              <a:t>)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179"/>
            <a:ext cx="8676190" cy="3923809"/>
          </a:xfrm>
        </p:spPr>
      </p:pic>
    </p:spTree>
    <p:extLst>
      <p:ext uri="{BB962C8B-B14F-4D97-AF65-F5344CB8AC3E}">
        <p14:creationId xmlns:p14="http://schemas.microsoft.com/office/powerpoint/2010/main" val="20651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(Microsoft/OSS)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37" y="1690687"/>
            <a:ext cx="6881605" cy="4861317"/>
          </a:xfrm>
        </p:spPr>
      </p:pic>
    </p:spTree>
    <p:extLst>
      <p:ext uri="{BB962C8B-B14F-4D97-AF65-F5344CB8AC3E}">
        <p14:creationId xmlns:p14="http://schemas.microsoft.com/office/powerpoint/2010/main" val="3176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Portable Class Library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60" y="1969031"/>
            <a:ext cx="8438271" cy="41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Stack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996" y="1825625"/>
            <a:ext cx="8320744" cy="4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197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StudyNotes – .NET Platform Reunification </vt:lpstr>
      <vt:lpstr>Contents</vt:lpstr>
      <vt:lpstr>.NET Framework (Microsoft)</vt:lpstr>
      <vt:lpstr>.NET Compact Framework (Microsoft)</vt:lpstr>
      <vt:lpstr>Mono Project (Ximian, Inc.)</vt:lpstr>
      <vt:lpstr>Xamarin Platform (Xamarin) </vt:lpstr>
      <vt:lpstr>.NET Core (Microsoft/OSS)</vt:lpstr>
      <vt:lpstr>.Net Portable Class Library</vt:lpstr>
      <vt:lpstr>.NET Stack Comparison</vt:lpstr>
      <vt:lpstr>.NET Standard Base Class Library</vt:lpstr>
      <vt:lpstr>.NET Standard Versions</vt:lpstr>
      <vt:lpstr>.NET Reunification Plan</vt:lpstr>
      <vt:lpstr>.NET 5 A Unified Platform</vt:lpstr>
      <vt:lpstr>.NET Multi-platform App UI (MAUI)</vt:lpstr>
      <vt:lpstr>Evolution of .Net Tooling</vt:lpstr>
      <vt:lpstr>Microsoft Open Sourced Technology</vt:lpstr>
      <vt:lpstr>References</vt:lpstr>
      <vt:lpstr>END OF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– Programming Modern Windows</dc:title>
  <dc:creator>Mitu</dc:creator>
  <cp:lastModifiedBy>Mitu</cp:lastModifiedBy>
  <cp:revision>50</cp:revision>
  <dcterms:created xsi:type="dcterms:W3CDTF">2020-06-02T15:01:00Z</dcterms:created>
  <dcterms:modified xsi:type="dcterms:W3CDTF">2020-06-06T15:45:10Z</dcterms:modified>
</cp:coreProperties>
</file>