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73" r:id="rId5"/>
    <p:sldId id="266" r:id="rId6"/>
    <p:sldId id="257" r:id="rId7"/>
    <p:sldId id="258" r:id="rId8"/>
    <p:sldId id="272" r:id="rId9"/>
    <p:sldId id="271" r:id="rId10"/>
    <p:sldId id="263" r:id="rId11"/>
    <p:sldId id="276" r:id="rId12"/>
    <p:sldId id="274" r:id="rId13"/>
    <p:sldId id="265" r:id="rId14"/>
    <p:sldId id="278" r:id="rId15"/>
    <p:sldId id="268" r:id="rId16"/>
    <p:sldId id="277" r:id="rId17"/>
    <p:sldId id="26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orient="horz" pos="23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orient="horz" pos="2260"/>
        <p:guide orient="horz" pos="2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3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4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AF71-F664-4075-BB0C-62CC4F811DAC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BF2B-189A-441F-A24E-F3A6029C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young-coder/the-reunification-of-net-5-5902744df9fe" TargetMode="External"/><Relationship Id="rId2" Type="http://schemas.openxmlformats.org/officeDocument/2006/relationships/hyperlink" Target="https://docs.microsoft.com/en-us/archive/msdn-magazine/2019/july/csharp-net-reunified-microsoft%E2%80%99s-plans-for-net-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uwp/porting/android-ios-uwp-map" TargetMode="External"/><Relationship Id="rId4" Type="http://schemas.openxmlformats.org/officeDocument/2006/relationships/hyperlink" Target="https://docs.microsoft.com/en-us/windows/win32/appuistart/user-interface-technologies-for-windows-application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aspnetcore" TargetMode="External"/><Relationship Id="rId3" Type="http://schemas.openxmlformats.org/officeDocument/2006/relationships/hyperlink" Target="https://github.com/dotnet/winforms" TargetMode="External"/><Relationship Id="rId7" Type="http://schemas.openxmlformats.org/officeDocument/2006/relationships/hyperlink" Target="https://github.com/dotnet/efcore" TargetMode="External"/><Relationship Id="rId2" Type="http://schemas.openxmlformats.org/officeDocument/2006/relationships/hyperlink" Target="https://github.com/dotnet/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maui" TargetMode="External"/><Relationship Id="rId5" Type="http://schemas.openxmlformats.org/officeDocument/2006/relationships/hyperlink" Target="https://github.com/microsoft/microsoft-ui-xaml" TargetMode="External"/><Relationship Id="rId4" Type="http://schemas.openxmlformats.org/officeDocument/2006/relationships/hyperlink" Target="https://github.com/dotnet/wp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45910" y="1122363"/>
            <a:ext cx="11226990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StudyNotes – .NET Platform Reunification</a:t>
            </a:r>
            <a:br>
              <a:rPr lang="en-US" sz="4800" dirty="0" smtClean="0"/>
            </a:br>
            <a:endParaRPr lang="en-IN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5911" y="5430838"/>
            <a:ext cx="3220872" cy="778893"/>
          </a:xfrm>
        </p:spPr>
        <p:txBody>
          <a:bodyPr/>
          <a:lstStyle/>
          <a:p>
            <a:pPr algn="l"/>
            <a:r>
              <a:rPr lang="en-US" dirty="0" smtClean="0"/>
              <a:t>Sudhansu Sekhar Sutar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3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5 A </a:t>
            </a:r>
            <a:r>
              <a:rPr lang="en-US" dirty="0"/>
              <a:t>U</a:t>
            </a:r>
            <a:r>
              <a:rPr lang="en-US" dirty="0" smtClean="0"/>
              <a:t>nified Platform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8" y="1986262"/>
            <a:ext cx="8675976" cy="3598923"/>
          </a:xfrm>
        </p:spPr>
      </p:pic>
    </p:spTree>
    <p:extLst>
      <p:ext uri="{BB962C8B-B14F-4D97-AF65-F5344CB8AC3E}">
        <p14:creationId xmlns:p14="http://schemas.microsoft.com/office/powerpoint/2010/main" val="29948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 </a:t>
            </a:r>
            <a:r>
              <a:rPr lang="en-IN" dirty="0" smtClean="0"/>
              <a:t>(</a:t>
            </a:r>
            <a:r>
              <a:rPr lang="en-IN" dirty="0"/>
              <a:t>O/RM)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25" y="2214786"/>
            <a:ext cx="9127504" cy="39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en-US" dirty="0" smtClean="0"/>
              <a:t> </a:t>
            </a:r>
            <a:r>
              <a:rPr lang="en-US" dirty="0" smtClean="0"/>
              <a:t>Windows UI Library (WinUI)</a:t>
            </a:r>
            <a:endParaRPr lang="en-IN" dirty="0"/>
          </a:p>
        </p:txBody>
      </p:sp>
      <p:pic>
        <p:nvPicPr>
          <p:cNvPr id="1026" name="Picture 2" descr="WinUI 3 platform sup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7" y="1690688"/>
            <a:ext cx="8795221" cy="33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03958" y="5332441"/>
            <a:ext cx="8590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4292E"/>
                </a:solidFill>
                <a:latin typeface="-apple-system"/>
              </a:rPr>
              <a:t>Modern Windows UI Library decoupled 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from the UWP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SDK. New App can be developed for both Win32 and UWP Platforms. It can also be used to gradually 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migrate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existing 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MFC, WinForms, or WPF apps using familiar languages such as C++, C#, Visual Basic, and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JavaScript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0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Multi-platform App </a:t>
            </a:r>
            <a:r>
              <a:rPr lang="en-IN" dirty="0" smtClean="0"/>
              <a:t>UI (MAUI)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Multi-platform native UI</a:t>
            </a:r>
          </a:p>
          <a:p>
            <a:r>
              <a:rPr lang="en-IN" dirty="0"/>
              <a:t>Deploy to multiple devices across mobile &amp; desktop</a:t>
            </a:r>
          </a:p>
          <a:p>
            <a:r>
              <a:rPr lang="en-IN" dirty="0"/>
              <a:t>Using a single project, single codebase</a:t>
            </a:r>
          </a:p>
          <a:p>
            <a:r>
              <a:rPr lang="en-IN" dirty="0"/>
              <a:t>Evolution of </a:t>
            </a:r>
            <a:r>
              <a:rPr lang="en-IN" dirty="0" smtClean="0"/>
              <a:t> Mono Xamarian.Forms</a:t>
            </a:r>
            <a:endParaRPr lang="en-IN" dirty="0"/>
          </a:p>
          <a:p>
            <a:r>
              <a:rPr lang="en-IN" dirty="0"/>
              <a:t>Targeting .NET </a:t>
            </a:r>
            <a:r>
              <a:rPr lang="en-IN" dirty="0" smtClean="0"/>
              <a:t>6  LST (Nov/2021).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Evolution of</a:t>
            </a:r>
            <a:r>
              <a:rPr lang="en-US" dirty="0" smtClean="0"/>
              <a:t> MS Development </a:t>
            </a:r>
            <a:r>
              <a:rPr lang="en-US" dirty="0"/>
              <a:t>Technology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820" y="1690688"/>
            <a:ext cx="9311053" cy="43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5167" cy="1325563"/>
          </a:xfrm>
        </p:spPr>
        <p:txBody>
          <a:bodyPr/>
          <a:lstStyle/>
          <a:p>
            <a:r>
              <a:rPr lang="en-US" dirty="0" smtClean="0"/>
              <a:t>Microsoft Visual </a:t>
            </a:r>
            <a:r>
              <a:rPr lang="en-US" dirty="0" smtClean="0"/>
              <a:t>Studio </a:t>
            </a:r>
            <a:r>
              <a:rPr lang="en-US" dirty="0" smtClean="0"/>
              <a:t>.NET Tooling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891" y="1622449"/>
            <a:ext cx="8026065" cy="45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2020 – Technology in Focus</a:t>
            </a:r>
            <a:endParaRPr lang="en-IN" dirty="0"/>
          </a:p>
        </p:txBody>
      </p:sp>
      <p:sp>
        <p:nvSpPr>
          <p:cNvPr id="3" name="Donut 2"/>
          <p:cNvSpPr/>
          <p:nvPr/>
        </p:nvSpPr>
        <p:spPr>
          <a:xfrm>
            <a:off x="2060810" y="1897038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.NET 5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119610" y="3642808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Azure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134663" y="1895900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AKS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090911" y="1895900"/>
            <a:ext cx="1992574" cy="1992573"/>
          </a:xfrm>
          <a:prstGeom prst="donut">
            <a:avLst>
              <a:gd name="adj" fmla="val 648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WinUI 3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3089509" y="3642809"/>
            <a:ext cx="1992574" cy="1992573"/>
          </a:xfrm>
          <a:prstGeom prst="donut">
            <a:avLst>
              <a:gd name="adj" fmla="val 64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WSL 2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docs.microsoft.com/en-us/archive/msdn-magazine/2019/july/csharp-net-reunified-microsoft%E2%80%99s-plans-for-net-5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medium.com/young-coder/the-reunification-of-net-5-5902744df9fe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docs.microsoft.com/en-us/windows/win32/appuistart/user-interface-technologies-for-windows-applications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5"/>
              </a:rPr>
              <a:t>https://docs.microsoft.com/en-us/windows/uwp/porting/android-ios-uwp-map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3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745" y="4949482"/>
            <a:ext cx="4401065" cy="1325563"/>
          </a:xfrm>
        </p:spPr>
        <p:txBody>
          <a:bodyPr/>
          <a:lstStyle/>
          <a:p>
            <a:r>
              <a:rPr lang="en-US" dirty="0" smtClean="0"/>
              <a:t>END OF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4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Major .NET </a:t>
            </a:r>
            <a:r>
              <a:rPr lang="en-US" dirty="0" smtClean="0"/>
              <a:t>Stacks</a:t>
            </a:r>
          </a:p>
          <a:p>
            <a:r>
              <a:rPr lang="en-US" dirty="0"/>
              <a:t>.NET Portable Class </a:t>
            </a:r>
            <a:r>
              <a:rPr lang="en-US" dirty="0" smtClean="0"/>
              <a:t>Library (PCL)</a:t>
            </a:r>
          </a:p>
          <a:p>
            <a:r>
              <a:rPr lang="en-US" dirty="0"/>
              <a:t>.NET Reunification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.</a:t>
            </a:r>
            <a:r>
              <a:rPr lang="en-US" dirty="0"/>
              <a:t>NET Stack </a:t>
            </a:r>
            <a:r>
              <a:rPr lang="en-US" dirty="0" smtClean="0"/>
              <a:t>Comparison</a:t>
            </a:r>
          </a:p>
          <a:p>
            <a:r>
              <a:rPr lang="en-US" dirty="0"/>
              <a:t>.NET </a:t>
            </a:r>
            <a:r>
              <a:rPr lang="en-US" dirty="0" smtClean="0"/>
              <a:t>Standard Base Class Library</a:t>
            </a:r>
          </a:p>
          <a:p>
            <a:r>
              <a:rPr lang="en-IN" dirty="0"/>
              <a:t>.NET Standard </a:t>
            </a:r>
            <a:r>
              <a:rPr lang="en-IN" dirty="0" smtClean="0"/>
              <a:t>Versions</a:t>
            </a:r>
          </a:p>
          <a:p>
            <a:r>
              <a:rPr lang="en-US" dirty="0" smtClean="0"/>
              <a:t>Microsoft </a:t>
            </a:r>
            <a:r>
              <a:rPr lang="en-US" dirty="0"/>
              <a:t>Open Sourced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.</a:t>
            </a:r>
            <a:r>
              <a:rPr lang="en-US" dirty="0"/>
              <a:t>NET 5 A Unified </a:t>
            </a:r>
            <a:r>
              <a:rPr lang="en-US" dirty="0" smtClean="0"/>
              <a:t>Platform</a:t>
            </a:r>
          </a:p>
          <a:p>
            <a:r>
              <a:rPr lang="en-US" dirty="0"/>
              <a:t>Entity Framework Core </a:t>
            </a:r>
            <a:r>
              <a:rPr lang="en-IN" dirty="0"/>
              <a:t>(O/RM</a:t>
            </a:r>
            <a:r>
              <a:rPr lang="en-IN" dirty="0" smtClean="0"/>
              <a:t>)</a:t>
            </a:r>
          </a:p>
          <a:p>
            <a:r>
              <a:rPr lang="en-US" dirty="0"/>
              <a:t>The Windows UI Library (WinUI)</a:t>
            </a:r>
            <a:endParaRPr lang="en-US" dirty="0" smtClean="0"/>
          </a:p>
          <a:p>
            <a:r>
              <a:rPr lang="en-IN" dirty="0" smtClean="0"/>
              <a:t>.</a:t>
            </a:r>
            <a:r>
              <a:rPr lang="en-IN" dirty="0"/>
              <a:t>NET Multi-platform App UI (MAUI</a:t>
            </a:r>
            <a:r>
              <a:rPr lang="en-IN" dirty="0" smtClean="0"/>
              <a:t>)</a:t>
            </a:r>
          </a:p>
          <a:p>
            <a:r>
              <a:rPr lang="en-US" dirty="0"/>
              <a:t>Evolution of .NET </a:t>
            </a:r>
            <a:r>
              <a:rPr lang="en-US" dirty="0" smtClean="0"/>
              <a:t>Tooling</a:t>
            </a:r>
          </a:p>
          <a:p>
            <a:r>
              <a:rPr lang="en-US" dirty="0"/>
              <a:t>Evolution of MS Development Technology</a:t>
            </a:r>
            <a:endParaRPr lang="en-IN" dirty="0" smtClean="0"/>
          </a:p>
          <a:p>
            <a:r>
              <a:rPr lang="en-US" dirty="0"/>
              <a:t>Year 2020 – Technology in Focus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708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.NET </a:t>
            </a:r>
            <a:r>
              <a:rPr lang="en-US" dirty="0" smtClean="0"/>
              <a:t>Stacks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69" y="1690688"/>
            <a:ext cx="3181024" cy="1898673"/>
          </a:xfr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1" y="1690688"/>
            <a:ext cx="3011393" cy="190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iagram of Mono archite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01" y="4039579"/>
            <a:ext cx="3372160" cy="21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07" y="4258621"/>
            <a:ext cx="3742545" cy="1692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4329" y="3670247"/>
            <a:ext cx="3717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.NET Compact Framework </a:t>
            </a:r>
            <a:r>
              <a:rPr lang="en-US" dirty="0"/>
              <a:t>(Microsoft)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786065" y="3623931"/>
            <a:ext cx="28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.NET Framework (Microsoft)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855006" y="6170232"/>
            <a:ext cx="27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Mono Project (</a:t>
            </a:r>
            <a:r>
              <a:rPr lang="en-IN" dirty="0"/>
              <a:t>Ximian, Inc.)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97811" y="6005966"/>
            <a:ext cx="285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Xamarin Platform (Xamarin</a:t>
            </a:r>
            <a:r>
              <a:rPr lang="en-IN" dirty="0"/>
              <a:t>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3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Portable Class Library (PCL)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61" y="1969032"/>
            <a:ext cx="8056134" cy="3971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4124" y="5957604"/>
            <a:ext cx="7981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The Portable Class Library project enables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write and build managed assemblies that work on more than one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Microsoft platforms such as Windows, Windows Phone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Reunification Plan</a:t>
            </a:r>
            <a:endParaRPr lang="en-IN" dirty="0"/>
          </a:p>
        </p:txBody>
      </p:sp>
      <p:pic>
        <p:nvPicPr>
          <p:cNvPr id="1026" name="Picture 2" descr="dotnet-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3" y="1690689"/>
            <a:ext cx="8156659" cy="43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Stack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108" y="1825625"/>
            <a:ext cx="8320744" cy="47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en-US" dirty="0"/>
              <a:t>Standard Base Class </a:t>
            </a:r>
            <a:r>
              <a:rPr lang="en-US" dirty="0" smtClean="0"/>
              <a:t>Library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14" y="1825625"/>
            <a:ext cx="8431677" cy="46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.</a:t>
            </a:r>
            <a:r>
              <a:rPr lang="en-IN" b="1" dirty="0" smtClean="0"/>
              <a:t>NET Standard Versions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83" y="2209302"/>
            <a:ext cx="8429570" cy="34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Open Sourced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2090"/>
              </p:ext>
            </p:extLst>
          </p:nvPr>
        </p:nvGraphicFramePr>
        <p:xfrm>
          <a:off x="1328761" y="1690688"/>
          <a:ext cx="8675049" cy="459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73"/>
                <a:gridCol w="3138985"/>
                <a:gridCol w="4026091"/>
              </a:tblGrid>
              <a:tr h="357339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Home</a:t>
                      </a:r>
                      <a:endParaRPr lang="en-IN" dirty="0"/>
                    </a:p>
                  </a:txBody>
                  <a:tcPr/>
                </a:tc>
              </a:tr>
              <a:tr h="357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2"/>
                        </a:rPr>
                        <a:t>https://github.com/dotnet/core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WinForms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Feb/2002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Desktop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Fx 1.x)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3"/>
                        </a:rPr>
                        <a:t>https://github.com/dotnet/winforms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WPF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Nov/2006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Desktop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Fx 3.x)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4"/>
                        </a:rPr>
                        <a:t>https://github.com/dotnet/wpf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WinUI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Nov/2012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UWP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Desktop,</a:t>
                      </a:r>
                      <a:r>
                        <a:rPr lang="en-US" baseline="0" dirty="0" smtClean="0"/>
                        <a:t> Mobile, IoT)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Fx 4.x,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Core Fx 3.x)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5"/>
                        </a:rPr>
                        <a:t>https://github.com/microsoft/microsoft-ui-xaml</a:t>
                      </a:r>
                      <a:endParaRPr lang="en-IN" dirty="0" smtClean="0"/>
                    </a:p>
                  </a:txBody>
                  <a:tcPr/>
                </a:tc>
              </a:tr>
              <a:tr h="808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MAUI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Desktop</a:t>
                      </a:r>
                      <a:r>
                        <a:rPr lang="en-US" baseline="0" dirty="0" smtClean="0"/>
                        <a:t> &amp; Mobile (Windows, Android, iOS)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(.Net Core Fx 6.x)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6"/>
                        </a:rPr>
                        <a:t>https://github.com/dotnet/maui</a:t>
                      </a:r>
                      <a:endParaRPr lang="en-IN" dirty="0" smtClean="0"/>
                    </a:p>
                  </a:txBody>
                  <a:tcPr/>
                </a:tc>
              </a:tr>
              <a:tr h="389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EF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7"/>
                        </a:rPr>
                        <a:t>https://github.com/dotnet/efcore</a:t>
                      </a:r>
                      <a:endParaRPr lang="en-IN" dirty="0" smtClean="0"/>
                    </a:p>
                  </a:txBody>
                  <a:tcPr/>
                </a:tc>
              </a:tr>
              <a:tr h="566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8"/>
                        </a:rPr>
                        <a:t>https://github.com/dotnet/aspnetcore</a:t>
                      </a:r>
                      <a:r>
                        <a:rPr lang="en-IN" dirty="0" smtClean="0"/>
                        <a:t> 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421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StudyNotes – .NET Platform Reunification </vt:lpstr>
      <vt:lpstr>Contents</vt:lpstr>
      <vt:lpstr>Major .NET Stacks</vt:lpstr>
      <vt:lpstr>.NET Portable Class Library (PCL)</vt:lpstr>
      <vt:lpstr>.NET Reunification Plan</vt:lpstr>
      <vt:lpstr>.NET Stack Comparison</vt:lpstr>
      <vt:lpstr>.NET Standard Base Class Library</vt:lpstr>
      <vt:lpstr>.NET Standard Versions</vt:lpstr>
      <vt:lpstr>Microsoft Open Sourced Technology</vt:lpstr>
      <vt:lpstr>.NET 5 A Unified Platform</vt:lpstr>
      <vt:lpstr>Entity Framework Core (O/RM)</vt:lpstr>
      <vt:lpstr>Modern Windows UI Library (WinUI)</vt:lpstr>
      <vt:lpstr>.NET Multi-platform App UI (MAUI)</vt:lpstr>
      <vt:lpstr>Evolution of MS Development Technology</vt:lpstr>
      <vt:lpstr>Microsoft Visual Studio .NET Tooling</vt:lpstr>
      <vt:lpstr>Year 2020 – Technology in Focus</vt:lpstr>
      <vt:lpstr>References</vt:lpstr>
      <vt:lpstr>END OF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– Programming Modern Windows</dc:title>
  <dc:creator>Mitu</dc:creator>
  <cp:lastModifiedBy>Mitu</cp:lastModifiedBy>
  <cp:revision>122</cp:revision>
  <dcterms:created xsi:type="dcterms:W3CDTF">2020-06-02T15:01:00Z</dcterms:created>
  <dcterms:modified xsi:type="dcterms:W3CDTF">2020-07-19T16:25:54Z</dcterms:modified>
</cp:coreProperties>
</file>