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EF7"/>
    <a:srgbClr val="F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1B475-4D5F-4688-81F4-BA0250885687}" v="149" dt="2023-11-30T00:17:38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Luisa Parra Valencia" userId="6f8c5ed1-ebf7-4aac-9c5a-631253e0ad33" providerId="ADAL" clId="{ADE1B475-4D5F-4688-81F4-BA0250885687}"/>
    <pc:docChg chg="undo custSel addSld delSld modSld sldOrd">
      <pc:chgData name="Ana Luisa Parra Valencia" userId="6f8c5ed1-ebf7-4aac-9c5a-631253e0ad33" providerId="ADAL" clId="{ADE1B475-4D5F-4688-81F4-BA0250885687}" dt="2023-11-30T00:18:02.746" v="935" actId="20577"/>
      <pc:docMkLst>
        <pc:docMk/>
      </pc:docMkLst>
      <pc:sldChg chg="addSp modSp mod">
        <pc:chgData name="Ana Luisa Parra Valencia" userId="6f8c5ed1-ebf7-4aac-9c5a-631253e0ad33" providerId="ADAL" clId="{ADE1B475-4D5F-4688-81F4-BA0250885687}" dt="2023-11-29T16:28:47.057" v="639" actId="20577"/>
        <pc:sldMkLst>
          <pc:docMk/>
          <pc:sldMk cId="1285983860" sldId="257"/>
        </pc:sldMkLst>
        <pc:spChg chg="add mod">
          <ac:chgData name="Ana Luisa Parra Valencia" userId="6f8c5ed1-ebf7-4aac-9c5a-631253e0ad33" providerId="ADAL" clId="{ADE1B475-4D5F-4688-81F4-BA0250885687}" dt="2023-11-29T16:28:47.057" v="639" actId="20577"/>
          <ac:spMkLst>
            <pc:docMk/>
            <pc:sldMk cId="1285983860" sldId="257"/>
            <ac:spMk id="12" creationId="{993D300C-97E9-E1AA-19B5-4E3C3519E31A}"/>
          </ac:spMkLst>
        </pc:spChg>
        <pc:picChg chg="add mod">
          <ac:chgData name="Ana Luisa Parra Valencia" userId="6f8c5ed1-ebf7-4aac-9c5a-631253e0ad33" providerId="ADAL" clId="{ADE1B475-4D5F-4688-81F4-BA0250885687}" dt="2023-11-29T16:28:08.310" v="596" actId="1076"/>
          <ac:picMkLst>
            <pc:docMk/>
            <pc:sldMk cId="1285983860" sldId="257"/>
            <ac:picMk id="3" creationId="{71AD6FEE-C34A-71B8-9B50-8E83515B0060}"/>
          </ac:picMkLst>
        </pc:picChg>
        <pc:picChg chg="add mod">
          <ac:chgData name="Ana Luisa Parra Valencia" userId="6f8c5ed1-ebf7-4aac-9c5a-631253e0ad33" providerId="ADAL" clId="{ADE1B475-4D5F-4688-81F4-BA0250885687}" dt="2023-11-29T16:28:33.225" v="602" actId="1076"/>
          <ac:picMkLst>
            <pc:docMk/>
            <pc:sldMk cId="1285983860" sldId="257"/>
            <ac:picMk id="4" creationId="{237240D9-014B-CFCC-A615-5E7AFA78F3E9}"/>
          </ac:picMkLst>
        </pc:picChg>
      </pc:sldChg>
      <pc:sldChg chg="delSp add del mod">
        <pc:chgData name="Ana Luisa Parra Valencia" userId="6f8c5ed1-ebf7-4aac-9c5a-631253e0ad33" providerId="ADAL" clId="{ADE1B475-4D5F-4688-81F4-BA0250885687}" dt="2023-11-29T15:24:56.395" v="5" actId="47"/>
        <pc:sldMkLst>
          <pc:docMk/>
          <pc:sldMk cId="3692367906" sldId="258"/>
        </pc:sldMkLst>
        <pc:spChg chg="del">
          <ac:chgData name="Ana Luisa Parra Valencia" userId="6f8c5ed1-ebf7-4aac-9c5a-631253e0ad33" providerId="ADAL" clId="{ADE1B475-4D5F-4688-81F4-BA0250885687}" dt="2023-11-29T15:24:34.306" v="0" actId="478"/>
          <ac:spMkLst>
            <pc:docMk/>
            <pc:sldMk cId="3692367906" sldId="258"/>
            <ac:spMk id="2" creationId="{6021BD3A-E7AE-AA7D-5C57-63FDCE9E27B2}"/>
          </ac:spMkLst>
        </pc:spChg>
        <pc:spChg chg="del">
          <ac:chgData name="Ana Luisa Parra Valencia" userId="6f8c5ed1-ebf7-4aac-9c5a-631253e0ad33" providerId="ADAL" clId="{ADE1B475-4D5F-4688-81F4-BA0250885687}" dt="2023-11-29T15:24:34.306" v="0" actId="478"/>
          <ac:spMkLst>
            <pc:docMk/>
            <pc:sldMk cId="3692367906" sldId="258"/>
            <ac:spMk id="3" creationId="{F88DC026-01F8-3FC8-1BFF-4FC7D251F4C6}"/>
          </ac:spMkLst>
        </pc:spChg>
      </pc:sldChg>
      <pc:sldChg chg="add del">
        <pc:chgData name="Ana Luisa Parra Valencia" userId="6f8c5ed1-ebf7-4aac-9c5a-631253e0ad33" providerId="ADAL" clId="{ADE1B475-4D5F-4688-81F4-BA0250885687}" dt="2023-11-29T15:24:54.859" v="4"/>
        <pc:sldMkLst>
          <pc:docMk/>
          <pc:sldMk cId="2177040462" sldId="260"/>
        </pc:sldMkLst>
      </pc:sldChg>
      <pc:sldChg chg="addSp delSp modSp add mod ord">
        <pc:chgData name="Ana Luisa Parra Valencia" userId="6f8c5ed1-ebf7-4aac-9c5a-631253e0ad33" providerId="ADAL" clId="{ADE1B475-4D5F-4688-81F4-BA0250885687}" dt="2023-11-30T00:14:36.465" v="858" actId="20577"/>
        <pc:sldMkLst>
          <pc:docMk/>
          <pc:sldMk cId="3388250386" sldId="260"/>
        </pc:sldMkLst>
        <pc:spChg chg="add mod">
          <ac:chgData name="Ana Luisa Parra Valencia" userId="6f8c5ed1-ebf7-4aac-9c5a-631253e0ad33" providerId="ADAL" clId="{ADE1B475-4D5F-4688-81F4-BA0250885687}" dt="2023-11-30T00:14:17.388" v="850" actId="20577"/>
          <ac:spMkLst>
            <pc:docMk/>
            <pc:sldMk cId="3388250386" sldId="260"/>
            <ac:spMk id="4" creationId="{EFC2FD23-C3B9-F4B9-CD4D-40475682E8B8}"/>
          </ac:spMkLst>
        </pc:spChg>
        <pc:spChg chg="mod">
          <ac:chgData name="Ana Luisa Parra Valencia" userId="6f8c5ed1-ebf7-4aac-9c5a-631253e0ad33" providerId="ADAL" clId="{ADE1B475-4D5F-4688-81F4-BA0250885687}" dt="2023-11-29T15:28:12.634" v="126" actId="1076"/>
          <ac:spMkLst>
            <pc:docMk/>
            <pc:sldMk cId="3388250386" sldId="260"/>
            <ac:spMk id="6" creationId="{12812828-FAAD-6AB7-DDCC-EFFE5F6C0863}"/>
          </ac:spMkLst>
        </pc:spChg>
        <pc:spChg chg="mod">
          <ac:chgData name="Ana Luisa Parra Valencia" userId="6f8c5ed1-ebf7-4aac-9c5a-631253e0ad33" providerId="ADAL" clId="{ADE1B475-4D5F-4688-81F4-BA0250885687}" dt="2023-11-30T00:14:21.989" v="852" actId="20577"/>
          <ac:spMkLst>
            <pc:docMk/>
            <pc:sldMk cId="3388250386" sldId="260"/>
            <ac:spMk id="7" creationId="{3BD640C0-ABC6-5A36-8DC9-030D6533BB07}"/>
          </ac:spMkLst>
        </pc:spChg>
        <pc:spChg chg="mod">
          <ac:chgData name="Ana Luisa Parra Valencia" userId="6f8c5ed1-ebf7-4aac-9c5a-631253e0ad33" providerId="ADAL" clId="{ADE1B475-4D5F-4688-81F4-BA0250885687}" dt="2023-11-29T15:29:44.251" v="203" actId="20577"/>
          <ac:spMkLst>
            <pc:docMk/>
            <pc:sldMk cId="3388250386" sldId="260"/>
            <ac:spMk id="9" creationId="{2DDEBE0D-735D-A8CD-32D2-FEFD00DCF520}"/>
          </ac:spMkLst>
        </pc:spChg>
        <pc:spChg chg="mod">
          <ac:chgData name="Ana Luisa Parra Valencia" userId="6f8c5ed1-ebf7-4aac-9c5a-631253e0ad33" providerId="ADAL" clId="{ADE1B475-4D5F-4688-81F4-BA0250885687}" dt="2023-11-30T00:14:36.465" v="858" actId="20577"/>
          <ac:spMkLst>
            <pc:docMk/>
            <pc:sldMk cId="3388250386" sldId="260"/>
            <ac:spMk id="11" creationId="{E5498E99-DC67-FFF0-C870-51A575355FFA}"/>
          </ac:spMkLst>
        </pc:spChg>
        <pc:spChg chg="add mod">
          <ac:chgData name="Ana Luisa Parra Valencia" userId="6f8c5ed1-ebf7-4aac-9c5a-631253e0ad33" providerId="ADAL" clId="{ADE1B475-4D5F-4688-81F4-BA0250885687}" dt="2023-11-30T00:14:27.887" v="856" actId="20577"/>
          <ac:spMkLst>
            <pc:docMk/>
            <pc:sldMk cId="3388250386" sldId="260"/>
            <ac:spMk id="14" creationId="{9BAF4AE9-0060-1CE5-6350-CBD62F2D9228}"/>
          </ac:spMkLst>
        </pc:spChg>
        <pc:spChg chg="add del mod">
          <ac:chgData name="Ana Luisa Parra Valencia" userId="6f8c5ed1-ebf7-4aac-9c5a-631253e0ad33" providerId="ADAL" clId="{ADE1B475-4D5F-4688-81F4-BA0250885687}" dt="2023-11-29T15:32:41.263" v="309"/>
          <ac:spMkLst>
            <pc:docMk/>
            <pc:sldMk cId="3388250386" sldId="260"/>
            <ac:spMk id="15" creationId="{2429AB25-B9D2-ED6C-481F-442673C134AD}"/>
          </ac:spMkLst>
        </pc:spChg>
        <pc:picChg chg="add mod ord">
          <ac:chgData name="Ana Luisa Parra Valencia" userId="6f8c5ed1-ebf7-4aac-9c5a-631253e0ad33" providerId="ADAL" clId="{ADE1B475-4D5F-4688-81F4-BA0250885687}" dt="2023-11-29T15:32:16.483" v="294" actId="1076"/>
          <ac:picMkLst>
            <pc:docMk/>
            <pc:sldMk cId="3388250386" sldId="260"/>
            <ac:picMk id="3" creationId="{D8D41B12-94A1-FABE-F269-28C8C41D678B}"/>
          </ac:picMkLst>
        </pc:picChg>
        <pc:picChg chg="del">
          <ac:chgData name="Ana Luisa Parra Valencia" userId="6f8c5ed1-ebf7-4aac-9c5a-631253e0ad33" providerId="ADAL" clId="{ADE1B475-4D5F-4688-81F4-BA0250885687}" dt="2023-11-29T15:25:44.467" v="26" actId="478"/>
          <ac:picMkLst>
            <pc:docMk/>
            <pc:sldMk cId="3388250386" sldId="260"/>
            <ac:picMk id="5" creationId="{B5A377D5-D214-5CB2-2F9C-C3AF9C791F90}"/>
          </ac:picMkLst>
        </pc:picChg>
        <pc:picChg chg="mod">
          <ac:chgData name="Ana Luisa Parra Valencia" userId="6f8c5ed1-ebf7-4aac-9c5a-631253e0ad33" providerId="ADAL" clId="{ADE1B475-4D5F-4688-81F4-BA0250885687}" dt="2023-11-29T15:28:19.365" v="127" actId="1076"/>
          <ac:picMkLst>
            <pc:docMk/>
            <pc:sldMk cId="3388250386" sldId="260"/>
            <ac:picMk id="8" creationId="{642AC207-7EE2-03A3-594D-23B8F11F75DF}"/>
          </ac:picMkLst>
        </pc:picChg>
        <pc:picChg chg="mod">
          <ac:chgData name="Ana Luisa Parra Valencia" userId="6f8c5ed1-ebf7-4aac-9c5a-631253e0ad33" providerId="ADAL" clId="{ADE1B475-4D5F-4688-81F4-BA0250885687}" dt="2023-11-29T15:30:40.899" v="224" actId="1076"/>
          <ac:picMkLst>
            <pc:docMk/>
            <pc:sldMk cId="3388250386" sldId="260"/>
            <ac:picMk id="10" creationId="{08E2ED56-0C5B-8355-171B-818FECCED02D}"/>
          </ac:picMkLst>
        </pc:picChg>
        <pc:picChg chg="add mod">
          <ac:chgData name="Ana Luisa Parra Valencia" userId="6f8c5ed1-ebf7-4aac-9c5a-631253e0ad33" providerId="ADAL" clId="{ADE1B475-4D5F-4688-81F4-BA0250885687}" dt="2023-11-29T15:32:23.710" v="307" actId="1038"/>
          <ac:picMkLst>
            <pc:docMk/>
            <pc:sldMk cId="3388250386" sldId="260"/>
            <ac:picMk id="12" creationId="{DC1835ED-E45C-1A13-D066-1AFE49118E75}"/>
          </ac:picMkLst>
        </pc:picChg>
        <pc:picChg chg="add del mod">
          <ac:chgData name="Ana Luisa Parra Valencia" userId="6f8c5ed1-ebf7-4aac-9c5a-631253e0ad33" providerId="ADAL" clId="{ADE1B475-4D5F-4688-81F4-BA0250885687}" dt="2023-11-29T15:31:18.120" v="231"/>
          <ac:picMkLst>
            <pc:docMk/>
            <pc:sldMk cId="3388250386" sldId="260"/>
            <ac:picMk id="13" creationId="{CE65692A-1AB2-58F2-2500-23BD0AC0EE1A}"/>
          </ac:picMkLst>
        </pc:picChg>
        <pc:picChg chg="mod">
          <ac:chgData name="Ana Luisa Parra Valencia" userId="6f8c5ed1-ebf7-4aac-9c5a-631253e0ad33" providerId="ADAL" clId="{ADE1B475-4D5F-4688-81F4-BA0250885687}" dt="2023-11-29T15:28:19.365" v="127" actId="1076"/>
          <ac:picMkLst>
            <pc:docMk/>
            <pc:sldMk cId="3388250386" sldId="260"/>
            <ac:picMk id="2050" creationId="{E931B4D5-2D2C-3C3C-5A89-788C85395FF9}"/>
          </ac:picMkLst>
        </pc:picChg>
        <pc:picChg chg="add mod">
          <ac:chgData name="Ana Luisa Parra Valencia" userId="6f8c5ed1-ebf7-4aac-9c5a-631253e0ad33" providerId="ADAL" clId="{ADE1B475-4D5F-4688-81F4-BA0250885687}" dt="2023-11-29T15:29:20.690" v="139" actId="171"/>
          <ac:picMkLst>
            <pc:docMk/>
            <pc:sldMk cId="3388250386" sldId="260"/>
            <ac:picMk id="3074" creationId="{90665673-3485-F178-E521-CB955E74CDC7}"/>
          </ac:picMkLst>
        </pc:picChg>
      </pc:sldChg>
      <pc:sldChg chg="addSp delSp modSp add mod">
        <pc:chgData name="Ana Luisa Parra Valencia" userId="6f8c5ed1-ebf7-4aac-9c5a-631253e0ad33" providerId="ADAL" clId="{ADE1B475-4D5F-4688-81F4-BA0250885687}" dt="2023-11-30T00:18:02.746" v="935" actId="20577"/>
        <pc:sldMkLst>
          <pc:docMk/>
          <pc:sldMk cId="851140085" sldId="261"/>
        </pc:sldMkLst>
        <pc:spChg chg="del mod">
          <ac:chgData name="Ana Luisa Parra Valencia" userId="6f8c5ed1-ebf7-4aac-9c5a-631253e0ad33" providerId="ADAL" clId="{ADE1B475-4D5F-4688-81F4-BA0250885687}" dt="2023-11-29T15:41:48.345" v="593" actId="478"/>
          <ac:spMkLst>
            <pc:docMk/>
            <pc:sldMk cId="851140085" sldId="261"/>
            <ac:spMk id="4" creationId="{EFC2FD23-C3B9-F4B9-CD4D-40475682E8B8}"/>
          </ac:spMkLst>
        </pc:spChg>
        <pc:spChg chg="mod">
          <ac:chgData name="Ana Luisa Parra Valencia" userId="6f8c5ed1-ebf7-4aac-9c5a-631253e0ad33" providerId="ADAL" clId="{ADE1B475-4D5F-4688-81F4-BA0250885687}" dt="2023-11-29T15:34:12.039" v="338" actId="20577"/>
          <ac:spMkLst>
            <pc:docMk/>
            <pc:sldMk cId="851140085" sldId="261"/>
            <ac:spMk id="6" creationId="{12812828-FAAD-6AB7-DDCC-EFFE5F6C0863}"/>
          </ac:spMkLst>
        </pc:spChg>
        <pc:spChg chg="mod">
          <ac:chgData name="Ana Luisa Parra Valencia" userId="6f8c5ed1-ebf7-4aac-9c5a-631253e0ad33" providerId="ADAL" clId="{ADE1B475-4D5F-4688-81F4-BA0250885687}" dt="2023-11-30T00:17:41.607" v="925" actId="1076"/>
          <ac:spMkLst>
            <pc:docMk/>
            <pc:sldMk cId="851140085" sldId="261"/>
            <ac:spMk id="7" creationId="{3BD640C0-ABC6-5A36-8DC9-030D6533BB07}"/>
          </ac:spMkLst>
        </pc:spChg>
        <pc:spChg chg="del mod">
          <ac:chgData name="Ana Luisa Parra Valencia" userId="6f8c5ed1-ebf7-4aac-9c5a-631253e0ad33" providerId="ADAL" clId="{ADE1B475-4D5F-4688-81F4-BA0250885687}" dt="2023-11-29T15:41:22.558" v="592" actId="478"/>
          <ac:spMkLst>
            <pc:docMk/>
            <pc:sldMk cId="851140085" sldId="261"/>
            <ac:spMk id="9" creationId="{2DDEBE0D-735D-A8CD-32D2-FEFD00DCF520}"/>
          </ac:spMkLst>
        </pc:spChg>
        <pc:spChg chg="mod">
          <ac:chgData name="Ana Luisa Parra Valencia" userId="6f8c5ed1-ebf7-4aac-9c5a-631253e0ad33" providerId="ADAL" clId="{ADE1B475-4D5F-4688-81F4-BA0250885687}" dt="2023-11-30T00:18:02.746" v="935" actId="20577"/>
          <ac:spMkLst>
            <pc:docMk/>
            <pc:sldMk cId="851140085" sldId="261"/>
            <ac:spMk id="11" creationId="{E5498E99-DC67-FFF0-C870-51A575355FFA}"/>
          </ac:spMkLst>
        </pc:spChg>
        <pc:spChg chg="mod">
          <ac:chgData name="Ana Luisa Parra Valencia" userId="6f8c5ed1-ebf7-4aac-9c5a-631253e0ad33" providerId="ADAL" clId="{ADE1B475-4D5F-4688-81F4-BA0250885687}" dt="2023-11-30T00:17:50.506" v="929" actId="20577"/>
          <ac:spMkLst>
            <pc:docMk/>
            <pc:sldMk cId="851140085" sldId="261"/>
            <ac:spMk id="14" creationId="{9BAF4AE9-0060-1CE5-6350-CBD62F2D9228}"/>
          </ac:spMkLst>
        </pc:spChg>
        <pc:spChg chg="add mod">
          <ac:chgData name="Ana Luisa Parra Valencia" userId="6f8c5ed1-ebf7-4aac-9c5a-631253e0ad33" providerId="ADAL" clId="{ADE1B475-4D5F-4688-81F4-BA0250885687}" dt="2023-11-30T00:17:44.532" v="927" actId="20577"/>
          <ac:spMkLst>
            <pc:docMk/>
            <pc:sldMk cId="851140085" sldId="261"/>
            <ac:spMk id="15" creationId="{B40DFF64-1010-8AB0-512C-48B02A51CDEA}"/>
          </ac:spMkLst>
        </pc:spChg>
        <pc:spChg chg="add mod">
          <ac:chgData name="Ana Luisa Parra Valencia" userId="6f8c5ed1-ebf7-4aac-9c5a-631253e0ad33" providerId="ADAL" clId="{ADE1B475-4D5F-4688-81F4-BA0250885687}" dt="2023-11-30T00:17:55.549" v="931" actId="20577"/>
          <ac:spMkLst>
            <pc:docMk/>
            <pc:sldMk cId="851140085" sldId="261"/>
            <ac:spMk id="17" creationId="{F2C4EF8D-C5AA-CC51-AD31-BB18AB590FB6}"/>
          </ac:spMkLst>
        </pc:spChg>
        <pc:spChg chg="add mod">
          <ac:chgData name="Ana Luisa Parra Valencia" userId="6f8c5ed1-ebf7-4aac-9c5a-631253e0ad33" providerId="ADAL" clId="{ADE1B475-4D5F-4688-81F4-BA0250885687}" dt="2023-11-30T00:17:58.625" v="933" actId="20577"/>
          <ac:spMkLst>
            <pc:docMk/>
            <pc:sldMk cId="851140085" sldId="261"/>
            <ac:spMk id="19" creationId="{67015AFC-8FC0-AA65-F47D-F9FB834800B8}"/>
          </ac:spMkLst>
        </pc:spChg>
        <pc:spChg chg="add mod">
          <ac:chgData name="Ana Luisa Parra Valencia" userId="6f8c5ed1-ebf7-4aac-9c5a-631253e0ad33" providerId="ADAL" clId="{ADE1B475-4D5F-4688-81F4-BA0250885687}" dt="2023-11-30T00:17:26.468" v="920" actId="20577"/>
          <ac:spMkLst>
            <pc:docMk/>
            <pc:sldMk cId="851140085" sldId="261"/>
            <ac:spMk id="21" creationId="{EB80C2FC-ED3F-67BB-F263-3B5302F0A206}"/>
          </ac:spMkLst>
        </pc:spChg>
        <pc:picChg chg="del">
          <ac:chgData name="Ana Luisa Parra Valencia" userId="6f8c5ed1-ebf7-4aac-9c5a-631253e0ad33" providerId="ADAL" clId="{ADE1B475-4D5F-4688-81F4-BA0250885687}" dt="2023-11-29T15:33:25.407" v="311" actId="478"/>
          <ac:picMkLst>
            <pc:docMk/>
            <pc:sldMk cId="851140085" sldId="261"/>
            <ac:picMk id="3" creationId="{D8D41B12-94A1-FABE-F269-28C8C41D678B}"/>
          </ac:picMkLst>
        </pc:picChg>
        <pc:picChg chg="add mod ord">
          <ac:chgData name="Ana Luisa Parra Valencia" userId="6f8c5ed1-ebf7-4aac-9c5a-631253e0ad33" providerId="ADAL" clId="{ADE1B475-4D5F-4688-81F4-BA0250885687}" dt="2023-11-29T15:38:21.063" v="498" actId="1076"/>
          <ac:picMkLst>
            <pc:docMk/>
            <pc:sldMk cId="851140085" sldId="261"/>
            <ac:picMk id="5" creationId="{358C3186-94F0-3B81-8C70-3314ADEA8BAC}"/>
          </ac:picMkLst>
        </pc:picChg>
        <pc:picChg chg="del mod">
          <ac:chgData name="Ana Luisa Parra Valencia" userId="6f8c5ed1-ebf7-4aac-9c5a-631253e0ad33" providerId="ADAL" clId="{ADE1B475-4D5F-4688-81F4-BA0250885687}" dt="2023-11-30T00:08:44.442" v="666" actId="478"/>
          <ac:picMkLst>
            <pc:docMk/>
            <pc:sldMk cId="851140085" sldId="261"/>
            <ac:picMk id="8" creationId="{642AC207-7EE2-03A3-594D-23B8F11F75DF}"/>
          </ac:picMkLst>
        </pc:picChg>
        <pc:picChg chg="mod">
          <ac:chgData name="Ana Luisa Parra Valencia" userId="6f8c5ed1-ebf7-4aac-9c5a-631253e0ad33" providerId="ADAL" clId="{ADE1B475-4D5F-4688-81F4-BA0250885687}" dt="2023-11-29T15:38:38.717" v="500" actId="1076"/>
          <ac:picMkLst>
            <pc:docMk/>
            <pc:sldMk cId="851140085" sldId="261"/>
            <ac:picMk id="10" creationId="{08E2ED56-0C5B-8355-171B-818FECCED02D}"/>
          </ac:picMkLst>
        </pc:picChg>
        <pc:picChg chg="mod">
          <ac:chgData name="Ana Luisa Parra Valencia" userId="6f8c5ed1-ebf7-4aac-9c5a-631253e0ad33" providerId="ADAL" clId="{ADE1B475-4D5F-4688-81F4-BA0250885687}" dt="2023-11-29T15:38:21.063" v="498" actId="1076"/>
          <ac:picMkLst>
            <pc:docMk/>
            <pc:sldMk cId="851140085" sldId="261"/>
            <ac:picMk id="12" creationId="{DC1835ED-E45C-1A13-D066-1AFE49118E75}"/>
          </ac:picMkLst>
        </pc:picChg>
        <pc:picChg chg="add mod">
          <ac:chgData name="Ana Luisa Parra Valencia" userId="6f8c5ed1-ebf7-4aac-9c5a-631253e0ad33" providerId="ADAL" clId="{ADE1B475-4D5F-4688-81F4-BA0250885687}" dt="2023-11-29T15:38:21.063" v="498" actId="1076"/>
          <ac:picMkLst>
            <pc:docMk/>
            <pc:sldMk cId="851140085" sldId="261"/>
            <ac:picMk id="13" creationId="{8B8A75D9-5A84-4E50-5732-8E15A771B11C}"/>
          </ac:picMkLst>
        </pc:picChg>
        <pc:picChg chg="add mod">
          <ac:chgData name="Ana Luisa Parra Valencia" userId="6f8c5ed1-ebf7-4aac-9c5a-631253e0ad33" providerId="ADAL" clId="{ADE1B475-4D5F-4688-81F4-BA0250885687}" dt="2023-11-29T15:39:31.467" v="521" actId="1076"/>
          <ac:picMkLst>
            <pc:docMk/>
            <pc:sldMk cId="851140085" sldId="261"/>
            <ac:picMk id="16" creationId="{F732005F-2456-64BC-3EBE-C3C0C61543E9}"/>
          </ac:picMkLst>
        </pc:picChg>
        <pc:picChg chg="add mod">
          <ac:chgData name="Ana Luisa Parra Valencia" userId="6f8c5ed1-ebf7-4aac-9c5a-631253e0ad33" providerId="ADAL" clId="{ADE1B475-4D5F-4688-81F4-BA0250885687}" dt="2023-11-29T15:40:34.171" v="553" actId="14100"/>
          <ac:picMkLst>
            <pc:docMk/>
            <pc:sldMk cId="851140085" sldId="261"/>
            <ac:picMk id="18" creationId="{30B9FDBF-E49A-89A6-E1E5-575AB089F1F6}"/>
          </ac:picMkLst>
        </pc:picChg>
        <pc:picChg chg="add mod">
          <ac:chgData name="Ana Luisa Parra Valencia" userId="6f8c5ed1-ebf7-4aac-9c5a-631253e0ad33" providerId="ADAL" clId="{ADE1B475-4D5F-4688-81F4-BA0250885687}" dt="2023-11-29T15:40:55.700" v="558" actId="1076"/>
          <ac:picMkLst>
            <pc:docMk/>
            <pc:sldMk cId="851140085" sldId="261"/>
            <ac:picMk id="20" creationId="{526B0556-67D3-011A-A2BC-9DE47EA97C72}"/>
          </ac:picMkLst>
        </pc:picChg>
        <pc:picChg chg="mod">
          <ac:chgData name="Ana Luisa Parra Valencia" userId="6f8c5ed1-ebf7-4aac-9c5a-631253e0ad33" providerId="ADAL" clId="{ADE1B475-4D5F-4688-81F4-BA0250885687}" dt="2023-11-30T00:17:38.149" v="924" actId="14100"/>
          <ac:picMkLst>
            <pc:docMk/>
            <pc:sldMk cId="851140085" sldId="261"/>
            <ac:picMk id="2050" creationId="{E931B4D5-2D2C-3C3C-5A89-788C85395FF9}"/>
          </ac:picMkLst>
        </pc:picChg>
        <pc:picChg chg="del mod">
          <ac:chgData name="Ana Luisa Parra Valencia" userId="6f8c5ed1-ebf7-4aac-9c5a-631253e0ad33" providerId="ADAL" clId="{ADE1B475-4D5F-4688-81F4-BA0250885687}" dt="2023-11-29T15:41:21.012" v="591" actId="478"/>
          <ac:picMkLst>
            <pc:docMk/>
            <pc:sldMk cId="851140085" sldId="261"/>
            <ac:picMk id="3074" creationId="{90665673-3485-F178-E521-CB955E74CDC7}"/>
          </ac:picMkLst>
        </pc:picChg>
      </pc:sldChg>
      <pc:sldChg chg="addSp delSp modSp add mod ord">
        <pc:chgData name="Ana Luisa Parra Valencia" userId="6f8c5ed1-ebf7-4aac-9c5a-631253e0ad33" providerId="ADAL" clId="{ADE1B475-4D5F-4688-81F4-BA0250885687}" dt="2023-11-30T00:17:04.983" v="918" actId="14100"/>
        <pc:sldMkLst>
          <pc:docMk/>
          <pc:sldMk cId="3996274440" sldId="262"/>
        </pc:sldMkLst>
        <pc:spChg chg="mod">
          <ac:chgData name="Ana Luisa Parra Valencia" userId="6f8c5ed1-ebf7-4aac-9c5a-631253e0ad33" providerId="ADAL" clId="{ADE1B475-4D5F-4688-81F4-BA0250885687}" dt="2023-11-30T00:13:58.908" v="848" actId="1076"/>
          <ac:spMkLst>
            <pc:docMk/>
            <pc:sldMk cId="3996274440" sldId="262"/>
            <ac:spMk id="4" creationId="{337DBBC9-E58D-54F8-4D86-3DE9418DE62F}"/>
          </ac:spMkLst>
        </pc:spChg>
        <pc:spChg chg="mod">
          <ac:chgData name="Ana Luisa Parra Valencia" userId="6f8c5ed1-ebf7-4aac-9c5a-631253e0ad33" providerId="ADAL" clId="{ADE1B475-4D5F-4688-81F4-BA0250885687}" dt="2023-11-30T00:05:19.448" v="664" actId="1076"/>
          <ac:spMkLst>
            <pc:docMk/>
            <pc:sldMk cId="3996274440" sldId="262"/>
            <ac:spMk id="6" creationId="{12812828-FAAD-6AB7-DDCC-EFFE5F6C0863}"/>
          </ac:spMkLst>
        </pc:spChg>
        <pc:spChg chg="mod">
          <ac:chgData name="Ana Luisa Parra Valencia" userId="6f8c5ed1-ebf7-4aac-9c5a-631253e0ad33" providerId="ADAL" clId="{ADE1B475-4D5F-4688-81F4-BA0250885687}" dt="2023-11-30T00:14:43.508" v="861" actId="20577"/>
          <ac:spMkLst>
            <pc:docMk/>
            <pc:sldMk cId="3996274440" sldId="262"/>
            <ac:spMk id="7" creationId="{3BD640C0-ABC6-5A36-8DC9-030D6533BB07}"/>
          </ac:spMkLst>
        </pc:spChg>
        <pc:spChg chg="mod">
          <ac:chgData name="Ana Luisa Parra Valencia" userId="6f8c5ed1-ebf7-4aac-9c5a-631253e0ad33" providerId="ADAL" clId="{ADE1B475-4D5F-4688-81F4-BA0250885687}" dt="2023-11-30T00:14:56.947" v="864" actId="20577"/>
          <ac:spMkLst>
            <pc:docMk/>
            <pc:sldMk cId="3996274440" sldId="262"/>
            <ac:spMk id="11" creationId="{E5498E99-DC67-FFF0-C870-51A575355FFA}"/>
          </ac:spMkLst>
        </pc:spChg>
        <pc:spChg chg="del">
          <ac:chgData name="Ana Luisa Parra Valencia" userId="6f8c5ed1-ebf7-4aac-9c5a-631253e0ad33" providerId="ADAL" clId="{ADE1B475-4D5F-4688-81F4-BA0250885687}" dt="2023-11-30T00:12:51.596" v="788" actId="478"/>
          <ac:spMkLst>
            <pc:docMk/>
            <pc:sldMk cId="3996274440" sldId="262"/>
            <ac:spMk id="13" creationId="{F757221B-7E42-1CBE-E129-671680E30703}"/>
          </ac:spMkLst>
        </pc:spChg>
        <pc:spChg chg="del">
          <ac:chgData name="Ana Luisa Parra Valencia" userId="6f8c5ed1-ebf7-4aac-9c5a-631253e0ad33" providerId="ADAL" clId="{ADE1B475-4D5F-4688-81F4-BA0250885687}" dt="2023-11-30T00:12:53.932" v="789" actId="478"/>
          <ac:spMkLst>
            <pc:docMk/>
            <pc:sldMk cId="3996274440" sldId="262"/>
            <ac:spMk id="14" creationId="{1874081A-DA6C-33E4-A95B-8729900318DC}"/>
          </ac:spMkLst>
        </pc:spChg>
        <pc:spChg chg="add mod">
          <ac:chgData name="Ana Luisa Parra Valencia" userId="6f8c5ed1-ebf7-4aac-9c5a-631253e0ad33" providerId="ADAL" clId="{ADE1B475-4D5F-4688-81F4-BA0250885687}" dt="2023-11-30T00:13:58.908" v="848" actId="1076"/>
          <ac:spMkLst>
            <pc:docMk/>
            <pc:sldMk cId="3996274440" sldId="262"/>
            <ac:spMk id="17" creationId="{8D24D682-312E-E7FF-0C2E-0549679828B1}"/>
          </ac:spMkLst>
        </pc:spChg>
        <pc:spChg chg="add mod">
          <ac:chgData name="Ana Luisa Parra Valencia" userId="6f8c5ed1-ebf7-4aac-9c5a-631253e0ad33" providerId="ADAL" clId="{ADE1B475-4D5F-4688-81F4-BA0250885687}" dt="2023-11-30T00:13:58.908" v="848" actId="1076"/>
          <ac:spMkLst>
            <pc:docMk/>
            <pc:sldMk cId="3996274440" sldId="262"/>
            <ac:spMk id="18" creationId="{97443BE6-D2F0-CBC9-D1D3-2CF8A0317605}"/>
          </ac:spMkLst>
        </pc:spChg>
        <pc:spChg chg="add mod">
          <ac:chgData name="Ana Luisa Parra Valencia" userId="6f8c5ed1-ebf7-4aac-9c5a-631253e0ad33" providerId="ADAL" clId="{ADE1B475-4D5F-4688-81F4-BA0250885687}" dt="2023-11-30T00:13:58.908" v="848" actId="1076"/>
          <ac:spMkLst>
            <pc:docMk/>
            <pc:sldMk cId="3996274440" sldId="262"/>
            <ac:spMk id="19" creationId="{4F7AECF9-CB55-B744-A7BB-2E61F12247A3}"/>
          </ac:spMkLst>
        </pc:spChg>
        <pc:spChg chg="add mod">
          <ac:chgData name="Ana Luisa Parra Valencia" userId="6f8c5ed1-ebf7-4aac-9c5a-631253e0ad33" providerId="ADAL" clId="{ADE1B475-4D5F-4688-81F4-BA0250885687}" dt="2023-11-30T00:13:58.908" v="848" actId="1076"/>
          <ac:spMkLst>
            <pc:docMk/>
            <pc:sldMk cId="3996274440" sldId="262"/>
            <ac:spMk id="20" creationId="{4BD60602-79B1-C581-A985-0FE3DD5253F1}"/>
          </ac:spMkLst>
        </pc:spChg>
        <pc:spChg chg="add mod">
          <ac:chgData name="Ana Luisa Parra Valencia" userId="6f8c5ed1-ebf7-4aac-9c5a-631253e0ad33" providerId="ADAL" clId="{ADE1B475-4D5F-4688-81F4-BA0250885687}" dt="2023-11-30T00:15:55.577" v="882" actId="1076"/>
          <ac:spMkLst>
            <pc:docMk/>
            <pc:sldMk cId="3996274440" sldId="262"/>
            <ac:spMk id="23" creationId="{446CC9A7-5A8C-39AB-F2A1-E2BFAF13A8FC}"/>
          </ac:spMkLst>
        </pc:spChg>
        <pc:spChg chg="add mod">
          <ac:chgData name="Ana Luisa Parra Valencia" userId="6f8c5ed1-ebf7-4aac-9c5a-631253e0ad33" providerId="ADAL" clId="{ADE1B475-4D5F-4688-81F4-BA0250885687}" dt="2023-11-30T00:16:45.775" v="904" actId="1076"/>
          <ac:spMkLst>
            <pc:docMk/>
            <pc:sldMk cId="3996274440" sldId="262"/>
            <ac:spMk id="24" creationId="{DF1687FB-0F3F-11BB-D463-65948984C6B1}"/>
          </ac:spMkLst>
        </pc:spChg>
        <pc:spChg chg="add mod">
          <ac:chgData name="Ana Luisa Parra Valencia" userId="6f8c5ed1-ebf7-4aac-9c5a-631253e0ad33" providerId="ADAL" clId="{ADE1B475-4D5F-4688-81F4-BA0250885687}" dt="2023-11-30T00:17:04.983" v="918" actId="14100"/>
          <ac:spMkLst>
            <pc:docMk/>
            <pc:sldMk cId="3996274440" sldId="262"/>
            <ac:spMk id="25" creationId="{E5F84604-C110-221C-A4D7-954BCF6F08EB}"/>
          </ac:spMkLst>
        </pc:spChg>
        <pc:picChg chg="del">
          <ac:chgData name="Ana Luisa Parra Valencia" userId="6f8c5ed1-ebf7-4aac-9c5a-631253e0ad33" providerId="ADAL" clId="{ADE1B475-4D5F-4688-81F4-BA0250885687}" dt="2023-11-30T00:05:23.174" v="665" actId="478"/>
          <ac:picMkLst>
            <pc:docMk/>
            <pc:sldMk cId="3996274440" sldId="262"/>
            <ac:picMk id="3" creationId="{7D5B2ECC-06DF-F8E7-B100-5A580495B0CC}"/>
          </ac:picMkLst>
        </pc:picChg>
        <pc:picChg chg="add mod ord">
          <ac:chgData name="Ana Luisa Parra Valencia" userId="6f8c5ed1-ebf7-4aac-9c5a-631253e0ad33" providerId="ADAL" clId="{ADE1B475-4D5F-4688-81F4-BA0250885687}" dt="2023-11-30T00:13:58.908" v="848" actId="1076"/>
          <ac:picMkLst>
            <pc:docMk/>
            <pc:sldMk cId="3996274440" sldId="262"/>
            <ac:picMk id="5" creationId="{081A7299-F60E-8164-CFC0-BBCD5C74806C}"/>
          </ac:picMkLst>
        </pc:picChg>
        <pc:picChg chg="mod">
          <ac:chgData name="Ana Luisa Parra Valencia" userId="6f8c5ed1-ebf7-4aac-9c5a-631253e0ad33" providerId="ADAL" clId="{ADE1B475-4D5F-4688-81F4-BA0250885687}" dt="2023-11-30T00:13:58.908" v="848" actId="1076"/>
          <ac:picMkLst>
            <pc:docMk/>
            <pc:sldMk cId="3996274440" sldId="262"/>
            <ac:picMk id="8" creationId="{642AC207-7EE2-03A3-594D-23B8F11F75DF}"/>
          </ac:picMkLst>
        </pc:picChg>
        <pc:picChg chg="add mod">
          <ac:chgData name="Ana Luisa Parra Valencia" userId="6f8c5ed1-ebf7-4aac-9c5a-631253e0ad33" providerId="ADAL" clId="{ADE1B475-4D5F-4688-81F4-BA0250885687}" dt="2023-11-30T00:13:58.908" v="848" actId="1076"/>
          <ac:picMkLst>
            <pc:docMk/>
            <pc:sldMk cId="3996274440" sldId="262"/>
            <ac:picMk id="9" creationId="{992CF033-AFA6-0D1D-4DD5-80FCA68C2B12}"/>
          </ac:picMkLst>
        </pc:picChg>
        <pc:picChg chg="mod">
          <ac:chgData name="Ana Luisa Parra Valencia" userId="6f8c5ed1-ebf7-4aac-9c5a-631253e0ad33" providerId="ADAL" clId="{ADE1B475-4D5F-4688-81F4-BA0250885687}" dt="2023-11-30T00:13:58.908" v="848" actId="1076"/>
          <ac:picMkLst>
            <pc:docMk/>
            <pc:sldMk cId="3996274440" sldId="262"/>
            <ac:picMk id="10" creationId="{08E2ED56-0C5B-8355-171B-818FECCED02D}"/>
          </ac:picMkLst>
        </pc:picChg>
        <pc:picChg chg="mod">
          <ac:chgData name="Ana Luisa Parra Valencia" userId="6f8c5ed1-ebf7-4aac-9c5a-631253e0ad33" providerId="ADAL" clId="{ADE1B475-4D5F-4688-81F4-BA0250885687}" dt="2023-11-30T00:13:58.908" v="848" actId="1076"/>
          <ac:picMkLst>
            <pc:docMk/>
            <pc:sldMk cId="3996274440" sldId="262"/>
            <ac:picMk id="12" creationId="{C1F5E0A1-ADF1-02DD-8318-FAEF9D389191}"/>
          </ac:picMkLst>
        </pc:picChg>
        <pc:picChg chg="mod">
          <ac:chgData name="Ana Luisa Parra Valencia" userId="6f8c5ed1-ebf7-4aac-9c5a-631253e0ad33" providerId="ADAL" clId="{ADE1B475-4D5F-4688-81F4-BA0250885687}" dt="2023-11-30T00:13:58.908" v="848" actId="1076"/>
          <ac:picMkLst>
            <pc:docMk/>
            <pc:sldMk cId="3996274440" sldId="262"/>
            <ac:picMk id="15" creationId="{C47CA9A1-8B08-2C5F-9872-068310648802}"/>
          </ac:picMkLst>
        </pc:picChg>
        <pc:picChg chg="add mod">
          <ac:chgData name="Ana Luisa Parra Valencia" userId="6f8c5ed1-ebf7-4aac-9c5a-631253e0ad33" providerId="ADAL" clId="{ADE1B475-4D5F-4688-81F4-BA0250885687}" dt="2023-11-30T00:13:58.908" v="848" actId="1076"/>
          <ac:picMkLst>
            <pc:docMk/>
            <pc:sldMk cId="3996274440" sldId="262"/>
            <ac:picMk id="16" creationId="{32749115-0A91-3F1E-68E5-5E7C067B7321}"/>
          </ac:picMkLst>
        </pc:picChg>
        <pc:picChg chg="add mod">
          <ac:chgData name="Ana Luisa Parra Valencia" userId="6f8c5ed1-ebf7-4aac-9c5a-631253e0ad33" providerId="ADAL" clId="{ADE1B475-4D5F-4688-81F4-BA0250885687}" dt="2023-11-30T00:15:25.047" v="870" actId="14100"/>
          <ac:picMkLst>
            <pc:docMk/>
            <pc:sldMk cId="3996274440" sldId="262"/>
            <ac:picMk id="21" creationId="{A09A13F2-5E26-6799-54E9-2D8061753EF2}"/>
          </ac:picMkLst>
        </pc:picChg>
        <pc:picChg chg="add del mod">
          <ac:chgData name="Ana Luisa Parra Valencia" userId="6f8c5ed1-ebf7-4aac-9c5a-631253e0ad33" providerId="ADAL" clId="{ADE1B475-4D5F-4688-81F4-BA0250885687}" dt="2023-11-30T00:15:30.380" v="872"/>
          <ac:picMkLst>
            <pc:docMk/>
            <pc:sldMk cId="3996274440" sldId="262"/>
            <ac:picMk id="22" creationId="{9767776F-290E-793B-391B-556D802F7A83}"/>
          </ac:picMkLst>
        </pc:picChg>
        <pc:picChg chg="mod">
          <ac:chgData name="Ana Luisa Parra Valencia" userId="6f8c5ed1-ebf7-4aac-9c5a-631253e0ad33" providerId="ADAL" clId="{ADE1B475-4D5F-4688-81F4-BA0250885687}" dt="2023-11-30T00:13:58.908" v="848" actId="1076"/>
          <ac:picMkLst>
            <pc:docMk/>
            <pc:sldMk cId="3996274440" sldId="262"/>
            <ac:picMk id="2050" creationId="{E931B4D5-2D2C-3C3C-5A89-788C85395F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4D4F-75E1-3542-D4C5-19754D7E4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BE6DD-8F7D-E913-EA91-238638DB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476C-1295-4C9C-4DED-71D750CB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3106-5FBE-B70C-A345-AB023C5A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6D74-3B0A-E3BB-5715-778D00EF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19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BCF5-A227-3B89-EFF9-45FC3BDF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3DB6E-FC44-A00F-C323-0D38E9AD7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707D-7C05-2955-6542-5A381D0A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43CD9-7B56-DC4B-C071-50145BEE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6CB13-7AD2-4586-8AE4-DFE668C5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563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6D763-E7C3-E2E0-94D2-2FADA7F52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4D510-59D1-ACC7-9FA6-1930CE82B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2029A-19EF-8611-1ECC-21EDCEFA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F26BA-BFE1-545E-E1E3-497C1CFE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B4C7E-B63D-D292-2DA2-8D764A32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09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79-DE57-9AE8-A92B-922B3D32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364F-843C-DB82-3507-B5E06F1F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F9947-CF32-5D28-8340-BD56E874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9DDB-7AAB-035F-C1DA-02290335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88F5-C25E-9E14-3486-E17026CF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89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5AC6-7185-61FC-26C4-B30A310B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FC146-147E-6E28-F7C0-D6A24B502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D3E0-B5F5-758A-DC5A-4E708DE5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E36D4-21B2-7AAD-B9FA-E6E6725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90EF8-C4DF-7850-3C88-E46A7AC8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09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BA1C-608A-38C0-B008-E42017F6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4A52-1D4F-4744-C084-822CF5D96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20335-A7BC-DD22-EF4D-FEC04E260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F25F6-ED63-9459-E60D-F7C09C1D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4062D-A50F-78E7-DBD5-2D39182B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DCB7D-73FB-40A0-1373-04F71284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932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8B32-FB64-79E5-0231-C270E478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5329-6414-B4BD-5277-0A9664841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67487-D35A-911C-9C5B-AF74035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C48E6-F3E2-6470-FCB6-69A19B25F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0920D-733A-64B4-7353-EB20D1686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83E4E-48F0-1E9F-3A9D-82B4DB29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F5FC7-86A9-E8BA-6F29-5271E2AA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F5183-6750-DCF9-F990-4915CFA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63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8357-4EDB-A085-0C43-F0ABEE89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A5353-8254-63DB-9F93-F6DB7BB8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D01AB-A5C4-EF16-3F8B-9C787BB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BE2E1-8D7D-D908-9C88-3CC71F45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44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1AEEB-0DDB-52AD-B59C-1A18D4CC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43E23-D886-F930-6637-4FBF84AA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3EEE5-8C16-4A58-D7EB-10C4D3CA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085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5574-D65D-5D04-D4A3-5EB65726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1C69-71F7-7E4B-DEBB-0B99A7218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704DA-B732-E993-05E9-16F35BADB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402B3-1D45-2ADE-5014-527DE8A0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99589-51D1-827A-5C21-4F9C85B5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B7033-1C6B-8FDE-35DD-9AE2BFBA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3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88A3-964C-3902-EEB2-8FE029A4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E32E4-ADF1-B75D-0430-92228973A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B1EED-C928-C8A6-7E57-CCC88D76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55911-83AD-7201-F10A-4F7AD076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912A9-5178-B644-0037-D6519F7C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C71BD-2D4B-1A74-A7CB-D015047D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385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26F06-5F78-200E-03A1-65B008B7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80E6D-4AF3-48D1-447C-3939DAD59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1FE1-5D85-7176-BA9D-C5257FB8C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9147-B100-C428-5F06-A849E36B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C60CF-6816-1B2F-F86B-BEEC47714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3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D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llo Kitty | Sanrio Wiki | Fandom">
            <a:extLst>
              <a:ext uri="{FF2B5EF4-FFF2-40B4-BE49-F238E27FC236}">
                <a16:creationId xmlns:a16="http://schemas.microsoft.com/office/drawing/2014/main" id="{CC46BF59-0AF3-9EC8-8C2D-474646DC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824038"/>
            <a:ext cx="2667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4A26F9-6D20-5AC1-8112-B8350A35721C}"/>
              </a:ext>
            </a:extLst>
          </p:cNvPr>
          <p:cNvSpPr txBox="1"/>
          <p:nvPr/>
        </p:nvSpPr>
        <p:spPr>
          <a:xfrm>
            <a:off x="2330116" y="0"/>
            <a:ext cx="7531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dirty="0">
                <a:latin typeface="212 Baby Girl" pitchFamily="50" charset="0"/>
              </a:rPr>
              <a:t>MANUAL DEL USUARIO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A8B5C-D7FD-FE37-17F8-3FDB0681AE08}"/>
              </a:ext>
            </a:extLst>
          </p:cNvPr>
          <p:cNvSpPr txBox="1"/>
          <p:nvPr/>
        </p:nvSpPr>
        <p:spPr>
          <a:xfrm>
            <a:off x="3181350" y="5750004"/>
            <a:ext cx="582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i="1" dirty="0">
                <a:latin typeface="212 Baby Girl" pitchFamily="50" charset="0"/>
              </a:rPr>
              <a:t>SANRIOMEDICAL</a:t>
            </a:r>
          </a:p>
        </p:txBody>
      </p:sp>
    </p:spTree>
    <p:extLst>
      <p:ext uri="{BB962C8B-B14F-4D97-AF65-F5344CB8AC3E}">
        <p14:creationId xmlns:p14="http://schemas.microsoft.com/office/powerpoint/2010/main" val="357370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A377D5-D214-5CB2-2F9C-C3AF9C79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87" b="91106" l="8537" r="90976">
                        <a14:foregroundMark x1="36341" y1="83894" x2="47073" y2="90625"/>
                        <a14:foregroundMark x1="47073" y1="90625" x2="58780" y2="90625"/>
                        <a14:foregroundMark x1="18780" y1="27163" x2="13659" y2="49760"/>
                        <a14:foregroundMark x1="13659" y1="49760" x2="19024" y2="66106"/>
                        <a14:foregroundMark x1="19024" y1="66106" x2="32927" y2="77885"/>
                        <a14:foregroundMark x1="32927" y1="77885" x2="56098" y2="79808"/>
                        <a14:foregroundMark x1="56098" y1="79808" x2="72439" y2="66587"/>
                        <a14:foregroundMark x1="72439" y1="66587" x2="72195" y2="40144"/>
                        <a14:foregroundMark x1="72195" y1="40144" x2="52927" y2="15625"/>
                        <a14:foregroundMark x1="52927" y1="15625" x2="37805" y2="18750"/>
                        <a14:foregroundMark x1="37805" y1="18750" x2="48537" y2="28606"/>
                        <a14:foregroundMark x1="48537" y1="28606" x2="57073" y2="17067"/>
                        <a14:foregroundMark x1="57073" y1="17067" x2="44146" y2="11779"/>
                        <a14:foregroundMark x1="44146" y1="11779" x2="44146" y2="25481"/>
                        <a14:foregroundMark x1="44146" y1="25481" x2="33415" y2="31731"/>
                        <a14:foregroundMark x1="33415" y1="31731" x2="21220" y2="28606"/>
                        <a14:foregroundMark x1="21220" y1="28606" x2="12927" y2="43990"/>
                        <a14:foregroundMark x1="12927" y1="43990" x2="21220" y2="69471"/>
                        <a14:foregroundMark x1="21220" y1="69471" x2="28537" y2="54087"/>
                        <a14:foregroundMark x1="28537" y1="54087" x2="61463" y2="40625"/>
                        <a14:foregroundMark x1="61463" y1="40625" x2="59268" y2="64183"/>
                        <a14:foregroundMark x1="59268" y1="64183" x2="50732" y2="75000"/>
                        <a14:foregroundMark x1="50732" y1="75000" x2="46585" y2="86779"/>
                        <a14:foregroundMark x1="46585" y1="86779" x2="50976" y2="82452"/>
                        <a14:foregroundMark x1="21951" y1="57933" x2="24634" y2="76683"/>
                        <a14:foregroundMark x1="22439" y1="63702" x2="30488" y2="74519"/>
                        <a14:foregroundMark x1="23415" y1="44952" x2="29268" y2="63942"/>
                        <a14:foregroundMark x1="24634" y1="40865" x2="17073" y2="55048"/>
                        <a14:foregroundMark x1="17073" y1="55048" x2="20732" y2="55048"/>
                        <a14:foregroundMark x1="24146" y1="38702" x2="21951" y2="55529"/>
                        <a14:foregroundMark x1="21951" y1="55529" x2="37805" y2="46635"/>
                        <a14:foregroundMark x1="37805" y1="46635" x2="25366" y2="38462"/>
                        <a14:foregroundMark x1="25366" y1="38462" x2="16098" y2="44471"/>
                        <a14:foregroundMark x1="34634" y1="75481" x2="15366" y2="78125"/>
                        <a14:foregroundMark x1="15366" y1="78125" x2="39024" y2="88942"/>
                        <a14:foregroundMark x1="39024" y1="88942" x2="72195" y2="84135"/>
                        <a14:foregroundMark x1="72195" y1="84135" x2="60244" y2="74519"/>
                        <a14:foregroundMark x1="60244" y1="74519" x2="20244" y2="72837"/>
                        <a14:foregroundMark x1="69756" y1="76202" x2="70000" y2="91106"/>
                        <a14:foregroundMark x1="70000" y1="91106" x2="76585" y2="74038"/>
                        <a14:foregroundMark x1="76585" y1="74038" x2="64390" y2="74038"/>
                        <a14:foregroundMark x1="28780" y1="56731" x2="31220" y2="73317"/>
                        <a14:foregroundMark x1="31220" y1="73317" x2="29268" y2="58894"/>
                        <a14:foregroundMark x1="29268" y1="58894" x2="27805" y2="58894"/>
                        <a14:foregroundMark x1="25854" y1="65144" x2="30976" y2="75240"/>
                        <a14:foregroundMark x1="41220" y1="10577" x2="52927" y2="7212"/>
                        <a14:foregroundMark x1="52927" y1="7212" x2="57805" y2="14423"/>
                        <a14:foregroundMark x1="46341" y1="27163" x2="55854" y2="37019"/>
                        <a14:foregroundMark x1="55854" y1="37019" x2="56829" y2="34135"/>
                        <a14:foregroundMark x1="41707" y1="8413" x2="56098" y2="7452"/>
                        <a14:foregroundMark x1="56098" y1="7452" x2="57805" y2="9375"/>
                        <a14:foregroundMark x1="38049" y1="10817" x2="52439" y2="4087"/>
                        <a14:foregroundMark x1="52439" y1="4087" x2="62195" y2="10817"/>
                        <a14:foregroundMark x1="8537" y1="31490" x2="8780" y2="35096"/>
                        <a14:foregroundMark x1="90976" y1="43269" x2="90976" y2="478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7667" y="883959"/>
            <a:ext cx="5016667" cy="5090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12828-FAAD-6AB7-DDCC-EFFE5F6C0863}"/>
              </a:ext>
            </a:extLst>
          </p:cNvPr>
          <p:cNvSpPr txBox="1"/>
          <p:nvPr/>
        </p:nvSpPr>
        <p:spPr>
          <a:xfrm>
            <a:off x="757989" y="481263"/>
            <a:ext cx="1973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Friendly Schoolmates" panose="02000500000000000000" pitchFamily="2" charset="0"/>
                <a:ea typeface="A little sunshine" panose="02000603000000000000" pitchFamily="2" charset="0"/>
              </a:rPr>
              <a:t>LOGIN</a:t>
            </a:r>
          </a:p>
        </p:txBody>
      </p:sp>
      <p:pic>
        <p:nvPicPr>
          <p:cNvPr id="2050" name="Picture 2" descr="Right arrow - Free arrows icons">
            <a:extLst>
              <a:ext uri="{FF2B5EF4-FFF2-40B4-BE49-F238E27FC236}">
                <a16:creationId xmlns:a16="http://schemas.microsoft.com/office/drawing/2014/main" id="{E931B4D5-2D2C-3C3C-5A89-788C8539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9" y="2947736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640C0-ABC6-5A36-8DC9-030D6533BB07}"/>
              </a:ext>
            </a:extLst>
          </p:cNvPr>
          <p:cNvSpPr txBox="1"/>
          <p:nvPr/>
        </p:nvSpPr>
        <p:spPr>
          <a:xfrm>
            <a:off x="9059779" y="2841003"/>
            <a:ext cx="1925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Aquí debes ingresar el usuario</a:t>
            </a:r>
          </a:p>
        </p:txBody>
      </p:sp>
      <p:pic>
        <p:nvPicPr>
          <p:cNvPr id="8" name="Picture 2" descr="Right arrow - Free arrows icons">
            <a:extLst>
              <a:ext uri="{FF2B5EF4-FFF2-40B4-BE49-F238E27FC236}">
                <a16:creationId xmlns:a16="http://schemas.microsoft.com/office/drawing/2014/main" id="{642AC207-7EE2-03A3-594D-23B8F11F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9" y="3764333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DEBE0D-735D-A8CD-32D2-FEFD00DCF520}"/>
              </a:ext>
            </a:extLst>
          </p:cNvPr>
          <p:cNvSpPr txBox="1"/>
          <p:nvPr/>
        </p:nvSpPr>
        <p:spPr>
          <a:xfrm>
            <a:off x="9059778" y="3933825"/>
            <a:ext cx="1925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Aquí debes ingresar la contraseña</a:t>
            </a:r>
          </a:p>
        </p:txBody>
      </p:sp>
      <p:pic>
        <p:nvPicPr>
          <p:cNvPr id="10" name="Picture 2" descr="Right arrow - Free arrows icons">
            <a:extLst>
              <a:ext uri="{FF2B5EF4-FFF2-40B4-BE49-F238E27FC236}">
                <a16:creationId xmlns:a16="http://schemas.microsoft.com/office/drawing/2014/main" id="{08E2ED56-0C5B-8355-171B-818FECCE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28739" y="4857155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98E99-DC67-FFF0-C870-51A575355FFA}"/>
              </a:ext>
            </a:extLst>
          </p:cNvPr>
          <p:cNvSpPr txBox="1"/>
          <p:nvPr/>
        </p:nvSpPr>
        <p:spPr>
          <a:xfrm>
            <a:off x="1434892" y="4750422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ingresar al menú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D6FEE-C34A-71B8-9B50-8E83515B0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7316" y="962544"/>
            <a:ext cx="1143160" cy="533474"/>
          </a:xfrm>
          <a:prstGeom prst="rect">
            <a:avLst/>
          </a:prstGeom>
        </p:spPr>
      </p:pic>
      <p:pic>
        <p:nvPicPr>
          <p:cNvPr id="4" name="Picture 2" descr="Right arrow - Free arrows icons">
            <a:extLst>
              <a:ext uri="{FF2B5EF4-FFF2-40B4-BE49-F238E27FC236}">
                <a16:creationId xmlns:a16="http://schemas.microsoft.com/office/drawing/2014/main" id="{237240D9-014B-CFCC-A615-5E7AFA78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242" y="901238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3D300C-97E9-E1AA-19B5-4E3C3519E31A}"/>
              </a:ext>
            </a:extLst>
          </p:cNvPr>
          <p:cNvSpPr txBox="1"/>
          <p:nvPr/>
        </p:nvSpPr>
        <p:spPr>
          <a:xfrm>
            <a:off x="9646681" y="906115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cerrar </a:t>
            </a:r>
            <a:r>
              <a:rPr lang="es-CO">
                <a:latin typeface="212 Baby Girl" pitchFamily="50" charset="0"/>
                <a:ea typeface="A little sunshine" panose="02000603000000000000" pitchFamily="2" charset="0"/>
              </a:rPr>
              <a:t>la aplicación</a:t>
            </a:r>
            <a:endParaRPr lang="es-CO" dirty="0">
              <a:latin typeface="212 Baby Girl" pitchFamily="50" charset="0"/>
              <a:ea typeface="A little sunshin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8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B2ECC-06DF-F8E7-B100-5A580495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18" y="485364"/>
            <a:ext cx="3496163" cy="5887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12828-FAAD-6AB7-DDCC-EFFE5F6C0863}"/>
              </a:ext>
            </a:extLst>
          </p:cNvPr>
          <p:cNvSpPr txBox="1"/>
          <p:nvPr/>
        </p:nvSpPr>
        <p:spPr>
          <a:xfrm>
            <a:off x="757989" y="481263"/>
            <a:ext cx="1973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Friendly Schoolmates" panose="02000500000000000000" pitchFamily="2" charset="0"/>
                <a:ea typeface="A little sunshine" panose="02000603000000000000" pitchFamily="2" charset="0"/>
              </a:rPr>
              <a:t>MENÚ</a:t>
            </a:r>
          </a:p>
        </p:txBody>
      </p:sp>
      <p:pic>
        <p:nvPicPr>
          <p:cNvPr id="2050" name="Picture 2" descr="Right arrow - Free arrows icons">
            <a:extLst>
              <a:ext uri="{FF2B5EF4-FFF2-40B4-BE49-F238E27FC236}">
                <a16:creationId xmlns:a16="http://schemas.microsoft.com/office/drawing/2014/main" id="{E931B4D5-2D2C-3C3C-5A89-788C8539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8" y="2167734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640C0-ABC6-5A36-8DC9-030D6533BB07}"/>
              </a:ext>
            </a:extLst>
          </p:cNvPr>
          <p:cNvSpPr txBox="1"/>
          <p:nvPr/>
        </p:nvSpPr>
        <p:spPr>
          <a:xfrm>
            <a:off x="8907373" y="2099581"/>
            <a:ext cx="243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manipular archivos DCM</a:t>
            </a:r>
          </a:p>
        </p:txBody>
      </p:sp>
      <p:pic>
        <p:nvPicPr>
          <p:cNvPr id="8" name="Picture 2" descr="Right arrow - Free arrows icons">
            <a:extLst>
              <a:ext uri="{FF2B5EF4-FFF2-40B4-BE49-F238E27FC236}">
                <a16:creationId xmlns:a16="http://schemas.microsoft.com/office/drawing/2014/main" id="{642AC207-7EE2-03A3-594D-23B8F11F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8" y="2872493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ight arrow - Free arrows icons">
            <a:extLst>
              <a:ext uri="{FF2B5EF4-FFF2-40B4-BE49-F238E27FC236}">
                <a16:creationId xmlns:a16="http://schemas.microsoft.com/office/drawing/2014/main" id="{08E2ED56-0C5B-8355-171B-818FECCE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1015" y="5140032"/>
            <a:ext cx="2151533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98E99-DC67-FFF0-C870-51A575355FFA}"/>
              </a:ext>
            </a:extLst>
          </p:cNvPr>
          <p:cNvSpPr txBox="1"/>
          <p:nvPr/>
        </p:nvSpPr>
        <p:spPr>
          <a:xfrm>
            <a:off x="1359573" y="5140032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regresar al </a:t>
            </a:r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login</a:t>
            </a:r>
            <a:endParaRPr lang="es-CO" dirty="0">
              <a:latin typeface="212 Baby Girl" pitchFamily="50" charset="0"/>
              <a:ea typeface="A little sunshine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BBC9-E58D-54F8-4D86-3DE9418DE62F}"/>
              </a:ext>
            </a:extLst>
          </p:cNvPr>
          <p:cNvSpPr txBox="1"/>
          <p:nvPr/>
        </p:nvSpPr>
        <p:spPr>
          <a:xfrm>
            <a:off x="9090848" y="2924175"/>
            <a:ext cx="225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manipular archivos JPG/PNG</a:t>
            </a:r>
          </a:p>
        </p:txBody>
      </p:sp>
      <p:pic>
        <p:nvPicPr>
          <p:cNvPr id="12" name="Picture 2" descr="Right arrow - Free arrows icons">
            <a:extLst>
              <a:ext uri="{FF2B5EF4-FFF2-40B4-BE49-F238E27FC236}">
                <a16:creationId xmlns:a16="http://schemas.microsoft.com/office/drawing/2014/main" id="{C1F5E0A1-ADF1-02DD-8318-FAEF9D38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8" y="3630575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57221B-7E42-1CBE-E129-671680E30703}"/>
              </a:ext>
            </a:extLst>
          </p:cNvPr>
          <p:cNvSpPr txBox="1"/>
          <p:nvPr/>
        </p:nvSpPr>
        <p:spPr>
          <a:xfrm>
            <a:off x="9090848" y="3708938"/>
            <a:ext cx="225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manipular archivos CSV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74081A-DA6C-33E4-A95B-8729900318DC}"/>
              </a:ext>
            </a:extLst>
          </p:cNvPr>
          <p:cNvSpPr txBox="1"/>
          <p:nvPr/>
        </p:nvSpPr>
        <p:spPr>
          <a:xfrm>
            <a:off x="9090848" y="4493701"/>
            <a:ext cx="225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manipular archivos MAT</a:t>
            </a:r>
          </a:p>
        </p:txBody>
      </p:sp>
      <p:pic>
        <p:nvPicPr>
          <p:cNvPr id="15" name="Picture 2" descr="Right arrow - Free arrows icons">
            <a:extLst>
              <a:ext uri="{FF2B5EF4-FFF2-40B4-BE49-F238E27FC236}">
                <a16:creationId xmlns:a16="http://schemas.microsoft.com/office/drawing/2014/main" id="{C47CA9A1-8B08-2C5F-9872-06831064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8" y="4388657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2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41B12-94A1-FABE-F269-28C8C41D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0" y="1077730"/>
            <a:ext cx="8896350" cy="5495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12828-FAAD-6AB7-DDCC-EFFE5F6C0863}"/>
              </a:ext>
            </a:extLst>
          </p:cNvPr>
          <p:cNvSpPr txBox="1"/>
          <p:nvPr/>
        </p:nvSpPr>
        <p:spPr>
          <a:xfrm>
            <a:off x="505325" y="62067"/>
            <a:ext cx="5065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Friendly Schoolmates" panose="02000500000000000000" pitchFamily="2" charset="0"/>
                <a:ea typeface="A little sunshine" panose="02000603000000000000" pitchFamily="2" charset="0"/>
              </a:rPr>
              <a:t>ARCHIVOS DCM</a:t>
            </a:r>
          </a:p>
        </p:txBody>
      </p:sp>
      <p:pic>
        <p:nvPicPr>
          <p:cNvPr id="2050" name="Picture 2" descr="Right arrow - Free arrows icons">
            <a:extLst>
              <a:ext uri="{FF2B5EF4-FFF2-40B4-BE49-F238E27FC236}">
                <a16:creationId xmlns:a16="http://schemas.microsoft.com/office/drawing/2014/main" id="{E931B4D5-2D2C-3C3C-5A89-788C8539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912210" y="3067771"/>
            <a:ext cx="805979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ircle Icons - Free SVG &amp; PNG Circle Images - Noun Project">
            <a:extLst>
              <a:ext uri="{FF2B5EF4-FFF2-40B4-BE49-F238E27FC236}">
                <a16:creationId xmlns:a16="http://schemas.microsoft.com/office/drawing/2014/main" id="{90665673-3485-F178-E521-CB955E74C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241" y="1121079"/>
            <a:ext cx="2519173" cy="251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640C0-ABC6-5A36-8DC9-030D6533BB07}"/>
              </a:ext>
            </a:extLst>
          </p:cNvPr>
          <p:cNvSpPr txBox="1"/>
          <p:nvPr/>
        </p:nvSpPr>
        <p:spPr>
          <a:xfrm>
            <a:off x="6300538" y="3917252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2.Seleccionar el tipo de corte</a:t>
            </a:r>
          </a:p>
        </p:txBody>
      </p:sp>
      <p:pic>
        <p:nvPicPr>
          <p:cNvPr id="8" name="Picture 2" descr="Right arrow - Free arrows icons">
            <a:extLst>
              <a:ext uri="{FF2B5EF4-FFF2-40B4-BE49-F238E27FC236}">
                <a16:creationId xmlns:a16="http://schemas.microsoft.com/office/drawing/2014/main" id="{642AC207-7EE2-03A3-594D-23B8F11F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61061" y="1735223"/>
            <a:ext cx="91299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DEBE0D-735D-A8CD-32D2-FEFD00DCF520}"/>
              </a:ext>
            </a:extLst>
          </p:cNvPr>
          <p:cNvSpPr txBox="1"/>
          <p:nvPr/>
        </p:nvSpPr>
        <p:spPr>
          <a:xfrm>
            <a:off x="7868302" y="1919001"/>
            <a:ext cx="192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Visualización de las características de la imagen</a:t>
            </a:r>
          </a:p>
        </p:txBody>
      </p:sp>
      <p:pic>
        <p:nvPicPr>
          <p:cNvPr id="10" name="Picture 2" descr="Right arrow - Free arrows icons">
            <a:extLst>
              <a:ext uri="{FF2B5EF4-FFF2-40B4-BE49-F238E27FC236}">
                <a16:creationId xmlns:a16="http://schemas.microsoft.com/office/drawing/2014/main" id="{08E2ED56-0C5B-8355-171B-818FECCE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292" y="5521590"/>
            <a:ext cx="912329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98E99-DC67-FFF0-C870-51A575355FFA}"/>
              </a:ext>
            </a:extLst>
          </p:cNvPr>
          <p:cNvSpPr txBox="1"/>
          <p:nvPr/>
        </p:nvSpPr>
        <p:spPr>
          <a:xfrm>
            <a:off x="3654621" y="5585123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4.Click para regresar al menú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2FD23-C3B9-F4B9-CD4D-40475682E8B8}"/>
              </a:ext>
            </a:extLst>
          </p:cNvPr>
          <p:cNvSpPr txBox="1"/>
          <p:nvPr/>
        </p:nvSpPr>
        <p:spPr>
          <a:xfrm>
            <a:off x="4487779" y="2680538"/>
            <a:ext cx="225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1.Seleccionar la carpeta a visualizar</a:t>
            </a:r>
          </a:p>
        </p:txBody>
      </p:sp>
      <p:pic>
        <p:nvPicPr>
          <p:cNvPr id="12" name="Picture 2" descr="Right arrow - Free arrows icons">
            <a:extLst>
              <a:ext uri="{FF2B5EF4-FFF2-40B4-BE49-F238E27FC236}">
                <a16:creationId xmlns:a16="http://schemas.microsoft.com/office/drawing/2014/main" id="{DC1835ED-E45C-1A13-D066-1AFE4911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67315" y="4763668"/>
            <a:ext cx="805979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AF4AE9-0060-1CE5-6350-CBD62F2D9228}"/>
              </a:ext>
            </a:extLst>
          </p:cNvPr>
          <p:cNvSpPr txBox="1"/>
          <p:nvPr/>
        </p:nvSpPr>
        <p:spPr>
          <a:xfrm>
            <a:off x="1612514" y="4016191"/>
            <a:ext cx="225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3.Navegar por las imágenes </a:t>
            </a:r>
          </a:p>
        </p:txBody>
      </p:sp>
    </p:spTree>
    <p:extLst>
      <p:ext uri="{BB962C8B-B14F-4D97-AF65-F5344CB8AC3E}">
        <p14:creationId xmlns:p14="http://schemas.microsoft.com/office/powerpoint/2010/main" val="338825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A7299-F60E-8164-CFC0-BBCD5C748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83" y="1320925"/>
            <a:ext cx="8745170" cy="4715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12828-FAAD-6AB7-DDCC-EFFE5F6C0863}"/>
              </a:ext>
            </a:extLst>
          </p:cNvPr>
          <p:cNvSpPr txBox="1"/>
          <p:nvPr/>
        </p:nvSpPr>
        <p:spPr>
          <a:xfrm>
            <a:off x="360947" y="-22468"/>
            <a:ext cx="6472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Friendly Schoolmates" panose="02000500000000000000" pitchFamily="2" charset="0"/>
                <a:ea typeface="A little sunshine" panose="02000603000000000000" pitchFamily="2" charset="0"/>
              </a:rPr>
              <a:t>ARCHIVOS JPG /PNG</a:t>
            </a:r>
          </a:p>
        </p:txBody>
      </p:sp>
      <p:pic>
        <p:nvPicPr>
          <p:cNvPr id="2050" name="Picture 2" descr="Right arrow - Free arrows icons">
            <a:extLst>
              <a:ext uri="{FF2B5EF4-FFF2-40B4-BE49-F238E27FC236}">
                <a16:creationId xmlns:a16="http://schemas.microsoft.com/office/drawing/2014/main" id="{E931B4D5-2D2C-3C3C-5A89-788C8539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6174" y="1193176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640C0-ABC6-5A36-8DC9-030D6533BB07}"/>
              </a:ext>
            </a:extLst>
          </p:cNvPr>
          <p:cNvSpPr txBox="1"/>
          <p:nvPr/>
        </p:nvSpPr>
        <p:spPr>
          <a:xfrm>
            <a:off x="162204" y="1193176"/>
            <a:ext cx="243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1. </a:t>
            </a:r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cargar la imagen</a:t>
            </a:r>
          </a:p>
        </p:txBody>
      </p:sp>
      <p:pic>
        <p:nvPicPr>
          <p:cNvPr id="8" name="Picture 2" descr="Right arrow - Free arrows icons">
            <a:extLst>
              <a:ext uri="{FF2B5EF4-FFF2-40B4-BE49-F238E27FC236}">
                <a16:creationId xmlns:a16="http://schemas.microsoft.com/office/drawing/2014/main" id="{642AC207-7EE2-03A3-594D-23B8F11F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39" y="1548108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ight arrow - Free arrows icons">
            <a:extLst>
              <a:ext uri="{FF2B5EF4-FFF2-40B4-BE49-F238E27FC236}">
                <a16:creationId xmlns:a16="http://schemas.microsoft.com/office/drawing/2014/main" id="{08E2ED56-0C5B-8355-171B-818FECCE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557224" y="3825596"/>
            <a:ext cx="1003674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98E99-DC67-FFF0-C870-51A575355FFA}"/>
              </a:ext>
            </a:extLst>
          </p:cNvPr>
          <p:cNvSpPr txBox="1"/>
          <p:nvPr/>
        </p:nvSpPr>
        <p:spPr>
          <a:xfrm>
            <a:off x="4096534" y="4733244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3. </a:t>
            </a:r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regresar al menú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BBC9-E58D-54F8-4D86-3DE9418DE62F}"/>
              </a:ext>
            </a:extLst>
          </p:cNvPr>
          <p:cNvSpPr txBox="1"/>
          <p:nvPr/>
        </p:nvSpPr>
        <p:spPr>
          <a:xfrm>
            <a:off x="162204" y="1975937"/>
            <a:ext cx="225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dilatar la imagen</a:t>
            </a:r>
          </a:p>
        </p:txBody>
      </p:sp>
      <p:pic>
        <p:nvPicPr>
          <p:cNvPr id="12" name="Picture 2" descr="Right arrow - Free arrows icons">
            <a:extLst>
              <a:ext uri="{FF2B5EF4-FFF2-40B4-BE49-F238E27FC236}">
                <a16:creationId xmlns:a16="http://schemas.microsoft.com/office/drawing/2014/main" id="{C1F5E0A1-ADF1-02DD-8318-FAEF9D38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6174" y="1888914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ight arrow - Free arrows icons">
            <a:extLst>
              <a:ext uri="{FF2B5EF4-FFF2-40B4-BE49-F238E27FC236}">
                <a16:creationId xmlns:a16="http://schemas.microsoft.com/office/drawing/2014/main" id="{C47CA9A1-8B08-2C5F-9872-06831064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6174" y="2598778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ight arrow - Free arrows icons">
            <a:extLst>
              <a:ext uri="{FF2B5EF4-FFF2-40B4-BE49-F238E27FC236}">
                <a16:creationId xmlns:a16="http://schemas.microsoft.com/office/drawing/2014/main" id="{992CF033-AFA6-0D1D-4DD5-80FCA68C2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39" y="2257972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ght arrow - Free arrows icons">
            <a:extLst>
              <a:ext uri="{FF2B5EF4-FFF2-40B4-BE49-F238E27FC236}">
                <a16:creationId xmlns:a16="http://schemas.microsoft.com/office/drawing/2014/main" id="{32749115-0A91-3F1E-68E5-5E7C067B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448" y="2918345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24D682-312E-E7FF-0C2E-0549679828B1}"/>
              </a:ext>
            </a:extLst>
          </p:cNvPr>
          <p:cNvSpPr txBox="1"/>
          <p:nvPr/>
        </p:nvSpPr>
        <p:spPr>
          <a:xfrm>
            <a:off x="237018" y="2697762"/>
            <a:ext cx="225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cierre de la imagen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43BE6-D2F0-CBC9-D1D3-2CF8A0317605}"/>
              </a:ext>
            </a:extLst>
          </p:cNvPr>
          <p:cNvSpPr txBox="1"/>
          <p:nvPr/>
        </p:nvSpPr>
        <p:spPr>
          <a:xfrm>
            <a:off x="9686807" y="1688409"/>
            <a:ext cx="225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erosionar la imagen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AECF9-CB55-B744-A7BB-2E61F12247A3}"/>
              </a:ext>
            </a:extLst>
          </p:cNvPr>
          <p:cNvSpPr txBox="1"/>
          <p:nvPr/>
        </p:nvSpPr>
        <p:spPr>
          <a:xfrm>
            <a:off x="9684803" y="2475041"/>
            <a:ext cx="225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apertura de la imagen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D60602-79B1-C581-A985-0FE3DD5253F1}"/>
              </a:ext>
            </a:extLst>
          </p:cNvPr>
          <p:cNvSpPr txBox="1"/>
          <p:nvPr/>
        </p:nvSpPr>
        <p:spPr>
          <a:xfrm>
            <a:off x="9632469" y="3225049"/>
            <a:ext cx="225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realizar detección de contornos de la imagen</a:t>
            </a:r>
          </a:p>
        </p:txBody>
      </p:sp>
      <p:pic>
        <p:nvPicPr>
          <p:cNvPr id="21" name="Picture 2" descr="Circle Icons - Free SVG &amp; PNG Circle Images - Noun Project">
            <a:extLst>
              <a:ext uri="{FF2B5EF4-FFF2-40B4-BE49-F238E27FC236}">
                <a16:creationId xmlns:a16="http://schemas.microsoft.com/office/drawing/2014/main" id="{A09A13F2-5E26-6799-54E9-2D806175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619" y="1688409"/>
            <a:ext cx="4017350" cy="193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6CC9A7-5A8C-39AB-F2A1-E2BFAF13A8FC}"/>
              </a:ext>
            </a:extLst>
          </p:cNvPr>
          <p:cNvSpPr txBox="1"/>
          <p:nvPr/>
        </p:nvSpPr>
        <p:spPr>
          <a:xfrm>
            <a:off x="6215865" y="1596526"/>
            <a:ext cx="950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latin typeface="212 Baby Girl" pitchFamily="50" charset="0"/>
                <a:ea typeface="A little sunshine" panose="02000603000000000000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1687FB-0F3F-11BB-D463-65948984C6B1}"/>
              </a:ext>
            </a:extLst>
          </p:cNvPr>
          <p:cNvSpPr txBox="1"/>
          <p:nvPr/>
        </p:nvSpPr>
        <p:spPr>
          <a:xfrm>
            <a:off x="4565766" y="5603132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u="sng" dirty="0">
                <a:latin typeface="212 Baby Girl" pitchFamily="50" charset="0"/>
                <a:ea typeface="A little sunshine" panose="02000603000000000000" pitchFamily="2" charset="0"/>
              </a:rPr>
              <a:t>Imagen original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F84604-C110-221C-A4D7-954BCF6F08EB}"/>
              </a:ext>
            </a:extLst>
          </p:cNvPr>
          <p:cNvSpPr txBox="1"/>
          <p:nvPr/>
        </p:nvSpPr>
        <p:spPr>
          <a:xfrm>
            <a:off x="9023459" y="5611067"/>
            <a:ext cx="234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u="sng" dirty="0">
                <a:latin typeface="212 Baby Girl" pitchFamily="50" charset="0"/>
                <a:ea typeface="A little sunshine" panose="02000603000000000000" pitchFamily="2" charset="0"/>
              </a:rPr>
              <a:t>Imagen procesada</a:t>
            </a:r>
          </a:p>
        </p:txBody>
      </p:sp>
    </p:spTree>
    <p:extLst>
      <p:ext uri="{BB962C8B-B14F-4D97-AF65-F5344CB8AC3E}">
        <p14:creationId xmlns:p14="http://schemas.microsoft.com/office/powerpoint/2010/main" val="399627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8C3186-94F0-3B81-8C70-3314ADEA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95" y="893339"/>
            <a:ext cx="8847036" cy="54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12828-FAAD-6AB7-DDCC-EFFE5F6C0863}"/>
              </a:ext>
            </a:extLst>
          </p:cNvPr>
          <p:cNvSpPr txBox="1"/>
          <p:nvPr/>
        </p:nvSpPr>
        <p:spPr>
          <a:xfrm>
            <a:off x="505325" y="62067"/>
            <a:ext cx="5065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Friendly Schoolmates" panose="02000500000000000000" pitchFamily="2" charset="0"/>
                <a:ea typeface="A little sunshine" panose="02000603000000000000" pitchFamily="2" charset="0"/>
              </a:rPr>
              <a:t>ARCHIVOS MAT</a:t>
            </a:r>
          </a:p>
        </p:txBody>
      </p:sp>
      <p:pic>
        <p:nvPicPr>
          <p:cNvPr id="2050" name="Picture 2" descr="Right arrow - Free arrows icons">
            <a:extLst>
              <a:ext uri="{FF2B5EF4-FFF2-40B4-BE49-F238E27FC236}">
                <a16:creationId xmlns:a16="http://schemas.microsoft.com/office/drawing/2014/main" id="{E931B4D5-2D2C-3C3C-5A89-788C8539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871217" y="1794080"/>
            <a:ext cx="709865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640C0-ABC6-5A36-8DC9-030D6533BB07}"/>
              </a:ext>
            </a:extLst>
          </p:cNvPr>
          <p:cNvSpPr txBox="1"/>
          <p:nvPr/>
        </p:nvSpPr>
        <p:spPr>
          <a:xfrm>
            <a:off x="10400471" y="1932316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2.Seleccionar el arreglo</a:t>
            </a:r>
          </a:p>
        </p:txBody>
      </p:sp>
      <p:pic>
        <p:nvPicPr>
          <p:cNvPr id="10" name="Picture 2" descr="Right arrow - Free arrows icons">
            <a:extLst>
              <a:ext uri="{FF2B5EF4-FFF2-40B4-BE49-F238E27FC236}">
                <a16:creationId xmlns:a16="http://schemas.microsoft.com/office/drawing/2014/main" id="{08E2ED56-0C5B-8355-171B-818FECCE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92916" y="5364496"/>
            <a:ext cx="719081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98E99-DC67-FFF0-C870-51A575355FFA}"/>
              </a:ext>
            </a:extLst>
          </p:cNvPr>
          <p:cNvSpPr txBox="1"/>
          <p:nvPr/>
        </p:nvSpPr>
        <p:spPr>
          <a:xfrm>
            <a:off x="228955" y="5544747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>
                <a:latin typeface="212 Baby Girl" pitchFamily="50" charset="0"/>
                <a:ea typeface="A little sunshine" panose="02000603000000000000" pitchFamily="2" charset="0"/>
              </a:rPr>
              <a:t>7.Click 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para regresar al menú</a:t>
            </a:r>
          </a:p>
        </p:txBody>
      </p:sp>
      <p:pic>
        <p:nvPicPr>
          <p:cNvPr id="12" name="Picture 2" descr="Right arrow - Free arrows icons">
            <a:extLst>
              <a:ext uri="{FF2B5EF4-FFF2-40B4-BE49-F238E27FC236}">
                <a16:creationId xmlns:a16="http://schemas.microsoft.com/office/drawing/2014/main" id="{DC1835ED-E45C-1A13-D066-1AFE4911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73652" y="4688035"/>
            <a:ext cx="733571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AF4AE9-0060-1CE5-6350-CBD62F2D9228}"/>
              </a:ext>
            </a:extLst>
          </p:cNvPr>
          <p:cNvSpPr txBox="1"/>
          <p:nvPr/>
        </p:nvSpPr>
        <p:spPr>
          <a:xfrm>
            <a:off x="505325" y="4621417"/>
            <a:ext cx="16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4.Ingresar  valor Mínimo  de frecuencia</a:t>
            </a:r>
          </a:p>
        </p:txBody>
      </p:sp>
      <p:pic>
        <p:nvPicPr>
          <p:cNvPr id="13" name="Picture 2" descr="Right arrow - Free arrows icons">
            <a:extLst>
              <a:ext uri="{FF2B5EF4-FFF2-40B4-BE49-F238E27FC236}">
                <a16:creationId xmlns:a16="http://schemas.microsoft.com/office/drawing/2014/main" id="{8B8A75D9-5A84-4E50-5732-8E15A771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9506957" y="2646764"/>
            <a:ext cx="805979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0DFF64-1010-8AB0-512C-48B02A51CDEA}"/>
              </a:ext>
            </a:extLst>
          </p:cNvPr>
          <p:cNvSpPr txBox="1"/>
          <p:nvPr/>
        </p:nvSpPr>
        <p:spPr>
          <a:xfrm>
            <a:off x="8313936" y="3429145"/>
            <a:ext cx="264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3.Seleccionar segmento de canales o único canal</a:t>
            </a:r>
          </a:p>
        </p:txBody>
      </p:sp>
      <p:pic>
        <p:nvPicPr>
          <p:cNvPr id="16" name="Picture 2" descr="Right arrow - Free arrows icons">
            <a:extLst>
              <a:ext uri="{FF2B5EF4-FFF2-40B4-BE49-F238E27FC236}">
                <a16:creationId xmlns:a16="http://schemas.microsoft.com/office/drawing/2014/main" id="{F732005F-2456-64BC-3EBE-C3C0C615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45317" y="4997711"/>
            <a:ext cx="733571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C4EF8D-C5AA-CC51-AD31-BB18AB590FB6}"/>
              </a:ext>
            </a:extLst>
          </p:cNvPr>
          <p:cNvSpPr txBox="1"/>
          <p:nvPr/>
        </p:nvSpPr>
        <p:spPr>
          <a:xfrm>
            <a:off x="4475958" y="5700754"/>
            <a:ext cx="16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5.Ingresar  valor Máximo  de frecuencia</a:t>
            </a:r>
          </a:p>
        </p:txBody>
      </p:sp>
      <p:pic>
        <p:nvPicPr>
          <p:cNvPr id="18" name="Picture 2" descr="Right arrow - Free arrows icons">
            <a:extLst>
              <a:ext uri="{FF2B5EF4-FFF2-40B4-BE49-F238E27FC236}">
                <a16:creationId xmlns:a16="http://schemas.microsoft.com/office/drawing/2014/main" id="{30B9FDBF-E49A-89A6-E1E5-575AB089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20531" y="5505566"/>
            <a:ext cx="923332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015AFC-8FC0-AA65-F47D-F9FB834800B8}"/>
              </a:ext>
            </a:extLst>
          </p:cNvPr>
          <p:cNvSpPr txBox="1"/>
          <p:nvPr/>
        </p:nvSpPr>
        <p:spPr>
          <a:xfrm>
            <a:off x="2714060" y="6293339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6.Click para visualizar la señal</a:t>
            </a:r>
          </a:p>
        </p:txBody>
      </p:sp>
      <p:pic>
        <p:nvPicPr>
          <p:cNvPr id="20" name="Picture 2" descr="Right arrow - Free arrows icons">
            <a:extLst>
              <a:ext uri="{FF2B5EF4-FFF2-40B4-BE49-F238E27FC236}">
                <a16:creationId xmlns:a16="http://schemas.microsoft.com/office/drawing/2014/main" id="{526B0556-67D3-011A-A2BC-9DE47EA97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302" y="4702378"/>
            <a:ext cx="733571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80C2FC-ED3F-67BB-F263-3B5302F0A206}"/>
              </a:ext>
            </a:extLst>
          </p:cNvPr>
          <p:cNvSpPr txBox="1"/>
          <p:nvPr/>
        </p:nvSpPr>
        <p:spPr>
          <a:xfrm>
            <a:off x="7100547" y="4838470"/>
            <a:ext cx="192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1.Click para cargar la señal</a:t>
            </a:r>
          </a:p>
        </p:txBody>
      </p:sp>
    </p:spTree>
    <p:extLst>
      <p:ext uri="{BB962C8B-B14F-4D97-AF65-F5344CB8AC3E}">
        <p14:creationId xmlns:p14="http://schemas.microsoft.com/office/powerpoint/2010/main" val="85114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212 Baby Girl</vt:lpstr>
      <vt:lpstr>Arial</vt:lpstr>
      <vt:lpstr>Calibri</vt:lpstr>
      <vt:lpstr>Calibri Light</vt:lpstr>
      <vt:lpstr>Friendly Schoolmates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Luisa Parra Valencia</dc:creator>
  <cp:lastModifiedBy>Ana Luisa Parra Valencia</cp:lastModifiedBy>
  <cp:revision>1</cp:revision>
  <dcterms:created xsi:type="dcterms:W3CDTF">2023-11-29T15:07:53Z</dcterms:created>
  <dcterms:modified xsi:type="dcterms:W3CDTF">2023-11-30T00:18:04Z</dcterms:modified>
</cp:coreProperties>
</file>