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0" r:id="rId7"/>
    <p:sldId id="263" r:id="rId8"/>
    <p:sldId id="310" r:id="rId9"/>
    <p:sldId id="306" r:id="rId10"/>
    <p:sldId id="266" r:id="rId11"/>
  </p:sldIdLst>
  <p:sldSz cx="9144000" cy="5143500" type="screen16x9"/>
  <p:notesSz cx="6858000" cy="9144000"/>
  <p:embeddedFontLst>
    <p:embeddedFont>
      <p:font typeface="Hind" panose="020B0604020202020204" charset="0"/>
      <p:regular r:id="rId13"/>
      <p:bold r:id="rId14"/>
    </p:embeddedFont>
    <p:embeddedFont>
      <p:font typeface="Playfair Display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E01CE-4327-AAA8-36EE-B81441966FFE}" v="321" dt="2024-09-04T02:39:28.021"/>
    <p1510:client id="{E6E90AAA-3609-3F33-6E64-38183602C65C}" v="899" dt="2024-09-04T02:39:22.623"/>
  </p1510:revLst>
</p1510:revInfo>
</file>

<file path=ppt/tableStyles.xml><?xml version="1.0" encoding="utf-8"?>
<a:tblStyleLst xmlns:a="http://schemas.openxmlformats.org/drawingml/2006/main" def="{73E8A4AB-4A08-497A-84F5-0F313CF24FE2}">
  <a:tblStyle styleId="{73E8A4AB-4A08-497A-84F5-0F313CF24F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CARLA Garmendia Fabres" userId="S::ca.garmendia@duocuc.cl::d1efed7d-ba38-41f4-bd3a-6e6397c28f85" providerId="AD" clId="Web-{E6E90AAA-3609-3F33-6E64-38183602C65C}"/>
    <pc:docChg chg="addSld delSld modSld sldOrd">
      <pc:chgData name="CAMILA CARLA Garmendia Fabres" userId="S::ca.garmendia@duocuc.cl::d1efed7d-ba38-41f4-bd3a-6e6397c28f85" providerId="AD" clId="Web-{E6E90AAA-3609-3F33-6E64-38183602C65C}" dt="2024-09-04T02:39:08.404" v="848" actId="1076"/>
      <pc:docMkLst>
        <pc:docMk/>
      </pc:docMkLst>
      <pc:sldChg chg="addSp delSp modSp mod modClrScheme chgLayout">
        <pc:chgData name="CAMILA CARLA Garmendia Fabres" userId="S::ca.garmendia@duocuc.cl::d1efed7d-ba38-41f4-bd3a-6e6397c28f85" providerId="AD" clId="Web-{E6E90AAA-3609-3F33-6E64-38183602C65C}" dt="2024-09-04T02:31:28.844" v="782" actId="1076"/>
        <pc:sldMkLst>
          <pc:docMk/>
          <pc:sldMk cId="0" sldId="257"/>
        </pc:sldMkLst>
        <pc:spChg chg="mod">
          <ac:chgData name="CAMILA CARLA Garmendia Fabres" userId="S::ca.garmendia@duocuc.cl::d1efed7d-ba38-41f4-bd3a-6e6397c28f85" providerId="AD" clId="Web-{E6E90AAA-3609-3F33-6E64-38183602C65C}" dt="2024-09-04T02:31:25.563" v="781" actId="14100"/>
          <ac:spMkLst>
            <pc:docMk/>
            <pc:sldMk cId="0" sldId="257"/>
            <ac:spMk id="3" creationId="{0A859A4D-AA46-440B-D58B-029BFFB3FA06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44:15.832" v="40"/>
          <ac:spMkLst>
            <pc:docMk/>
            <pc:sldMk cId="0" sldId="257"/>
            <ac:spMk id="3" creationId="{424333E4-2801-2E70-1A3E-5515B7EAC058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23:22.539" v="728" actId="1076"/>
          <ac:spMkLst>
            <pc:docMk/>
            <pc:sldMk cId="0" sldId="257"/>
            <ac:spMk id="398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4:08.457" v="39"/>
          <ac:spMkLst>
            <pc:docMk/>
            <pc:sldMk cId="0" sldId="257"/>
            <ac:spMk id="399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5:16.053" v="50"/>
          <ac:spMkLst>
            <pc:docMk/>
            <pc:sldMk cId="0" sldId="257"/>
            <ac:spMk id="401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5:16.053" v="49"/>
          <ac:spMkLst>
            <pc:docMk/>
            <pc:sldMk cId="0" sldId="257"/>
            <ac:spMk id="402" creationId="{00000000-0000-0000-0000-000000000000}"/>
          </ac:spMkLst>
        </pc:spChg>
        <pc:graphicFrameChg chg="del mod modGraphic">
          <ac:chgData name="CAMILA CARLA Garmendia Fabres" userId="S::ca.garmendia@duocuc.cl::d1efed7d-ba38-41f4-bd3a-6e6397c28f85" providerId="AD" clId="Web-{E6E90AAA-3609-3F33-6E64-38183602C65C}" dt="2024-09-04T01:45:16.053" v="51"/>
          <ac:graphicFrameMkLst>
            <pc:docMk/>
            <pc:sldMk cId="0" sldId="257"/>
            <ac:graphicFrameMk id="400" creationId="{00000000-0000-0000-0000-000000000000}"/>
          </ac:graphicFrameMkLst>
        </pc:graphicFrameChg>
        <pc:picChg chg="add del mod">
          <ac:chgData name="CAMILA CARLA Garmendia Fabres" userId="S::ca.garmendia@duocuc.cl::d1efed7d-ba38-41f4-bd3a-6e6397c28f85" providerId="AD" clId="Web-{E6E90AAA-3609-3F33-6E64-38183602C65C}" dt="2024-09-04T02:21:44.850" v="690"/>
          <ac:picMkLst>
            <pc:docMk/>
            <pc:sldMk cId="0" sldId="257"/>
            <ac:picMk id="2" creationId="{BEB47F6B-2EBB-57A9-2E2B-2BD73114DE85}"/>
          </ac:picMkLst>
        </pc:picChg>
        <pc:picChg chg="add mod">
          <ac:chgData name="CAMILA CARLA Garmendia Fabres" userId="S::ca.garmendia@duocuc.cl::d1efed7d-ba38-41f4-bd3a-6e6397c28f85" providerId="AD" clId="Web-{E6E90AAA-3609-3F33-6E64-38183602C65C}" dt="2024-09-04T02:31:28.844" v="782" actId="1076"/>
          <ac:picMkLst>
            <pc:docMk/>
            <pc:sldMk cId="0" sldId="257"/>
            <ac:picMk id="4" creationId="{258E018F-DB6C-31D3-FC20-90B184DF45F7}"/>
          </ac:picMkLst>
        </pc:picChg>
      </pc:sldChg>
      <pc:sldChg chg="addSp delSp modSp">
        <pc:chgData name="CAMILA CARLA Garmendia Fabres" userId="S::ca.garmendia@duocuc.cl::d1efed7d-ba38-41f4-bd3a-6e6397c28f85" providerId="AD" clId="Web-{E6E90AAA-3609-3F33-6E64-38183602C65C}" dt="2024-09-04T02:12:56.738" v="591" actId="1076"/>
        <pc:sldMkLst>
          <pc:docMk/>
          <pc:sldMk cId="0" sldId="258"/>
        </pc:sldMkLst>
        <pc:spChg chg="add del mod">
          <ac:chgData name="CAMILA CARLA Garmendia Fabres" userId="S::ca.garmendia@duocuc.cl::d1efed7d-ba38-41f4-bd3a-6e6397c28f85" providerId="AD" clId="Web-{E6E90AAA-3609-3F33-6E64-38183602C65C}" dt="2024-09-04T01:46:44.024" v="121"/>
          <ac:spMkLst>
            <pc:docMk/>
            <pc:sldMk cId="0" sldId="258"/>
            <ac:spMk id="3" creationId="{4F9B776E-29F7-C8DB-9AD3-AF46628029D0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47:14.868" v="162"/>
          <ac:spMkLst>
            <pc:docMk/>
            <pc:sldMk cId="0" sldId="258"/>
            <ac:spMk id="5" creationId="{405C6808-7AB7-3910-B1AC-1753015BF8AC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47:39.212" v="190"/>
          <ac:spMkLst>
            <pc:docMk/>
            <pc:sldMk cId="0" sldId="258"/>
            <ac:spMk id="7" creationId="{9F115A1F-BDB4-B930-FE9D-6B98050D37A9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48:05.932" v="212"/>
          <ac:spMkLst>
            <pc:docMk/>
            <pc:sldMk cId="0" sldId="258"/>
            <ac:spMk id="9" creationId="{60B4C955-730D-50F1-F71B-0E9B3A042B6F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48:24.557" v="216"/>
          <ac:spMkLst>
            <pc:docMk/>
            <pc:sldMk cId="0" sldId="258"/>
            <ac:spMk id="11" creationId="{0BF7469A-1974-11D2-7B54-DDA7D34E32FF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12:41.925" v="583"/>
          <ac:spMkLst>
            <pc:docMk/>
            <pc:sldMk cId="0" sldId="258"/>
            <ac:spMk id="13" creationId="{93C2AA10-A1FA-F2D0-F9E5-CD22D5F85F42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12:41.925" v="582"/>
          <ac:spMkLst>
            <pc:docMk/>
            <pc:sldMk cId="0" sldId="258"/>
            <ac:spMk id="15" creationId="{EFC55FB0-5184-AA8F-0E15-13ADA2BDAC3C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12:41.925" v="581"/>
          <ac:spMkLst>
            <pc:docMk/>
            <pc:sldMk cId="0" sldId="258"/>
            <ac:spMk id="17" creationId="{C37D5A29-F20F-476C-1C6D-12C6145E38A8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12:41.925" v="580"/>
          <ac:spMkLst>
            <pc:docMk/>
            <pc:sldMk cId="0" sldId="258"/>
            <ac:spMk id="19" creationId="{4535057E-F682-795A-3D6B-DE1B6D9259EB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56.691" v="588" actId="1076"/>
          <ac:spMkLst>
            <pc:docMk/>
            <pc:sldMk cId="0" sldId="258"/>
            <ac:spMk id="407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49.113" v="584" actId="1076"/>
          <ac:spMkLst>
            <pc:docMk/>
            <pc:sldMk cId="0" sldId="258"/>
            <ac:spMk id="408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56.707" v="589" actId="1076"/>
          <ac:spMkLst>
            <pc:docMk/>
            <pc:sldMk cId="0" sldId="258"/>
            <ac:spMk id="409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49.128" v="585" actId="1076"/>
          <ac:spMkLst>
            <pc:docMk/>
            <pc:sldMk cId="0" sldId="258"/>
            <ac:spMk id="410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2:38.784" v="579"/>
          <ac:spMkLst>
            <pc:docMk/>
            <pc:sldMk cId="0" sldId="258"/>
            <ac:spMk id="411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2:38.691" v="578"/>
          <ac:spMkLst>
            <pc:docMk/>
            <pc:sldMk cId="0" sldId="258"/>
            <ac:spMk id="412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45:44.991" v="72" actId="20577"/>
          <ac:spMkLst>
            <pc:docMk/>
            <pc:sldMk cId="0" sldId="258"/>
            <ac:spMk id="413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7:35.384" v="189"/>
          <ac:spMkLst>
            <pc:docMk/>
            <pc:sldMk cId="0" sldId="258"/>
            <ac:spMk id="414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56.722" v="590" actId="1076"/>
          <ac:spMkLst>
            <pc:docMk/>
            <pc:sldMk cId="0" sldId="258"/>
            <ac:spMk id="415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6:40.039" v="120"/>
          <ac:spMkLst>
            <pc:docMk/>
            <pc:sldMk cId="0" sldId="258"/>
            <ac:spMk id="416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56.738" v="591" actId="1076"/>
          <ac:spMkLst>
            <pc:docMk/>
            <pc:sldMk cId="0" sldId="258"/>
            <ac:spMk id="417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49.144" v="586" actId="1076"/>
          <ac:spMkLst>
            <pc:docMk/>
            <pc:sldMk cId="0" sldId="258"/>
            <ac:spMk id="418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7:03.727" v="141"/>
          <ac:spMkLst>
            <pc:docMk/>
            <pc:sldMk cId="0" sldId="258"/>
            <ac:spMk id="419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2:49.160" v="587" actId="1076"/>
          <ac:spMkLst>
            <pc:docMk/>
            <pc:sldMk cId="0" sldId="258"/>
            <ac:spMk id="420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7:59.682" v="211"/>
          <ac:spMkLst>
            <pc:docMk/>
            <pc:sldMk cId="0" sldId="258"/>
            <ac:spMk id="421" creationId="{00000000-0000-0000-0000-000000000000}"/>
          </ac:spMkLst>
        </pc:spChg>
        <pc:spChg chg="del mod">
          <ac:chgData name="CAMILA CARLA Garmendia Fabres" userId="S::ca.garmendia@duocuc.cl::d1efed7d-ba38-41f4-bd3a-6e6397c28f85" providerId="AD" clId="Web-{E6E90AAA-3609-3F33-6E64-38183602C65C}" dt="2024-09-04T02:12:38.597" v="577"/>
          <ac:spMkLst>
            <pc:docMk/>
            <pc:sldMk cId="0" sldId="258"/>
            <ac:spMk id="422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8:20.417" v="214"/>
          <ac:spMkLst>
            <pc:docMk/>
            <pc:sldMk cId="0" sldId="258"/>
            <ac:spMk id="423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2:38.597" v="576"/>
          <ac:spMkLst>
            <pc:docMk/>
            <pc:sldMk cId="0" sldId="258"/>
            <ac:spMk id="424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2:38.503" v="575"/>
          <ac:spMkLst>
            <pc:docMk/>
            <pc:sldMk cId="0" sldId="258"/>
            <ac:spMk id="425" creationId="{00000000-0000-0000-0000-000000000000}"/>
          </ac:spMkLst>
        </pc:spChg>
      </pc:sldChg>
      <pc:sldChg chg="addSp delSp modSp ord">
        <pc:chgData name="CAMILA CARLA Garmendia Fabres" userId="S::ca.garmendia@duocuc.cl::d1efed7d-ba38-41f4-bd3a-6e6397c28f85" providerId="AD" clId="Web-{E6E90AAA-3609-3F33-6E64-38183602C65C}" dt="2024-09-04T01:43:57.723" v="38"/>
        <pc:sldMkLst>
          <pc:docMk/>
          <pc:sldMk cId="0" sldId="259"/>
        </pc:sldMkLst>
        <pc:spChg chg="add del mod">
          <ac:chgData name="CAMILA CARLA Garmendia Fabres" userId="S::ca.garmendia@duocuc.cl::d1efed7d-ba38-41f4-bd3a-6e6397c28f85" providerId="AD" clId="Web-{E6E90AAA-3609-3F33-6E64-38183602C65C}" dt="2024-09-04T01:43:50.129" v="36"/>
          <ac:spMkLst>
            <pc:docMk/>
            <pc:sldMk cId="0" sldId="259"/>
            <ac:spMk id="3" creationId="{253ED79D-332E-3865-53F2-560E470352F9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43:37.660" v="31" actId="20577"/>
          <ac:spMkLst>
            <pc:docMk/>
            <pc:sldMk cId="0" sldId="259"/>
            <ac:spMk id="431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43:45.347" v="34"/>
          <ac:spMkLst>
            <pc:docMk/>
            <pc:sldMk cId="0" sldId="259"/>
            <ac:spMk id="432" creationId="{00000000-0000-0000-0000-000000000000}"/>
          </ac:spMkLst>
        </pc:spChg>
        <pc:cxnChg chg="add del mod">
          <ac:chgData name="CAMILA CARLA Garmendia Fabres" userId="S::ca.garmendia@duocuc.cl::d1efed7d-ba38-41f4-bd3a-6e6397c28f85" providerId="AD" clId="Web-{E6E90AAA-3609-3F33-6E64-38183602C65C}" dt="2024-09-04T01:43:53.941" v="37" actId="1076"/>
          <ac:cxnSpMkLst>
            <pc:docMk/>
            <pc:sldMk cId="0" sldId="259"/>
            <ac:cxnSpMk id="433" creationId="{00000000-0000-0000-0000-000000000000}"/>
          </ac:cxnSpMkLst>
        </pc:cxnChg>
      </pc:sldChg>
      <pc:sldChg chg="addSp delSp modSp ord">
        <pc:chgData name="CAMILA CARLA Garmendia Fabres" userId="S::ca.garmendia@duocuc.cl::d1efed7d-ba38-41f4-bd3a-6e6397c28f85" providerId="AD" clId="Web-{E6E90AAA-3609-3F33-6E64-38183602C65C}" dt="2024-09-04T02:39:08.404" v="848" actId="1076"/>
        <pc:sldMkLst>
          <pc:docMk/>
          <pc:sldMk cId="0" sldId="260"/>
        </pc:sldMkLst>
        <pc:spChg chg="mod">
          <ac:chgData name="CAMILA CARLA Garmendia Fabres" userId="S::ca.garmendia@duocuc.cl::d1efed7d-ba38-41f4-bd3a-6e6397c28f85" providerId="AD" clId="Web-{E6E90AAA-3609-3F33-6E64-38183602C65C}" dt="2024-09-04T02:39:08.404" v="848" actId="1076"/>
          <ac:spMkLst>
            <pc:docMk/>
            <pc:sldMk cId="0" sldId="260"/>
            <ac:spMk id="3" creationId="{D32E65F6-129B-82AA-AB97-9CBE3A98EA71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54:56.161" v="263"/>
          <ac:spMkLst>
            <pc:docMk/>
            <pc:sldMk cId="0" sldId="260"/>
            <ac:spMk id="3" creationId="{F7FD2BD7-DCC6-EFD8-4636-17123C4C27B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8:27.840" v="841" actId="1076"/>
          <ac:spMkLst>
            <pc:docMk/>
            <pc:sldMk cId="0" sldId="260"/>
            <ac:spMk id="4" creationId="{1FD96A93-8079-8F3D-338F-118F5AA5F8BC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55:23.630" v="283"/>
          <ac:spMkLst>
            <pc:docMk/>
            <pc:sldMk cId="0" sldId="260"/>
            <ac:spMk id="5" creationId="{F5CBD5CC-1427-248B-90E5-A0594FF27FB7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1:55:49.975" v="291"/>
          <ac:spMkLst>
            <pc:docMk/>
            <pc:sldMk cId="0" sldId="260"/>
            <ac:spMk id="7" creationId="{808D7C40-507C-DDA3-216C-911C98B4BA79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56:49.635" v="316" actId="20577"/>
          <ac:spMkLst>
            <pc:docMk/>
            <pc:sldMk cId="0" sldId="260"/>
            <ac:spMk id="438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2:14.658" v="785" actId="1076"/>
          <ac:spMkLst>
            <pc:docMk/>
            <pc:sldMk cId="0" sldId="260"/>
            <ac:spMk id="439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9:08.373" v="846" actId="1076"/>
          <ac:spMkLst>
            <pc:docMk/>
            <pc:sldMk cId="0" sldId="260"/>
            <ac:spMk id="440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8:39.638" v="844" actId="20577"/>
          <ac:spMkLst>
            <pc:docMk/>
            <pc:sldMk cId="0" sldId="260"/>
            <ac:spMk id="441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54:52.723" v="262"/>
          <ac:spMkLst>
            <pc:docMk/>
            <pc:sldMk cId="0" sldId="260"/>
            <ac:spMk id="442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55:46.990" v="290"/>
          <ac:spMkLst>
            <pc:docMk/>
            <pc:sldMk cId="0" sldId="260"/>
            <ac:spMk id="443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1:55:19.911" v="282"/>
          <ac:spMkLst>
            <pc:docMk/>
            <pc:sldMk cId="0" sldId="260"/>
            <ac:spMk id="444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56:07.228" v="295" actId="1076"/>
          <ac:spMkLst>
            <pc:docMk/>
            <pc:sldMk cId="0" sldId="260"/>
            <ac:spMk id="445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9:08.389" v="847" actId="1076"/>
          <ac:spMkLst>
            <pc:docMk/>
            <pc:sldMk cId="0" sldId="260"/>
            <ac:spMk id="446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8:27.825" v="840" actId="1076"/>
          <ac:spMkLst>
            <pc:docMk/>
            <pc:sldMk cId="0" sldId="260"/>
            <ac:spMk id="447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56:05.884" v="294" actId="1076"/>
          <ac:spMkLst>
            <pc:docMk/>
            <pc:sldMk cId="0" sldId="260"/>
            <ac:spMk id="457" creationId="{00000000-0000-0000-0000-000000000000}"/>
          </ac:spMkLst>
        </pc:spChg>
      </pc:sldChg>
      <pc:sldChg chg="modSp">
        <pc:chgData name="CAMILA CARLA Garmendia Fabres" userId="S::ca.garmendia@duocuc.cl::d1efed7d-ba38-41f4-bd3a-6e6397c28f85" providerId="AD" clId="Web-{E6E90AAA-3609-3F33-6E64-38183602C65C}" dt="2024-09-04T01:53:46.300" v="255" actId="20577"/>
        <pc:sldMkLst>
          <pc:docMk/>
          <pc:sldMk cId="0" sldId="261"/>
        </pc:sldMkLst>
        <pc:spChg chg="mod">
          <ac:chgData name="CAMILA CARLA Garmendia Fabres" userId="S::ca.garmendia@duocuc.cl::d1efed7d-ba38-41f4-bd3a-6e6397c28f85" providerId="AD" clId="Web-{E6E90AAA-3609-3F33-6E64-38183602C65C}" dt="2024-09-04T01:53:46.300" v="255" actId="20577"/>
          <ac:spMkLst>
            <pc:docMk/>
            <pc:sldMk cId="0" sldId="261"/>
            <ac:spMk id="469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53:31.268" v="236" actId="14100"/>
          <ac:spMkLst>
            <pc:docMk/>
            <pc:sldMk cId="0" sldId="261"/>
            <ac:spMk id="470" creationId="{00000000-0000-0000-0000-000000000000}"/>
          </ac:spMkLst>
        </pc:spChg>
      </pc:sldChg>
      <pc:sldChg chg="del">
        <pc:chgData name="CAMILA CARLA Garmendia Fabres" userId="S::ca.garmendia@duocuc.cl::d1efed7d-ba38-41f4-bd3a-6e6397c28f85" providerId="AD" clId="Web-{E6E90AAA-3609-3F33-6E64-38183602C65C}" dt="2024-09-04T02:35:33.726" v="836"/>
        <pc:sldMkLst>
          <pc:docMk/>
          <pc:sldMk cId="0" sldId="262"/>
        </pc:sldMkLst>
      </pc:sldChg>
      <pc:sldChg chg="addSp delSp modSp ord">
        <pc:chgData name="CAMILA CARLA Garmendia Fabres" userId="S::ca.garmendia@duocuc.cl::d1efed7d-ba38-41f4-bd3a-6e6397c28f85" providerId="AD" clId="Web-{E6E90AAA-3609-3F33-6E64-38183602C65C}" dt="2024-09-04T02:33:56.239" v="790" actId="14100"/>
        <pc:sldMkLst>
          <pc:docMk/>
          <pc:sldMk cId="0" sldId="263"/>
        </pc:sldMkLst>
        <pc:spChg chg="add del mod">
          <ac:chgData name="CAMILA CARLA Garmendia Fabres" userId="S::ca.garmendia@duocuc.cl::d1efed7d-ba38-41f4-bd3a-6e6397c28f85" providerId="AD" clId="Web-{E6E90AAA-3609-3F33-6E64-38183602C65C}" dt="2024-09-04T02:06:19.258" v="410"/>
          <ac:spMkLst>
            <pc:docMk/>
            <pc:sldMk cId="0" sldId="263"/>
            <ac:spMk id="3" creationId="{35E04571-D576-9625-C360-7CA1A495083C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06:33.571" v="416"/>
          <ac:spMkLst>
            <pc:docMk/>
            <pc:sldMk cId="0" sldId="263"/>
            <ac:spMk id="5" creationId="{8D27A36C-9F35-6189-3A12-97BDB491B090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07:25.385" v="425"/>
          <ac:spMkLst>
            <pc:docMk/>
            <pc:sldMk cId="0" sldId="263"/>
            <ac:spMk id="7" creationId="{10EAB69D-15EC-6085-35DC-8F6F03E9570A}"/>
          </ac:spMkLst>
        </pc:spChg>
        <pc:spChg chg="add mod">
          <ac:chgData name="CAMILA CARLA Garmendia Fabres" userId="S::ca.garmendia@duocuc.cl::d1efed7d-ba38-41f4-bd3a-6e6397c28f85" providerId="AD" clId="Web-{E6E90AAA-3609-3F33-6E64-38183602C65C}" dt="2024-09-04T02:07:42.714" v="433" actId="20577"/>
          <ac:spMkLst>
            <pc:docMk/>
            <pc:sldMk cId="0" sldId="263"/>
            <ac:spMk id="9" creationId="{FECCCDE8-5BCB-F86D-AA30-A576DD26A571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09:56.124" v="528" actId="1076"/>
          <ac:spMkLst>
            <pc:docMk/>
            <pc:sldMk cId="0" sldId="263"/>
            <ac:spMk id="483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0:20.140" v="534" actId="20577"/>
          <ac:spMkLst>
            <pc:docMk/>
            <pc:sldMk cId="0" sldId="263"/>
            <ac:spMk id="484" creationId="{00000000-0000-0000-0000-000000000000}"/>
          </ac:spMkLst>
        </pc:spChg>
        <pc:spChg chg="del mod">
          <ac:chgData name="CAMILA CARLA Garmendia Fabres" userId="S::ca.garmendia@duocuc.cl::d1efed7d-ba38-41f4-bd3a-6e6397c28f85" providerId="AD" clId="Web-{E6E90AAA-3609-3F33-6E64-38183602C65C}" dt="2024-09-04T02:06:07.071" v="404"/>
          <ac:spMkLst>
            <pc:docMk/>
            <pc:sldMk cId="0" sldId="263"/>
            <ac:spMk id="485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06:16.399" v="409"/>
          <ac:spMkLst>
            <pc:docMk/>
            <pc:sldMk cId="0" sldId="263"/>
            <ac:spMk id="486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06:31.915" v="415"/>
          <ac:spMkLst>
            <pc:docMk/>
            <pc:sldMk cId="0" sldId="263"/>
            <ac:spMk id="487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10:26.328" v="540" actId="20577"/>
          <ac:spMkLst>
            <pc:docMk/>
            <pc:sldMk cId="0" sldId="263"/>
            <ac:spMk id="488" creationId="{00000000-0000-0000-0000-000000000000}"/>
          </ac:spMkLst>
        </pc:spChg>
        <pc:grpChg chg="add del mod">
          <ac:chgData name="CAMILA CARLA Garmendia Fabres" userId="S::ca.garmendia@duocuc.cl::d1efed7d-ba38-41f4-bd3a-6e6397c28f85" providerId="AD" clId="Web-{E6E90AAA-3609-3F33-6E64-38183602C65C}" dt="2024-09-04T02:33:06.003" v="789"/>
          <ac:grpSpMkLst>
            <pc:docMk/>
            <pc:sldMk cId="0" sldId="263"/>
            <ac:grpSpMk id="39" creationId="{070A2B1A-D477-51A8-5BC1-AB2E810AAAEE}"/>
          </ac:grpSpMkLst>
        </pc:grpChg>
        <pc:picChg chg="mod">
          <ac:chgData name="CAMILA CARLA Garmendia Fabres" userId="S::ca.garmendia@duocuc.cl::d1efed7d-ba38-41f4-bd3a-6e6397c28f85" providerId="AD" clId="Web-{E6E90AAA-3609-3F33-6E64-38183602C65C}" dt="2024-09-04T02:33:56.239" v="790" actId="14100"/>
          <ac:picMkLst>
            <pc:docMk/>
            <pc:sldMk cId="0" sldId="263"/>
            <ac:picMk id="41" creationId="{570E358D-757C-9466-B56E-0C526EB890B7}"/>
          </ac:picMkLst>
        </pc:picChg>
        <pc:cxnChg chg="add mod">
          <ac:chgData name="CAMILA CARLA Garmendia Fabres" userId="S::ca.garmendia@duocuc.cl::d1efed7d-ba38-41f4-bd3a-6e6397c28f85" providerId="AD" clId="Web-{E6E90AAA-3609-3F33-6E64-38183602C65C}" dt="2024-09-04T02:10:31.203" v="541" actId="1076"/>
          <ac:cxnSpMkLst>
            <pc:docMk/>
            <pc:sldMk cId="0" sldId="263"/>
            <ac:cxnSpMk id="10" creationId="{C6814FC6-3B69-AD83-2C4B-95AD7310BFDD}"/>
          </ac:cxnSpMkLst>
        </pc:cxnChg>
        <pc:cxnChg chg="mod">
          <ac:chgData name="CAMILA CARLA Garmendia Fabres" userId="S::ca.garmendia@duocuc.cl::d1efed7d-ba38-41f4-bd3a-6e6397c28f85" providerId="AD" clId="Web-{E6E90AAA-3609-3F33-6E64-38183602C65C}" dt="2024-09-04T02:10:34.359" v="542" actId="1076"/>
          <ac:cxnSpMkLst>
            <pc:docMk/>
            <pc:sldMk cId="0" sldId="263"/>
            <ac:cxnSpMk id="490" creationId="{00000000-0000-0000-0000-000000000000}"/>
          </ac:cxnSpMkLst>
        </pc:cxnChg>
      </pc:sldChg>
      <pc:sldChg chg="del">
        <pc:chgData name="CAMILA CARLA Garmendia Fabres" userId="S::ca.garmendia@duocuc.cl::d1efed7d-ba38-41f4-bd3a-6e6397c28f85" providerId="AD" clId="Web-{E6E90AAA-3609-3F33-6E64-38183602C65C}" dt="2024-09-04T02:35:33.726" v="835"/>
        <pc:sldMkLst>
          <pc:docMk/>
          <pc:sldMk cId="0" sldId="264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711" v="834"/>
        <pc:sldMkLst>
          <pc:docMk/>
          <pc:sldMk cId="0" sldId="265"/>
        </pc:sldMkLst>
      </pc:sldChg>
      <pc:sldChg chg="delSp modSp ord">
        <pc:chgData name="CAMILA CARLA Garmendia Fabres" userId="S::ca.garmendia@duocuc.cl::d1efed7d-ba38-41f4-bd3a-6e6397c28f85" providerId="AD" clId="Web-{E6E90AAA-3609-3F33-6E64-38183602C65C}" dt="2024-09-04T02:34:39.865" v="797"/>
        <pc:sldMkLst>
          <pc:docMk/>
          <pc:sldMk cId="0" sldId="266"/>
        </pc:sldMkLst>
        <pc:spChg chg="mod">
          <ac:chgData name="CAMILA CARLA Garmendia Fabres" userId="S::ca.garmendia@duocuc.cl::d1efed7d-ba38-41f4-bd3a-6e6397c28f85" providerId="AD" clId="Web-{E6E90AAA-3609-3F33-6E64-38183602C65C}" dt="2024-09-04T02:11:02.766" v="563" actId="1076"/>
          <ac:spMkLst>
            <pc:docMk/>
            <pc:sldMk cId="0" sldId="266"/>
            <ac:spMk id="518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34:39.865" v="797"/>
          <ac:spMkLst>
            <pc:docMk/>
            <pc:sldMk cId="0" sldId="266"/>
            <ac:spMk id="519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05.891" v="564"/>
          <ac:spMkLst>
            <pc:docMk/>
            <pc:sldMk cId="0" sldId="266"/>
            <ac:spMk id="520" creationId="{00000000-0000-0000-0000-000000000000}"/>
          </ac:spMkLst>
        </pc:spChg>
      </pc:sldChg>
      <pc:sldChg chg="del">
        <pc:chgData name="CAMILA CARLA Garmendia Fabres" userId="S::ca.garmendia@duocuc.cl::d1efed7d-ba38-41f4-bd3a-6e6397c28f85" providerId="AD" clId="Web-{E6E90AAA-3609-3F33-6E64-38183602C65C}" dt="2024-09-04T02:35:33.711" v="833"/>
        <pc:sldMkLst>
          <pc:docMk/>
          <pc:sldMk cId="0" sldId="267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711" v="832"/>
        <pc:sldMkLst>
          <pc:docMk/>
          <pc:sldMk cId="0" sldId="268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711" v="831"/>
        <pc:sldMkLst>
          <pc:docMk/>
          <pc:sldMk cId="0" sldId="269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711" v="830"/>
        <pc:sldMkLst>
          <pc:docMk/>
          <pc:sldMk cId="0" sldId="270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9"/>
        <pc:sldMkLst>
          <pc:docMk/>
          <pc:sldMk cId="0" sldId="271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8"/>
        <pc:sldMkLst>
          <pc:docMk/>
          <pc:sldMk cId="0" sldId="272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7"/>
        <pc:sldMkLst>
          <pc:docMk/>
          <pc:sldMk cId="0" sldId="273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6"/>
        <pc:sldMkLst>
          <pc:docMk/>
          <pc:sldMk cId="0" sldId="274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5"/>
        <pc:sldMkLst>
          <pc:docMk/>
          <pc:sldMk cId="0" sldId="275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4"/>
        <pc:sldMkLst>
          <pc:docMk/>
          <pc:sldMk cId="0" sldId="276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3"/>
        <pc:sldMkLst>
          <pc:docMk/>
          <pc:sldMk cId="0" sldId="277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95" v="822"/>
        <pc:sldMkLst>
          <pc:docMk/>
          <pc:sldMk cId="0" sldId="278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79" v="821"/>
        <pc:sldMkLst>
          <pc:docMk/>
          <pc:sldMk cId="0" sldId="279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79" v="820"/>
        <pc:sldMkLst>
          <pc:docMk/>
          <pc:sldMk cId="0" sldId="280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79" v="819"/>
        <pc:sldMkLst>
          <pc:docMk/>
          <pc:sldMk cId="0" sldId="281"/>
        </pc:sldMkLst>
      </pc:sldChg>
      <pc:sldChg chg="addSp delSp modSp add del ord">
        <pc:chgData name="CAMILA CARLA Garmendia Fabres" userId="S::ca.garmendia@duocuc.cl::d1efed7d-ba38-41f4-bd3a-6e6397c28f85" providerId="AD" clId="Web-{E6E90AAA-3609-3F33-6E64-38183602C65C}" dt="2024-09-04T02:30:18.420" v="775"/>
        <pc:sldMkLst>
          <pc:docMk/>
          <pc:sldMk cId="0" sldId="282"/>
        </pc:sldMkLst>
        <pc:spChg chg="mod ord">
          <ac:chgData name="CAMILA CARLA Garmendia Fabres" userId="S::ca.garmendia@duocuc.cl::d1efed7d-ba38-41f4-bd3a-6e6397c28f85" providerId="AD" clId="Web-{E6E90AAA-3609-3F33-6E64-38183602C65C}" dt="2024-09-04T02:25:33.333" v="741"/>
          <ac:spMkLst>
            <pc:docMk/>
            <pc:sldMk cId="0" sldId="282"/>
            <ac:spMk id="994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1:59:34.936" v="317" actId="20577"/>
          <ac:spMkLst>
            <pc:docMk/>
            <pc:sldMk cId="0" sldId="282"/>
            <ac:spMk id="997" creationId="{00000000-0000-0000-0000-000000000000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05:00.569" v="397" actId="20577"/>
          <ac:spMkLst>
            <pc:docMk/>
            <pc:sldMk cId="0" sldId="282"/>
            <ac:spMk id="998" creationId="{00000000-0000-0000-0000-000000000000}"/>
          </ac:spMkLst>
        </pc:spChg>
        <pc:grpChg chg="mod">
          <ac:chgData name="CAMILA CARLA Garmendia Fabres" userId="S::ca.garmendia@duocuc.cl::d1efed7d-ba38-41f4-bd3a-6e6397c28f85" providerId="AD" clId="Web-{E6E90AAA-3609-3F33-6E64-38183602C65C}" dt="2024-09-04T02:26:03.381" v="745" actId="1076"/>
          <ac:grpSpMkLst>
            <pc:docMk/>
            <pc:sldMk cId="0" sldId="282"/>
            <ac:grpSpMk id="1002" creationId="{00000000-0000-0000-0000-000000000000}"/>
          </ac:grpSpMkLst>
        </pc:grpChg>
        <pc:picChg chg="add del mod">
          <ac:chgData name="CAMILA CARLA Garmendia Fabres" userId="S::ca.garmendia@duocuc.cl::d1efed7d-ba38-41f4-bd3a-6e6397c28f85" providerId="AD" clId="Web-{E6E90AAA-3609-3F33-6E64-38183602C65C}" dt="2024-09-04T02:13:35.786" v="595"/>
          <ac:picMkLst>
            <pc:docMk/>
            <pc:sldMk cId="0" sldId="282"/>
            <ac:picMk id="2" creationId="{48840DBC-F3FE-6FC4-90F7-C02ED738A654}"/>
          </ac:picMkLst>
        </pc:picChg>
        <pc:picChg chg="add del mod ord">
          <ac:chgData name="CAMILA CARLA Garmendia Fabres" userId="S::ca.garmendia@duocuc.cl::d1efed7d-ba38-41f4-bd3a-6e6397c28f85" providerId="AD" clId="Web-{E6E90AAA-3609-3F33-6E64-38183602C65C}" dt="2024-09-04T02:14:26.943" v="603"/>
          <ac:picMkLst>
            <pc:docMk/>
            <pc:sldMk cId="0" sldId="282"/>
            <ac:picMk id="3" creationId="{60917890-B386-1D2F-0E12-1F1DB21B1C44}"/>
          </ac:picMkLst>
        </pc:picChg>
        <pc:picChg chg="add mod ord modVis">
          <ac:chgData name="CAMILA CARLA Garmendia Fabres" userId="S::ca.garmendia@duocuc.cl::d1efed7d-ba38-41f4-bd3a-6e6397c28f85" providerId="AD" clId="Web-{E6E90AAA-3609-3F33-6E64-38183602C65C}" dt="2024-09-04T02:25:29.849" v="740"/>
          <ac:picMkLst>
            <pc:docMk/>
            <pc:sldMk cId="0" sldId="282"/>
            <ac:picMk id="5" creationId="{BAC8C5C0-9771-2C2A-2491-ED965D701480}"/>
          </ac:picMkLst>
        </pc:picChg>
        <pc:picChg chg="mod ord modCrop">
          <ac:chgData name="CAMILA CARLA Garmendia Fabres" userId="S::ca.garmendia@duocuc.cl::d1efed7d-ba38-41f4-bd3a-6e6397c28f85" providerId="AD" clId="Web-{E6E90AAA-3609-3F33-6E64-38183602C65C}" dt="2024-09-04T02:26:00.631" v="744" actId="1076"/>
          <ac:picMkLst>
            <pc:docMk/>
            <pc:sldMk cId="0" sldId="282"/>
            <ac:picMk id="6" creationId="{1FBD6D7F-E471-BCD3-37FD-ABDE688B6B2B}"/>
          </ac:picMkLst>
        </pc:picChg>
        <pc:picChg chg="del">
          <ac:chgData name="CAMILA CARLA Garmendia Fabres" userId="S::ca.garmendia@duocuc.cl::d1efed7d-ba38-41f4-bd3a-6e6397c28f85" providerId="AD" clId="Web-{E6E90AAA-3609-3F33-6E64-38183602C65C}" dt="2024-09-04T02:05:17.819" v="398"/>
          <ac:picMkLst>
            <pc:docMk/>
            <pc:sldMk cId="0" sldId="282"/>
            <ac:picMk id="996" creationId="{00000000-0000-0000-0000-000000000000}"/>
          </ac:picMkLst>
        </pc:picChg>
        <pc:picChg chg="del">
          <ac:chgData name="CAMILA CARLA Garmendia Fabres" userId="S::ca.garmendia@duocuc.cl::d1efed7d-ba38-41f4-bd3a-6e6397c28f85" providerId="AD" clId="Web-{E6E90AAA-3609-3F33-6E64-38183602C65C}" dt="2024-09-04T02:05:22.476" v="399"/>
          <ac:picMkLst>
            <pc:docMk/>
            <pc:sldMk cId="0" sldId="282"/>
            <ac:picMk id="1005" creationId="{00000000-0000-0000-0000-000000000000}"/>
          </ac:picMkLst>
        </pc:picChg>
        <pc:picChg chg="del">
          <ac:chgData name="CAMILA CARLA Garmendia Fabres" userId="S::ca.garmendia@duocuc.cl::d1efed7d-ba38-41f4-bd3a-6e6397c28f85" providerId="AD" clId="Web-{E6E90AAA-3609-3F33-6E64-38183602C65C}" dt="2024-09-04T02:05:26.241" v="400"/>
          <ac:picMkLst>
            <pc:docMk/>
            <pc:sldMk cId="0" sldId="282"/>
            <ac:picMk id="1006" creationId="{00000000-0000-0000-0000-000000000000}"/>
          </ac:picMkLst>
        </pc:picChg>
      </pc:sldChg>
      <pc:sldChg chg="del">
        <pc:chgData name="CAMILA CARLA Garmendia Fabres" userId="S::ca.garmendia@duocuc.cl::d1efed7d-ba38-41f4-bd3a-6e6397c28f85" providerId="AD" clId="Web-{E6E90AAA-3609-3F33-6E64-38183602C65C}" dt="2024-09-04T02:35:33.679" v="818"/>
        <pc:sldMkLst>
          <pc:docMk/>
          <pc:sldMk cId="0" sldId="283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64" v="817"/>
        <pc:sldMkLst>
          <pc:docMk/>
          <pc:sldMk cId="0" sldId="284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48" v="816"/>
        <pc:sldMkLst>
          <pc:docMk/>
          <pc:sldMk cId="0" sldId="285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48" v="815"/>
        <pc:sldMkLst>
          <pc:docMk/>
          <pc:sldMk cId="0" sldId="286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32" v="814"/>
        <pc:sldMkLst>
          <pc:docMk/>
          <pc:sldMk cId="0" sldId="287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32" v="813"/>
        <pc:sldMkLst>
          <pc:docMk/>
          <pc:sldMk cId="0" sldId="288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32" v="812"/>
        <pc:sldMkLst>
          <pc:docMk/>
          <pc:sldMk cId="0" sldId="289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32" v="811"/>
        <pc:sldMkLst>
          <pc:docMk/>
          <pc:sldMk cId="0" sldId="290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32" v="810"/>
        <pc:sldMkLst>
          <pc:docMk/>
          <pc:sldMk cId="0" sldId="291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617" v="809"/>
        <pc:sldMkLst>
          <pc:docMk/>
          <pc:sldMk cId="0" sldId="292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89" v="808"/>
        <pc:sldMkLst>
          <pc:docMk/>
          <pc:sldMk cId="0" sldId="293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89" v="807"/>
        <pc:sldMkLst>
          <pc:docMk/>
          <pc:sldMk cId="0" sldId="294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73" v="806"/>
        <pc:sldMkLst>
          <pc:docMk/>
          <pc:sldMk cId="0" sldId="295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57" v="805"/>
        <pc:sldMkLst>
          <pc:docMk/>
          <pc:sldMk cId="0" sldId="296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42" v="804"/>
        <pc:sldMkLst>
          <pc:docMk/>
          <pc:sldMk cId="0" sldId="297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211" v="803"/>
        <pc:sldMkLst>
          <pc:docMk/>
          <pc:sldMk cId="0" sldId="298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179" v="802"/>
        <pc:sldMkLst>
          <pc:docMk/>
          <pc:sldMk cId="0" sldId="299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117" v="801"/>
        <pc:sldMkLst>
          <pc:docMk/>
          <pc:sldMk cId="0" sldId="300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070" v="800"/>
        <pc:sldMkLst>
          <pc:docMk/>
          <pc:sldMk cId="0" sldId="301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3.007" v="799"/>
        <pc:sldMkLst>
          <pc:docMk/>
          <pc:sldMk cId="0" sldId="302"/>
        </pc:sldMkLst>
      </pc:sldChg>
      <pc:sldChg chg="del">
        <pc:chgData name="CAMILA CARLA Garmendia Fabres" userId="S::ca.garmendia@duocuc.cl::d1efed7d-ba38-41f4-bd3a-6e6397c28f85" providerId="AD" clId="Web-{E6E90AAA-3609-3F33-6E64-38183602C65C}" dt="2024-09-04T02:35:32.976" v="798"/>
        <pc:sldMkLst>
          <pc:docMk/>
          <pc:sldMk cId="0" sldId="303"/>
        </pc:sldMkLst>
      </pc:sldChg>
      <pc:sldChg chg="add del replId">
        <pc:chgData name="CAMILA CARLA Garmendia Fabres" userId="S::ca.garmendia@duocuc.cl::d1efed7d-ba38-41f4-bd3a-6e6397c28f85" providerId="AD" clId="Web-{E6E90AAA-3609-3F33-6E64-38183602C65C}" dt="2024-09-04T02:23:38.055" v="729"/>
        <pc:sldMkLst>
          <pc:docMk/>
          <pc:sldMk cId="1220036738" sldId="305"/>
        </pc:sldMkLst>
      </pc:sldChg>
      <pc:sldChg chg="addSp delSp modSp new mod modClrScheme chgLayout">
        <pc:chgData name="CAMILA CARLA Garmendia Fabres" userId="S::ca.garmendia@duocuc.cl::d1efed7d-ba38-41f4-bd3a-6e6397c28f85" providerId="AD" clId="Web-{E6E90AAA-3609-3F33-6E64-38183602C65C}" dt="2024-09-04T02:34:30.928" v="796" actId="1076"/>
        <pc:sldMkLst>
          <pc:docMk/>
          <pc:sldMk cId="1160210375" sldId="306"/>
        </pc:sldMkLst>
        <pc:spChg chg="del mod ord">
          <ac:chgData name="CAMILA CARLA Garmendia Fabres" userId="S::ca.garmendia@duocuc.cl::d1efed7d-ba38-41f4-bd3a-6e6397c28f85" providerId="AD" clId="Web-{E6E90AAA-3609-3F33-6E64-38183602C65C}" dt="2024-09-04T02:12:10.581" v="570"/>
          <ac:spMkLst>
            <pc:docMk/>
            <pc:sldMk cId="1160210375" sldId="306"/>
            <ac:spMk id="2" creationId="{A026636F-5FD5-B2F1-C932-15247B02F98D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23.392" v="567"/>
          <ac:spMkLst>
            <pc:docMk/>
            <pc:sldMk cId="1160210375" sldId="306"/>
            <ac:spMk id="3" creationId="{A93D70E3-73AB-7E2D-9775-58CD7BA8E852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23.392" v="567"/>
          <ac:spMkLst>
            <pc:docMk/>
            <pc:sldMk cId="1160210375" sldId="306"/>
            <ac:spMk id="4" creationId="{ED20D8F7-B4CF-0F73-91FA-84658E57579A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23.392" v="567"/>
          <ac:spMkLst>
            <pc:docMk/>
            <pc:sldMk cId="1160210375" sldId="306"/>
            <ac:spMk id="5" creationId="{B96129EE-4F02-C3F6-526F-D6D33F8A159B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23.392" v="567"/>
          <ac:spMkLst>
            <pc:docMk/>
            <pc:sldMk cId="1160210375" sldId="306"/>
            <ac:spMk id="6" creationId="{EF2145F3-7A12-6DA9-5D23-6AFE91085586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11:23.392" v="567"/>
          <ac:spMkLst>
            <pc:docMk/>
            <pc:sldMk cId="1160210375" sldId="306"/>
            <ac:spMk id="7" creationId="{47231DFF-94B7-EC2E-C2D8-6C6C938004D6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4:26.459" v="795" actId="1076"/>
          <ac:spMkLst>
            <pc:docMk/>
            <pc:sldMk cId="1160210375" sldId="306"/>
            <ac:spMk id="9" creationId="{7B44B8AE-BC32-3D29-74E1-00B25C6761A9}"/>
          </ac:spMkLst>
        </pc:spChg>
        <pc:picChg chg="add mod">
          <ac:chgData name="CAMILA CARLA Garmendia Fabres" userId="S::ca.garmendia@duocuc.cl::d1efed7d-ba38-41f4-bd3a-6e6397c28f85" providerId="AD" clId="Web-{E6E90AAA-3609-3F33-6E64-38183602C65C}" dt="2024-09-04T02:34:30.928" v="796" actId="1076"/>
          <ac:picMkLst>
            <pc:docMk/>
            <pc:sldMk cId="1160210375" sldId="306"/>
            <ac:picMk id="8" creationId="{DED85145-98C2-897F-8F25-B59482B7AB6A}"/>
          </ac:picMkLst>
        </pc:picChg>
      </pc:sldChg>
      <pc:sldChg chg="addSp delSp modSp del">
        <pc:chgData name="CAMILA CARLA Garmendia Fabres" userId="S::ca.garmendia@duocuc.cl::d1efed7d-ba38-41f4-bd3a-6e6397c28f85" providerId="AD" clId="Web-{E6E90AAA-3609-3F33-6E64-38183602C65C}" dt="2024-09-04T02:29:36.013" v="767"/>
        <pc:sldMkLst>
          <pc:docMk/>
          <pc:sldMk cId="1903170352" sldId="307"/>
        </pc:sldMkLst>
        <pc:spChg chg="add del mod">
          <ac:chgData name="CAMILA CARLA Garmendia Fabres" userId="S::ca.garmendia@duocuc.cl::d1efed7d-ba38-41f4-bd3a-6e6397c28f85" providerId="AD" clId="Web-{E6E90AAA-3609-3F33-6E64-38183602C65C}" dt="2024-09-04T02:28:14.307" v="751"/>
          <ac:spMkLst>
            <pc:docMk/>
            <pc:sldMk cId="1903170352" sldId="307"/>
            <ac:spMk id="2" creationId="{0A174D64-D6B4-80A5-C387-11021A3F237D}"/>
          </ac:spMkLst>
        </pc:spChg>
        <pc:spChg chg="add del mod">
          <ac:chgData name="CAMILA CARLA Garmendia Fabres" userId="S::ca.garmendia@duocuc.cl::d1efed7d-ba38-41f4-bd3a-6e6397c28f85" providerId="AD" clId="Web-{E6E90AAA-3609-3F33-6E64-38183602C65C}" dt="2024-09-04T02:28:43.292" v="756"/>
          <ac:spMkLst>
            <pc:docMk/>
            <pc:sldMk cId="1903170352" sldId="307"/>
            <ac:spMk id="4" creationId="{96424951-1164-623F-7B92-01319273E94A}"/>
          </ac:spMkLst>
        </pc:spChg>
        <pc:picChg chg="mod">
          <ac:chgData name="CAMILA CARLA Garmendia Fabres" userId="S::ca.garmendia@duocuc.cl::d1efed7d-ba38-41f4-bd3a-6e6397c28f85" providerId="AD" clId="Web-{E6E90AAA-3609-3F33-6E64-38183602C65C}" dt="2024-09-04T02:28:03.072" v="747"/>
          <ac:picMkLst>
            <pc:docMk/>
            <pc:sldMk cId="1903170352" sldId="307"/>
            <ac:picMk id="996" creationId="{00000000-0000-0000-0000-000000000000}"/>
          </ac:picMkLst>
        </pc:picChg>
        <pc:picChg chg="mod">
          <ac:chgData name="CAMILA CARLA Garmendia Fabres" userId="S::ca.garmendia@duocuc.cl::d1efed7d-ba38-41f4-bd3a-6e6397c28f85" providerId="AD" clId="Web-{E6E90AAA-3609-3F33-6E64-38183602C65C}" dt="2024-09-04T02:28:38.651" v="753"/>
          <ac:picMkLst>
            <pc:docMk/>
            <pc:sldMk cId="1903170352" sldId="307"/>
            <ac:picMk id="1005" creationId="{00000000-0000-0000-0000-000000000000}"/>
          </ac:picMkLst>
        </pc:picChg>
        <pc:picChg chg="del">
          <ac:chgData name="CAMILA CARLA Garmendia Fabres" userId="S::ca.garmendia@duocuc.cl::d1efed7d-ba38-41f4-bd3a-6e6397c28f85" providerId="AD" clId="Web-{E6E90AAA-3609-3F33-6E64-38183602C65C}" dt="2024-09-04T02:28:50.636" v="757"/>
          <ac:picMkLst>
            <pc:docMk/>
            <pc:sldMk cId="1903170352" sldId="307"/>
            <ac:picMk id="1006" creationId="{00000000-0000-0000-0000-000000000000}"/>
          </ac:picMkLst>
        </pc:picChg>
      </pc:sldChg>
      <pc:sldChg chg="add del replId">
        <pc:chgData name="CAMILA CARLA Garmendia Fabres" userId="S::ca.garmendia@duocuc.cl::d1efed7d-ba38-41f4-bd3a-6e6397c28f85" providerId="AD" clId="Web-{E6E90AAA-3609-3F33-6E64-38183602C65C}" dt="2024-09-04T02:29:17.277" v="762"/>
        <pc:sldMkLst>
          <pc:docMk/>
          <pc:sldMk cId="2270651623" sldId="308"/>
        </pc:sldMkLst>
      </pc:sldChg>
      <pc:sldChg chg="add del replId">
        <pc:chgData name="CAMILA CARLA Garmendia Fabres" userId="S::ca.garmendia@duocuc.cl::d1efed7d-ba38-41f4-bd3a-6e6397c28f85" providerId="AD" clId="Web-{E6E90AAA-3609-3F33-6E64-38183602C65C}" dt="2024-09-04T02:29:15.184" v="761"/>
        <pc:sldMkLst>
          <pc:docMk/>
          <pc:sldMk cId="1722739911" sldId="309"/>
        </pc:sldMkLst>
      </pc:sldChg>
      <pc:sldChg chg="addSp delSp modSp add replId">
        <pc:chgData name="CAMILA CARLA Garmendia Fabres" userId="S::ca.garmendia@duocuc.cl::d1efed7d-ba38-41f4-bd3a-6e6397c28f85" providerId="AD" clId="Web-{E6E90AAA-3609-3F33-6E64-38183602C65C}" dt="2024-09-04T02:30:02.139" v="772" actId="20577"/>
        <pc:sldMkLst>
          <pc:docMk/>
          <pc:sldMk cId="3605232572" sldId="310"/>
        </pc:sldMkLst>
        <pc:spChg chg="add del mod">
          <ac:chgData name="CAMILA CARLA Garmendia Fabres" userId="S::ca.garmendia@duocuc.cl::d1efed7d-ba38-41f4-bd3a-6e6397c28f85" providerId="AD" clId="Web-{E6E90AAA-3609-3F33-6E64-38183602C65C}" dt="2024-09-04T02:29:55.357" v="771"/>
          <ac:spMkLst>
            <pc:docMk/>
            <pc:sldMk cId="3605232572" sldId="310"/>
            <ac:spMk id="5" creationId="{9D789EFD-C49D-530C-5D48-AE8F0741FF02}"/>
          </ac:spMkLst>
        </pc:spChg>
        <pc:spChg chg="add mod">
          <ac:chgData name="CAMILA CARLA Garmendia Fabres" userId="S::ca.garmendia@duocuc.cl::d1efed7d-ba38-41f4-bd3a-6e6397c28f85" providerId="AD" clId="Web-{E6E90AAA-3609-3F33-6E64-38183602C65C}" dt="2024-09-04T02:29:53.013" v="770" actId="1076"/>
          <ac:spMkLst>
            <pc:docMk/>
            <pc:sldMk cId="3605232572" sldId="310"/>
            <ac:spMk id="7" creationId="{B3CD1DB4-7869-C494-074E-10C97BF6BC09}"/>
          </ac:spMkLst>
        </pc:spChg>
        <pc:spChg chg="mod">
          <ac:chgData name="CAMILA CARLA Garmendia Fabres" userId="S::ca.garmendia@duocuc.cl::d1efed7d-ba38-41f4-bd3a-6e6397c28f85" providerId="AD" clId="Web-{E6E90AAA-3609-3F33-6E64-38183602C65C}" dt="2024-09-04T02:30:02.139" v="772" actId="20577"/>
          <ac:spMkLst>
            <pc:docMk/>
            <pc:sldMk cId="3605232572" sldId="310"/>
            <ac:spMk id="997" creationId="{00000000-0000-0000-0000-000000000000}"/>
          </ac:spMkLst>
        </pc:spChg>
        <pc:spChg chg="del">
          <ac:chgData name="CAMILA CARLA Garmendia Fabres" userId="S::ca.garmendia@duocuc.cl::d1efed7d-ba38-41f4-bd3a-6e6397c28f85" providerId="AD" clId="Web-{E6E90AAA-3609-3F33-6E64-38183602C65C}" dt="2024-09-04T02:29:49.591" v="768"/>
          <ac:spMkLst>
            <pc:docMk/>
            <pc:sldMk cId="3605232572" sldId="310"/>
            <ac:spMk id="998" creationId="{00000000-0000-0000-0000-000000000000}"/>
          </ac:spMkLst>
        </pc:spChg>
        <pc:picChg chg="add mod">
          <ac:chgData name="CAMILA CARLA Garmendia Fabres" userId="S::ca.garmendia@duocuc.cl::d1efed7d-ba38-41f4-bd3a-6e6397c28f85" providerId="AD" clId="Web-{E6E90AAA-3609-3F33-6E64-38183602C65C}" dt="2024-09-04T02:29:30.169" v="766" actId="1076"/>
          <ac:picMkLst>
            <pc:docMk/>
            <pc:sldMk cId="3605232572" sldId="310"/>
            <ac:picMk id="3" creationId="{68C30C72-46D1-B76D-B533-2F4D7C39D2F2}"/>
          </ac:picMkLst>
        </pc:picChg>
      </pc:sldChg>
      <pc:sldChg chg="del">
        <pc:chgData name="CAMILA CARLA Garmendia Fabres" userId="S::ca.garmendia@duocuc.cl::d1efed7d-ba38-41f4-bd3a-6e6397c28f85" providerId="AD" clId="Web-{E6E90AAA-3609-3F33-6E64-38183602C65C}" dt="2024-09-04T02:37:43.902" v="837"/>
        <pc:sldMkLst>
          <pc:docMk/>
          <pc:sldMk cId="887621662" sldId="311"/>
        </pc:sldMkLst>
      </pc:sldChg>
    </pc:docChg>
  </pc:docChgLst>
  <pc:docChgLst>
    <pc:chgData name="ANIUSKA MILE OJEDA DELGADO" userId="S::an.ojeda@duocuc.cl::ac539e2f-6f19-47f4-9175-1024fb673969" providerId="AD" clId="Web-{AB3E01CE-4327-AAA8-36EE-B81441966FFE}"/>
    <pc:docChg chg="addSld delSld modSld">
      <pc:chgData name="ANIUSKA MILE OJEDA DELGADO" userId="S::an.ojeda@duocuc.cl::ac539e2f-6f19-47f4-9175-1024fb673969" providerId="AD" clId="Web-{AB3E01CE-4327-AAA8-36EE-B81441966FFE}" dt="2024-09-04T02:39:28.021" v="290" actId="14100"/>
      <pc:docMkLst>
        <pc:docMk/>
      </pc:docMkLst>
      <pc:sldChg chg="addSp delSp modSp">
        <pc:chgData name="ANIUSKA MILE OJEDA DELGADO" userId="S::an.ojeda@duocuc.cl::ac539e2f-6f19-47f4-9175-1024fb673969" providerId="AD" clId="Web-{AB3E01CE-4327-AAA8-36EE-B81441966FFE}" dt="2024-09-04T02:30:46.097" v="260" actId="1076"/>
        <pc:sldMkLst>
          <pc:docMk/>
          <pc:sldMk cId="0" sldId="256"/>
        </pc:sldMkLst>
        <pc:spChg chg="mod">
          <ac:chgData name="ANIUSKA MILE OJEDA DELGADO" userId="S::an.ojeda@duocuc.cl::ac539e2f-6f19-47f4-9175-1024fb673969" providerId="AD" clId="Web-{AB3E01CE-4327-AAA8-36EE-B81441966FFE}" dt="2024-09-04T02:28:07.076" v="185" actId="20577"/>
          <ac:spMkLst>
            <pc:docMk/>
            <pc:sldMk cId="0" sldId="256"/>
            <ac:spMk id="389" creationId="{00000000-0000-0000-0000-000000000000}"/>
          </ac:spMkLst>
        </pc:spChg>
        <pc:spChg chg="mod">
          <ac:chgData name="ANIUSKA MILE OJEDA DELGADO" userId="S::an.ojeda@duocuc.cl::ac539e2f-6f19-47f4-9175-1024fb673969" providerId="AD" clId="Web-{AB3E01CE-4327-AAA8-36EE-B81441966FFE}" dt="2024-09-04T02:29:06.063" v="250" actId="1076"/>
          <ac:spMkLst>
            <pc:docMk/>
            <pc:sldMk cId="0" sldId="256"/>
            <ac:spMk id="391" creationId="{00000000-0000-0000-0000-000000000000}"/>
          </ac:spMkLst>
        </pc:spChg>
        <pc:spChg chg="del">
          <ac:chgData name="ANIUSKA MILE OJEDA DELGADO" userId="S::an.ojeda@duocuc.cl::ac539e2f-6f19-47f4-9175-1024fb673969" providerId="AD" clId="Web-{AB3E01CE-4327-AAA8-36EE-B81441966FFE}" dt="2024-09-04T02:28:15.998" v="187"/>
          <ac:spMkLst>
            <pc:docMk/>
            <pc:sldMk cId="0" sldId="256"/>
            <ac:spMk id="392" creationId="{00000000-0000-0000-0000-000000000000}"/>
          </ac:spMkLst>
        </pc:spChg>
        <pc:spChg chg="del">
          <ac:chgData name="ANIUSKA MILE OJEDA DELGADO" userId="S::an.ojeda@duocuc.cl::ac539e2f-6f19-47f4-9175-1024fb673969" providerId="AD" clId="Web-{AB3E01CE-4327-AAA8-36EE-B81441966FFE}" dt="2024-09-04T02:28:12.514" v="186"/>
          <ac:spMkLst>
            <pc:docMk/>
            <pc:sldMk cId="0" sldId="256"/>
            <ac:spMk id="393" creationId="{00000000-0000-0000-0000-000000000000}"/>
          </ac:spMkLst>
        </pc:spChg>
        <pc:picChg chg="add mod">
          <ac:chgData name="ANIUSKA MILE OJEDA DELGADO" userId="S::an.ojeda@duocuc.cl::ac539e2f-6f19-47f4-9175-1024fb673969" providerId="AD" clId="Web-{AB3E01CE-4327-AAA8-36EE-B81441966FFE}" dt="2024-09-04T02:30:34.441" v="259" actId="1076"/>
          <ac:picMkLst>
            <pc:docMk/>
            <pc:sldMk cId="0" sldId="256"/>
            <ac:picMk id="2" creationId="{432D41CF-C59E-F93C-2A26-F89F8103DBE8}"/>
          </ac:picMkLst>
        </pc:picChg>
        <pc:cxnChg chg="mod">
          <ac:chgData name="ANIUSKA MILE OJEDA DELGADO" userId="S::an.ojeda@duocuc.cl::ac539e2f-6f19-47f4-9175-1024fb673969" providerId="AD" clId="Web-{AB3E01CE-4327-AAA8-36EE-B81441966FFE}" dt="2024-09-04T02:30:46.097" v="260" actId="1076"/>
          <ac:cxnSpMkLst>
            <pc:docMk/>
            <pc:sldMk cId="0" sldId="256"/>
            <ac:cxnSpMk id="390" creationId="{00000000-0000-0000-0000-000000000000}"/>
          </ac:cxnSpMkLst>
        </pc:cxnChg>
      </pc:sldChg>
      <pc:sldChg chg="addSp modSp">
        <pc:chgData name="ANIUSKA MILE OJEDA DELGADO" userId="S::an.ojeda@duocuc.cl::ac539e2f-6f19-47f4-9175-1024fb673969" providerId="AD" clId="Web-{AB3E01CE-4327-AAA8-36EE-B81441966FFE}" dt="2024-09-04T02:14:04.235" v="123" actId="20577"/>
        <pc:sldMkLst>
          <pc:docMk/>
          <pc:sldMk cId="0" sldId="257"/>
        </pc:sldMkLst>
        <pc:spChg chg="add mod">
          <ac:chgData name="ANIUSKA MILE OJEDA DELGADO" userId="S::an.ojeda@duocuc.cl::ac539e2f-6f19-47f4-9175-1024fb673969" providerId="AD" clId="Web-{AB3E01CE-4327-AAA8-36EE-B81441966FFE}" dt="2024-09-04T02:14:04.235" v="123" actId="20577"/>
          <ac:spMkLst>
            <pc:docMk/>
            <pc:sldMk cId="0" sldId="257"/>
            <ac:spMk id="3" creationId="{0A859A4D-AA46-440B-D58B-029BFFB3FA06}"/>
          </ac:spMkLst>
        </pc:spChg>
      </pc:sldChg>
      <pc:sldChg chg="modSp">
        <pc:chgData name="ANIUSKA MILE OJEDA DELGADO" userId="S::an.ojeda@duocuc.cl::ac539e2f-6f19-47f4-9175-1024fb673969" providerId="AD" clId="Web-{AB3E01CE-4327-AAA8-36EE-B81441966FFE}" dt="2024-09-04T02:30:52.988" v="262" actId="20577"/>
        <pc:sldMkLst>
          <pc:docMk/>
          <pc:sldMk cId="0" sldId="259"/>
        </pc:sldMkLst>
        <pc:spChg chg="mod">
          <ac:chgData name="ANIUSKA MILE OJEDA DELGADO" userId="S::an.ojeda@duocuc.cl::ac539e2f-6f19-47f4-9175-1024fb673969" providerId="AD" clId="Web-{AB3E01CE-4327-AAA8-36EE-B81441966FFE}" dt="2024-09-04T02:30:52.988" v="262" actId="20577"/>
          <ac:spMkLst>
            <pc:docMk/>
            <pc:sldMk cId="0" sldId="259"/>
            <ac:spMk id="430" creationId="{00000000-0000-0000-0000-000000000000}"/>
          </ac:spMkLst>
        </pc:spChg>
      </pc:sldChg>
      <pc:sldChg chg="addSp delSp modSp">
        <pc:chgData name="ANIUSKA MILE OJEDA DELGADO" userId="S::an.ojeda@duocuc.cl::ac539e2f-6f19-47f4-9175-1024fb673969" providerId="AD" clId="Web-{AB3E01CE-4327-AAA8-36EE-B81441966FFE}" dt="2024-09-04T02:39:28.021" v="290" actId="14100"/>
        <pc:sldMkLst>
          <pc:docMk/>
          <pc:sldMk cId="0" sldId="260"/>
        </pc:sldMkLst>
        <pc:spChg chg="add mod">
          <ac:chgData name="ANIUSKA MILE OJEDA DELGADO" userId="S::an.ojeda@duocuc.cl::ac539e2f-6f19-47f4-9175-1024fb673969" providerId="AD" clId="Web-{AB3E01CE-4327-AAA8-36EE-B81441966FFE}" dt="2024-09-04T02:21:24" v="134" actId="1076"/>
          <ac:spMkLst>
            <pc:docMk/>
            <pc:sldMk cId="0" sldId="260"/>
            <ac:spMk id="2" creationId="{6BAC95C4-2162-761C-7DCA-31D5CD58F6E2}"/>
          </ac:spMkLst>
        </pc:spChg>
        <pc:spChg chg="add mod">
          <ac:chgData name="ANIUSKA MILE OJEDA DELGADO" userId="S::an.ojeda@duocuc.cl::ac539e2f-6f19-47f4-9175-1024fb673969" providerId="AD" clId="Web-{AB3E01CE-4327-AAA8-36EE-B81441966FFE}" dt="2024-09-04T02:21:40.313" v="137" actId="20577"/>
          <ac:spMkLst>
            <pc:docMk/>
            <pc:sldMk cId="0" sldId="260"/>
            <ac:spMk id="3" creationId="{D32E65F6-129B-82AA-AB97-9CBE3A98EA71}"/>
          </ac:spMkLst>
        </pc:spChg>
        <pc:spChg chg="add mod">
          <ac:chgData name="ANIUSKA MILE OJEDA DELGADO" userId="S::an.ojeda@duocuc.cl::ac539e2f-6f19-47f4-9175-1024fb673969" providerId="AD" clId="Web-{AB3E01CE-4327-AAA8-36EE-B81441966FFE}" dt="2024-09-04T02:21:57.798" v="141" actId="20577"/>
          <ac:spMkLst>
            <pc:docMk/>
            <pc:sldMk cId="0" sldId="260"/>
            <ac:spMk id="4" creationId="{1FD96A93-8079-8F3D-338F-118F5AA5F8BC}"/>
          </ac:spMkLst>
        </pc:spChg>
        <pc:spChg chg="mod">
          <ac:chgData name="ANIUSKA MILE OJEDA DELGADO" userId="S::an.ojeda@duocuc.cl::ac539e2f-6f19-47f4-9175-1024fb673969" providerId="AD" clId="Web-{AB3E01CE-4327-AAA8-36EE-B81441966FFE}" dt="2024-09-04T02:39:28.021" v="290" actId="14100"/>
          <ac:spMkLst>
            <pc:docMk/>
            <pc:sldMk cId="0" sldId="260"/>
            <ac:spMk id="439" creationId="{00000000-0000-0000-0000-000000000000}"/>
          </ac:spMkLst>
        </pc:spChg>
        <pc:spChg chg="mod">
          <ac:chgData name="ANIUSKA MILE OJEDA DELGADO" userId="S::an.ojeda@duocuc.cl::ac539e2f-6f19-47f4-9175-1024fb673969" providerId="AD" clId="Web-{AB3E01CE-4327-AAA8-36EE-B81441966FFE}" dt="2024-09-04T02:38:52.692" v="288" actId="20577"/>
          <ac:spMkLst>
            <pc:docMk/>
            <pc:sldMk cId="0" sldId="260"/>
            <ac:spMk id="440" creationId="{00000000-0000-0000-0000-000000000000}"/>
          </ac:spMkLst>
        </pc:spChg>
        <pc:spChg chg="mod">
          <ac:chgData name="ANIUSKA MILE OJEDA DELGADO" userId="S::an.ojeda@duocuc.cl::ac539e2f-6f19-47f4-9175-1024fb673969" providerId="AD" clId="Web-{AB3E01CE-4327-AAA8-36EE-B81441966FFE}" dt="2024-09-04T02:39:23.193" v="289" actId="14100"/>
          <ac:spMkLst>
            <pc:docMk/>
            <pc:sldMk cId="0" sldId="260"/>
            <ac:spMk id="441" creationId="{00000000-0000-0000-0000-000000000000}"/>
          </ac:spMkLst>
        </pc:spChg>
        <pc:spChg chg="del">
          <ac:chgData name="ANIUSKA MILE OJEDA DELGADO" userId="S::an.ojeda@duocuc.cl::ac539e2f-6f19-47f4-9175-1024fb673969" providerId="AD" clId="Web-{AB3E01CE-4327-AAA8-36EE-B81441966FFE}" dt="2024-09-04T02:20:55.515" v="124"/>
          <ac:spMkLst>
            <pc:docMk/>
            <pc:sldMk cId="0" sldId="260"/>
            <ac:spMk id="457" creationId="{00000000-0000-0000-0000-000000000000}"/>
          </ac:spMkLst>
        </pc:spChg>
        <pc:grpChg chg="del">
          <ac:chgData name="ANIUSKA MILE OJEDA DELGADO" userId="S::an.ojeda@duocuc.cl::ac539e2f-6f19-47f4-9175-1024fb673969" providerId="AD" clId="Web-{AB3E01CE-4327-AAA8-36EE-B81441966FFE}" dt="2024-09-04T02:20:57.124" v="125"/>
          <ac:grpSpMkLst>
            <pc:docMk/>
            <pc:sldMk cId="0" sldId="260"/>
            <ac:grpSpMk id="448" creationId="{00000000-0000-0000-0000-000000000000}"/>
          </ac:grpSpMkLst>
        </pc:grpChg>
        <pc:grpChg chg="del">
          <ac:chgData name="ANIUSKA MILE OJEDA DELGADO" userId="S::an.ojeda@duocuc.cl::ac539e2f-6f19-47f4-9175-1024fb673969" providerId="AD" clId="Web-{AB3E01CE-4327-AAA8-36EE-B81441966FFE}" dt="2024-09-04T02:20:58.796" v="126"/>
          <ac:grpSpMkLst>
            <pc:docMk/>
            <pc:sldMk cId="0" sldId="260"/>
            <ac:grpSpMk id="458" creationId="{00000000-0000-0000-0000-000000000000}"/>
          </ac:grpSpMkLst>
        </pc:grpChg>
      </pc:sldChg>
      <pc:sldChg chg="addSp modSp">
        <pc:chgData name="ANIUSKA MILE OJEDA DELGADO" userId="S::an.ojeda@duocuc.cl::ac539e2f-6f19-47f4-9175-1024fb673969" providerId="AD" clId="Web-{AB3E01CE-4327-AAA8-36EE-B81441966FFE}" dt="2024-09-04T02:31:44.818" v="269" actId="1076"/>
        <pc:sldMkLst>
          <pc:docMk/>
          <pc:sldMk cId="0" sldId="261"/>
        </pc:sldMkLst>
        <pc:picChg chg="add mod">
          <ac:chgData name="ANIUSKA MILE OJEDA DELGADO" userId="S::an.ojeda@duocuc.cl::ac539e2f-6f19-47f4-9175-1024fb673969" providerId="AD" clId="Web-{AB3E01CE-4327-AAA8-36EE-B81441966FFE}" dt="2024-09-04T02:31:44.818" v="269" actId="1076"/>
          <ac:picMkLst>
            <pc:docMk/>
            <pc:sldMk cId="0" sldId="261"/>
            <ac:picMk id="2" creationId="{2A1168C6-61F8-061F-EA7F-A6B050E4FAE7}"/>
          </ac:picMkLst>
        </pc:picChg>
      </pc:sldChg>
      <pc:sldChg chg="addSp delSp modSp">
        <pc:chgData name="ANIUSKA MILE OJEDA DELGADO" userId="S::an.ojeda@duocuc.cl::ac539e2f-6f19-47f4-9175-1024fb673969" providerId="AD" clId="Web-{AB3E01CE-4327-AAA8-36EE-B81441966FFE}" dt="2024-09-04T02:33:46.072" v="280" actId="1076"/>
        <pc:sldMkLst>
          <pc:docMk/>
          <pc:sldMk cId="0" sldId="263"/>
        </pc:sldMkLst>
        <pc:picChg chg="add del mod">
          <ac:chgData name="ANIUSKA MILE OJEDA DELGADO" userId="S::an.ojeda@duocuc.cl::ac539e2f-6f19-47f4-9175-1024fb673969" providerId="AD" clId="Web-{AB3E01CE-4327-AAA8-36EE-B81441966FFE}" dt="2024-09-04T02:33:05.915" v="274"/>
          <ac:picMkLst>
            <pc:docMk/>
            <pc:sldMk cId="0" sldId="263"/>
            <ac:picMk id="2" creationId="{02FD2B85-1E8A-C67B-14DC-0EFECE618A9B}"/>
          </ac:picMkLst>
        </pc:picChg>
        <pc:picChg chg="add del mod">
          <ac:chgData name="ANIUSKA MILE OJEDA DELGADO" userId="S::an.ojeda@duocuc.cl::ac539e2f-6f19-47f4-9175-1024fb673969" providerId="AD" clId="Web-{AB3E01CE-4327-AAA8-36EE-B81441966FFE}" dt="2024-09-04T02:33:35.853" v="276"/>
          <ac:picMkLst>
            <pc:docMk/>
            <pc:sldMk cId="0" sldId="263"/>
            <ac:picMk id="40" creationId="{AAC5232F-7DB2-1D9D-6200-CB2F1FA4AAC5}"/>
          </ac:picMkLst>
        </pc:picChg>
        <pc:picChg chg="add mod">
          <ac:chgData name="ANIUSKA MILE OJEDA DELGADO" userId="S::an.ojeda@duocuc.cl::ac539e2f-6f19-47f4-9175-1024fb673969" providerId="AD" clId="Web-{AB3E01CE-4327-AAA8-36EE-B81441966FFE}" dt="2024-09-04T02:33:46.072" v="280" actId="1076"/>
          <ac:picMkLst>
            <pc:docMk/>
            <pc:sldMk cId="0" sldId="263"/>
            <ac:picMk id="41" creationId="{570E358D-757C-9466-B56E-0C526EB890B7}"/>
          </ac:picMkLst>
        </pc:picChg>
      </pc:sldChg>
      <pc:sldChg chg="addSp delSp modSp">
        <pc:chgData name="ANIUSKA MILE OJEDA DELGADO" userId="S::an.ojeda@duocuc.cl::ac539e2f-6f19-47f4-9175-1024fb673969" providerId="AD" clId="Web-{AB3E01CE-4327-AAA8-36EE-B81441966FFE}" dt="2024-09-04T02:24:37.272" v="154"/>
        <pc:sldMkLst>
          <pc:docMk/>
          <pc:sldMk cId="0" sldId="282"/>
        </pc:sldMkLst>
        <pc:picChg chg="add del mod modCrop">
          <ac:chgData name="ANIUSKA MILE OJEDA DELGADO" userId="S::an.ojeda@duocuc.cl::ac539e2f-6f19-47f4-9175-1024fb673969" providerId="AD" clId="Web-{AB3E01CE-4327-AAA8-36EE-B81441966FFE}" dt="2024-09-04T02:23:44.130" v="151"/>
          <ac:picMkLst>
            <pc:docMk/>
            <pc:sldMk cId="0" sldId="282"/>
            <ac:picMk id="4" creationId="{D633C3A7-A92A-FC11-E6C3-E8E66C631477}"/>
          </ac:picMkLst>
        </pc:picChg>
        <pc:picChg chg="add mod modCrop">
          <ac:chgData name="ANIUSKA MILE OJEDA DELGADO" userId="S::an.ojeda@duocuc.cl::ac539e2f-6f19-47f4-9175-1024fb673969" providerId="AD" clId="Web-{AB3E01CE-4327-AAA8-36EE-B81441966FFE}" dt="2024-09-04T02:24:37.272" v="154"/>
          <ac:picMkLst>
            <pc:docMk/>
            <pc:sldMk cId="0" sldId="282"/>
            <ac:picMk id="6" creationId="{1FBD6D7F-E471-BCD3-37FD-ABDE688B6B2B}"/>
          </ac:picMkLst>
        </pc:picChg>
      </pc:sldChg>
      <pc:sldChg chg="del">
        <pc:chgData name="ANIUSKA MILE OJEDA DELGADO" userId="S::an.ojeda@duocuc.cl::ac539e2f-6f19-47f4-9175-1024fb673969" providerId="AD" clId="Web-{AB3E01CE-4327-AAA8-36EE-B81441966FFE}" dt="2024-09-04T02:35:27.763" v="281"/>
        <pc:sldMkLst>
          <pc:docMk/>
          <pc:sldMk cId="0" sldId="304"/>
        </pc:sldMkLst>
      </pc:sldChg>
      <pc:sldChg chg="addSp modSp">
        <pc:chgData name="ANIUSKA MILE OJEDA DELGADO" userId="S::an.ojeda@duocuc.cl::ac539e2f-6f19-47f4-9175-1024fb673969" providerId="AD" clId="Web-{AB3E01CE-4327-AAA8-36EE-B81441966FFE}" dt="2024-09-04T02:26:12.197" v="174" actId="1076"/>
        <pc:sldMkLst>
          <pc:docMk/>
          <pc:sldMk cId="1160210375" sldId="306"/>
        </pc:sldMkLst>
        <pc:spChg chg="add mod">
          <ac:chgData name="ANIUSKA MILE OJEDA DELGADO" userId="S::an.ojeda@duocuc.cl::ac539e2f-6f19-47f4-9175-1024fb673969" providerId="AD" clId="Web-{AB3E01CE-4327-AAA8-36EE-B81441966FFE}" dt="2024-09-04T02:26:12.197" v="174" actId="1076"/>
          <ac:spMkLst>
            <pc:docMk/>
            <pc:sldMk cId="1160210375" sldId="306"/>
            <ac:spMk id="9" creationId="{7B44B8AE-BC32-3D29-74E1-00B25C6761A9}"/>
          </ac:spMkLst>
        </pc:spChg>
        <pc:picChg chg="mod modCrop">
          <ac:chgData name="ANIUSKA MILE OJEDA DELGADO" userId="S::an.ojeda@duocuc.cl::ac539e2f-6f19-47f4-9175-1024fb673969" providerId="AD" clId="Web-{AB3E01CE-4327-AAA8-36EE-B81441966FFE}" dt="2024-09-04T02:26:06.775" v="173" actId="1076"/>
          <ac:picMkLst>
            <pc:docMk/>
            <pc:sldMk cId="1160210375" sldId="306"/>
            <ac:picMk id="8" creationId="{DED85145-98C2-897F-8F25-B59482B7AB6A}"/>
          </ac:picMkLst>
        </pc:picChg>
      </pc:sldChg>
      <pc:sldChg chg="add">
        <pc:chgData name="ANIUSKA MILE OJEDA DELGADO" userId="S::an.ojeda@duocuc.cl::ac539e2f-6f19-47f4-9175-1024fb673969" providerId="AD" clId="Web-{AB3E01CE-4327-AAA8-36EE-B81441966FFE}" dt="2024-09-04T02:27:01.355" v="175"/>
        <pc:sldMkLst>
          <pc:docMk/>
          <pc:sldMk cId="1903170352" sldId="307"/>
        </pc:sldMkLst>
      </pc:sldChg>
      <pc:sldChg chg="add replId">
        <pc:chgData name="ANIUSKA MILE OJEDA DELGADO" userId="S::an.ojeda@duocuc.cl::ac539e2f-6f19-47f4-9175-1024fb673969" providerId="AD" clId="Web-{AB3E01CE-4327-AAA8-36EE-B81441966FFE}" dt="2024-09-04T02:35:35.201" v="282"/>
        <pc:sldMkLst>
          <pc:docMk/>
          <pc:sldMk cId="887621662" sldId="311"/>
        </pc:sldMkLst>
      </pc:sldChg>
      <pc:sldChg chg="add del">
        <pc:chgData name="ANIUSKA MILE OJEDA DELGADO" userId="S::an.ojeda@duocuc.cl::ac539e2f-6f19-47f4-9175-1024fb673969" providerId="AD" clId="Web-{AB3E01CE-4327-AAA8-36EE-B81441966FFE}" dt="2024-09-04T02:30:11.799" v="254"/>
        <pc:sldMkLst>
          <pc:docMk/>
          <pc:sldMk cId="2813351066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2ee99e1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2ee99e1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392ee99e12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392ee99e12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361ae82b9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361ae82b9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92ee99e12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92ee99e12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392ee99e12_2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392ee99e12_2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5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92ee99e12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92ee99e12_2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7200" y="1399888"/>
            <a:ext cx="70098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0000" y="3377913"/>
            <a:ext cx="482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2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476634"/>
            <a:ext cx="71469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996750" y="3301166"/>
            <a:ext cx="71505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16" name="Google Shape;116;p11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1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1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1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1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1"/>
          <p:cNvSpPr/>
          <p:nvPr/>
        </p:nvSpPr>
        <p:spPr>
          <a:xfrm>
            <a:off x="8743137" y="47685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238454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989545" y="1245271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989545" y="1465192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/>
          </p:nvPr>
        </p:nvSpPr>
        <p:spPr>
          <a:xfrm flipH="1">
            <a:off x="5556645" y="1245262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 flipH="1">
            <a:off x="5556633" y="1465183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1161705" y="12530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19730" y="12530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7"/>
          </p:nvPr>
        </p:nvSpPr>
        <p:spPr>
          <a:xfrm>
            <a:off x="1989545" y="2324700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1989545" y="2542726"/>
            <a:ext cx="2437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9"/>
          </p:nvPr>
        </p:nvSpPr>
        <p:spPr>
          <a:xfrm flipH="1">
            <a:off x="5556645" y="2326691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 flipH="1">
            <a:off x="5556633" y="2542726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4" hasCustomPrompt="1"/>
          </p:nvPr>
        </p:nvSpPr>
        <p:spPr>
          <a:xfrm>
            <a:off x="1161705" y="232470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19730" y="232470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6"/>
          </p:nvPr>
        </p:nvSpPr>
        <p:spPr>
          <a:xfrm>
            <a:off x="1989545" y="3393490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7"/>
          </p:nvPr>
        </p:nvSpPr>
        <p:spPr>
          <a:xfrm>
            <a:off x="1989545" y="3609524"/>
            <a:ext cx="2437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8"/>
          </p:nvPr>
        </p:nvSpPr>
        <p:spPr>
          <a:xfrm flipH="1">
            <a:off x="5556645" y="3393491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9"/>
          </p:nvPr>
        </p:nvSpPr>
        <p:spPr>
          <a:xfrm flipH="1">
            <a:off x="5556633" y="3609526"/>
            <a:ext cx="243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20" hasCustomPrompt="1"/>
          </p:nvPr>
        </p:nvSpPr>
        <p:spPr>
          <a:xfrm>
            <a:off x="1161705" y="33963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4719730" y="3396350"/>
            <a:ext cx="759000" cy="759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/>
          <p:nvPr/>
        </p:nvSpPr>
        <p:spPr>
          <a:xfrm rot="10800000" flipH="1">
            <a:off x="205900" y="543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 flipH="1">
            <a:off x="8753000" y="4415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48" name="Google Shape;148;p13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3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3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3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3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1107209" y="3099292"/>
            <a:ext cx="692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1105950" y="1414533"/>
            <a:ext cx="69321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205900" y="42883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8735000" y="6586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 rot="10800000"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60" name="Google Shape;160;p14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4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4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4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4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69" name="Google Shape;169;p15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5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5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Google Shape;175;p15"/>
          <p:cNvSpPr/>
          <p:nvPr/>
        </p:nvSpPr>
        <p:spPr>
          <a:xfrm>
            <a:off x="8752138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206763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947658" y="1752050"/>
            <a:ext cx="26634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1"/>
          </p:nvPr>
        </p:nvSpPr>
        <p:spPr>
          <a:xfrm>
            <a:off x="948117" y="2300750"/>
            <a:ext cx="2662500" cy="10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81" name="Google Shape;181;p16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6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6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16"/>
          <p:cNvSpPr/>
          <p:nvPr/>
        </p:nvSpPr>
        <p:spPr>
          <a:xfrm>
            <a:off x="222175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8743125" y="6586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1128652" y="1277125"/>
            <a:ext cx="3612600" cy="144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1"/>
          </p:nvPr>
        </p:nvSpPr>
        <p:spPr>
          <a:xfrm>
            <a:off x="1129400" y="2814875"/>
            <a:ext cx="36111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>
            <a:spLocks noGrp="1"/>
          </p:cNvSpPr>
          <p:nvPr>
            <p:ph type="pic" idx="2"/>
          </p:nvPr>
        </p:nvSpPr>
        <p:spPr>
          <a:xfrm>
            <a:off x="5105948" y="1117050"/>
            <a:ext cx="2909400" cy="2909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"/>
          <p:cNvSpPr/>
          <p:nvPr/>
        </p:nvSpPr>
        <p:spPr>
          <a:xfrm>
            <a:off x="202688" y="6667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756213" y="431278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96" name="Google Shape;196;p17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2296350" y="1338525"/>
            <a:ext cx="4551300" cy="24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1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06" name="Google Shape;206;p18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18"/>
          <p:cNvSpPr/>
          <p:nvPr/>
        </p:nvSpPr>
        <p:spPr>
          <a:xfrm flipH="1">
            <a:off x="87440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 flipH="1">
            <a:off x="2149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1"/>
          </p:nvPr>
        </p:nvSpPr>
        <p:spPr>
          <a:xfrm>
            <a:off x="721879" y="30513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2"/>
          </p:nvPr>
        </p:nvSpPr>
        <p:spPr>
          <a:xfrm>
            <a:off x="3321150" y="30513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3"/>
          </p:nvPr>
        </p:nvSpPr>
        <p:spPr>
          <a:xfrm>
            <a:off x="5920421" y="3051300"/>
            <a:ext cx="2501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4"/>
          </p:nvPr>
        </p:nvSpPr>
        <p:spPr>
          <a:xfrm>
            <a:off x="719929" y="27556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5"/>
          </p:nvPr>
        </p:nvSpPr>
        <p:spPr>
          <a:xfrm>
            <a:off x="3319200" y="27556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6"/>
          </p:nvPr>
        </p:nvSpPr>
        <p:spPr>
          <a:xfrm>
            <a:off x="5918471" y="27556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2" name="Google Shape;222;p19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23" name="Google Shape;223;p19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9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9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9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9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9" name="Google Shape;229;p19"/>
          <p:cNvSpPr/>
          <p:nvPr/>
        </p:nvSpPr>
        <p:spPr>
          <a:xfrm>
            <a:off x="8739938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218988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5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94950" y="1119050"/>
            <a:ext cx="37494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2"/>
          </p:nvPr>
        </p:nvSpPr>
        <p:spPr>
          <a:xfrm>
            <a:off x="4599650" y="1119060"/>
            <a:ext cx="37494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87350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37" name="Google Shape;237;p20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0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0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0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0"/>
          <p:cNvSpPr/>
          <p:nvPr/>
        </p:nvSpPr>
        <p:spPr>
          <a:xfrm flipH="1">
            <a:off x="2149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778550" y="2468535"/>
            <a:ext cx="55869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80650" y="3554833"/>
            <a:ext cx="5582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3"/>
          <p:cNvSpPr/>
          <p:nvPr/>
        </p:nvSpPr>
        <p:spPr>
          <a:xfrm>
            <a:off x="8743150" y="42965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05900" y="6586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4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ubTitle" idx="1"/>
          </p:nvPr>
        </p:nvSpPr>
        <p:spPr>
          <a:xfrm>
            <a:off x="3097202" y="1557471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2"/>
          </p:nvPr>
        </p:nvSpPr>
        <p:spPr>
          <a:xfrm>
            <a:off x="3097202" y="2627421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ubTitle" idx="3"/>
          </p:nvPr>
        </p:nvSpPr>
        <p:spPr>
          <a:xfrm>
            <a:off x="3097202" y="3700365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 idx="4"/>
          </p:nvPr>
        </p:nvSpPr>
        <p:spPr>
          <a:xfrm>
            <a:off x="3097202" y="1344028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5"/>
          </p:nvPr>
        </p:nvSpPr>
        <p:spPr>
          <a:xfrm>
            <a:off x="3097202" y="2413978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6"/>
          </p:nvPr>
        </p:nvSpPr>
        <p:spPr>
          <a:xfrm>
            <a:off x="3097202" y="3486922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53" name="Google Shape;253;p21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1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1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1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1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21"/>
          <p:cNvSpPr/>
          <p:nvPr/>
        </p:nvSpPr>
        <p:spPr>
          <a:xfrm>
            <a:off x="205900" y="4415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8753000" y="543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2327678" y="160340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"/>
          </p:nvPr>
        </p:nvSpPr>
        <p:spPr>
          <a:xfrm>
            <a:off x="2327678" y="1814827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title" idx="2"/>
          </p:nvPr>
        </p:nvSpPr>
        <p:spPr>
          <a:xfrm>
            <a:off x="5683559" y="1603407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3"/>
          </p:nvPr>
        </p:nvSpPr>
        <p:spPr>
          <a:xfrm>
            <a:off x="5683559" y="1814827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 idx="4"/>
          </p:nvPr>
        </p:nvSpPr>
        <p:spPr>
          <a:xfrm>
            <a:off x="2327678" y="3128659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ubTitle" idx="5"/>
          </p:nvPr>
        </p:nvSpPr>
        <p:spPr>
          <a:xfrm>
            <a:off x="2327678" y="3340079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title" idx="6"/>
          </p:nvPr>
        </p:nvSpPr>
        <p:spPr>
          <a:xfrm>
            <a:off x="5683559" y="3128659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7"/>
          </p:nvPr>
        </p:nvSpPr>
        <p:spPr>
          <a:xfrm>
            <a:off x="5683559" y="3340079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title" idx="8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7440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2149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2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2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2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2262479" y="1222775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1"/>
          </p:nvPr>
        </p:nvSpPr>
        <p:spPr>
          <a:xfrm>
            <a:off x="2262479" y="1431814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title" idx="2"/>
          </p:nvPr>
        </p:nvSpPr>
        <p:spPr>
          <a:xfrm>
            <a:off x="5819098" y="1222775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subTitle" idx="3"/>
          </p:nvPr>
        </p:nvSpPr>
        <p:spPr>
          <a:xfrm>
            <a:off x="5819098" y="1431814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title" idx="4"/>
          </p:nvPr>
        </p:nvSpPr>
        <p:spPr>
          <a:xfrm>
            <a:off x="2262479" y="2395108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5"/>
          </p:nvPr>
        </p:nvSpPr>
        <p:spPr>
          <a:xfrm>
            <a:off x="2262479" y="2604147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title" idx="6"/>
          </p:nvPr>
        </p:nvSpPr>
        <p:spPr>
          <a:xfrm>
            <a:off x="5819098" y="2395108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7"/>
          </p:nvPr>
        </p:nvSpPr>
        <p:spPr>
          <a:xfrm>
            <a:off x="5819098" y="2604147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 idx="8"/>
          </p:nvPr>
        </p:nvSpPr>
        <p:spPr>
          <a:xfrm>
            <a:off x="5819098" y="3574686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9"/>
          </p:nvPr>
        </p:nvSpPr>
        <p:spPr>
          <a:xfrm>
            <a:off x="5819098" y="3783725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title" idx="13"/>
          </p:nvPr>
        </p:nvSpPr>
        <p:spPr>
          <a:xfrm>
            <a:off x="2262479" y="3574686"/>
            <a:ext cx="2224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14"/>
          </p:nvPr>
        </p:nvSpPr>
        <p:spPr>
          <a:xfrm>
            <a:off x="2262479" y="3783725"/>
            <a:ext cx="2224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95" name="Google Shape;295;p23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3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3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3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3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1" name="Google Shape;301;p23"/>
          <p:cNvSpPr/>
          <p:nvPr/>
        </p:nvSpPr>
        <p:spPr>
          <a:xfrm>
            <a:off x="214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1023437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1"/>
          </p:nvPr>
        </p:nvSpPr>
        <p:spPr>
          <a:xfrm>
            <a:off x="1023437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 idx="2"/>
          </p:nvPr>
        </p:nvSpPr>
        <p:spPr>
          <a:xfrm>
            <a:off x="3579000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3"/>
          </p:nvPr>
        </p:nvSpPr>
        <p:spPr>
          <a:xfrm>
            <a:off x="3579000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4"/>
          </p:nvPr>
        </p:nvSpPr>
        <p:spPr>
          <a:xfrm>
            <a:off x="1023437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subTitle" idx="5"/>
          </p:nvPr>
        </p:nvSpPr>
        <p:spPr>
          <a:xfrm>
            <a:off x="1023437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6"/>
          </p:nvPr>
        </p:nvSpPr>
        <p:spPr>
          <a:xfrm>
            <a:off x="3579000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subTitle" idx="7"/>
          </p:nvPr>
        </p:nvSpPr>
        <p:spPr>
          <a:xfrm>
            <a:off x="3579000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8"/>
          </p:nvPr>
        </p:nvSpPr>
        <p:spPr>
          <a:xfrm>
            <a:off x="6134563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9"/>
          </p:nvPr>
        </p:nvSpPr>
        <p:spPr>
          <a:xfrm>
            <a:off x="6134563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13"/>
          </p:nvPr>
        </p:nvSpPr>
        <p:spPr>
          <a:xfrm>
            <a:off x="6134563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14"/>
          </p:nvPr>
        </p:nvSpPr>
        <p:spPr>
          <a:xfrm>
            <a:off x="6134563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8743125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20" name="Google Shape;320;p24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4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-5900" y="4180488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 hasCustomPrompt="1"/>
          </p:nvPr>
        </p:nvSpPr>
        <p:spPr>
          <a:xfrm>
            <a:off x="2472600" y="714536"/>
            <a:ext cx="419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"/>
          </p:nvPr>
        </p:nvSpPr>
        <p:spPr>
          <a:xfrm>
            <a:off x="2472600" y="1352226"/>
            <a:ext cx="41988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 idx="2" hasCustomPrompt="1"/>
          </p:nvPr>
        </p:nvSpPr>
        <p:spPr>
          <a:xfrm>
            <a:off x="2472600" y="1858102"/>
            <a:ext cx="419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3"/>
          </p:nvPr>
        </p:nvSpPr>
        <p:spPr>
          <a:xfrm>
            <a:off x="2472600" y="2496958"/>
            <a:ext cx="41988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 idx="4" hasCustomPrompt="1"/>
          </p:nvPr>
        </p:nvSpPr>
        <p:spPr>
          <a:xfrm>
            <a:off x="2472600" y="3104426"/>
            <a:ext cx="419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5"/>
          <p:cNvSpPr txBox="1">
            <a:spLocks noGrp="1"/>
          </p:cNvSpPr>
          <p:nvPr>
            <p:ph type="subTitle" idx="5"/>
          </p:nvPr>
        </p:nvSpPr>
        <p:spPr>
          <a:xfrm>
            <a:off x="2472600" y="3744609"/>
            <a:ext cx="41988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205900" y="47766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8743150" y="1540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36" name="Google Shape;336;p25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5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5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5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1898520" y="499850"/>
            <a:ext cx="53469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1"/>
          </p:nvPr>
        </p:nvSpPr>
        <p:spPr>
          <a:xfrm>
            <a:off x="1896600" y="1598392"/>
            <a:ext cx="5350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1898982" y="3648503"/>
            <a:ext cx="5345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346" name="Google Shape;346;p26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47" name="Google Shape;347;p26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6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6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6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6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6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3" name="Google Shape;353;p26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8743125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7"/>
            <p:cNvCxnSpPr/>
            <p:nvPr/>
          </p:nvCxnSpPr>
          <p:spPr>
            <a:xfrm>
              <a:off x="-5900" y="4180488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9" name="Google Shape;369;p28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8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28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6900" y="10518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4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4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4"/>
          <p:cNvSpPr/>
          <p:nvPr/>
        </p:nvSpPr>
        <p:spPr>
          <a:xfrm>
            <a:off x="205900" y="4415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753000" y="543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03488" y="1255375"/>
            <a:ext cx="3534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2"/>
          </p:nvPr>
        </p:nvSpPr>
        <p:spPr>
          <a:xfrm>
            <a:off x="4706867" y="1255375"/>
            <a:ext cx="3534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4706861" y="1523149"/>
            <a:ext cx="3534000" cy="25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903133" y="1523149"/>
            <a:ext cx="3534600" cy="25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54" name="Google Shape;54;p5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5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64" name="Google Shape;64;p6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6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6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6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6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6"/>
          <p:cNvSpPr/>
          <p:nvPr/>
        </p:nvSpPr>
        <p:spPr>
          <a:xfrm>
            <a:off x="214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1220250" y="1199050"/>
            <a:ext cx="67035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ind Ligh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Hin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 flipH="1"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76" name="Google Shape;76;p7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7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7440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241450" y="1513350"/>
            <a:ext cx="46611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08038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753413" y="47766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89" name="Google Shape;89;p8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8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97" name="Google Shape;97;p9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9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9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9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1119450" y="1490388"/>
            <a:ext cx="6905100" cy="10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1119450" y="2560623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5065600" y="3592925"/>
            <a:ext cx="3365100" cy="100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Medium"/>
              <a:buNone/>
              <a:def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esvin.wordpress.com/2016/09/13/6-aplicaciones-moviles-para-tomar-anotaciones-en-clase-articulo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urbinavolant.com/blogsytwitter/index.php/2015/05/25/el-panel-de-administracion-de-wordpres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ctrTitle"/>
          </p:nvPr>
        </p:nvSpPr>
        <p:spPr>
          <a:xfrm>
            <a:off x="1067200" y="1399888"/>
            <a:ext cx="7009800" cy="17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/>
              <a:t>Barrio </a:t>
            </a:r>
            <a:r>
              <a:rPr lang="en" sz="4800" err="1"/>
              <a:t>Activo</a:t>
            </a:r>
            <a:r>
              <a:rPr lang="en" sz="4800"/>
              <a:t> </a:t>
            </a:r>
          </a:p>
        </p:txBody>
      </p:sp>
      <p:cxnSp>
        <p:nvCxnSpPr>
          <p:cNvPr id="390" name="Google Shape;390;p32"/>
          <p:cNvCxnSpPr/>
          <p:nvPr/>
        </p:nvCxnSpPr>
        <p:spPr>
          <a:xfrm>
            <a:off x="2326500" y="2656169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2"/>
          <p:cNvSpPr txBox="1">
            <a:spLocks noGrp="1"/>
          </p:cNvSpPr>
          <p:nvPr>
            <p:ph type="subTitle" idx="1"/>
          </p:nvPr>
        </p:nvSpPr>
        <p:spPr>
          <a:xfrm>
            <a:off x="770216" y="3728606"/>
            <a:ext cx="482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Camila Garmendia </a:t>
            </a:r>
            <a:endParaRPr lang="es-ES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>
                <a:solidFill>
                  <a:schemeClr val="lt1"/>
                </a:solidFill>
              </a:rPr>
              <a:t>Raúl Mariscal 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err="1">
                <a:solidFill>
                  <a:schemeClr val="lt1"/>
                </a:solidFill>
              </a:rPr>
              <a:t>Aniuska</a:t>
            </a:r>
            <a:r>
              <a:rPr lang="en">
                <a:solidFill>
                  <a:schemeClr val="lt1"/>
                </a:solidFill>
              </a:rPr>
              <a:t> Ojeda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432D41CF-C59E-F93C-2A26-F89F8103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8" y="3166196"/>
            <a:ext cx="1246477" cy="1246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1019075" y="2307100"/>
            <a:ext cx="5970787" cy="210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</a:p>
        </p:txBody>
      </p:sp>
      <p:cxnSp>
        <p:nvCxnSpPr>
          <p:cNvPr id="521" name="Google Shape;521;p42"/>
          <p:cNvCxnSpPr/>
          <p:nvPr/>
        </p:nvCxnSpPr>
        <p:spPr>
          <a:xfrm>
            <a:off x="3443550" y="3619925"/>
            <a:ext cx="225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>
            <a:spLocks noGrp="1"/>
          </p:cNvSpPr>
          <p:nvPr>
            <p:ph type="title" idx="2"/>
          </p:nvPr>
        </p:nvSpPr>
        <p:spPr>
          <a:xfrm>
            <a:off x="3991350" y="1222967"/>
            <a:ext cx="1161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778550" y="2468535"/>
            <a:ext cx="5586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Qué</a:t>
            </a:r>
            <a:r>
              <a:rPr lang="en"/>
              <a:t> es Barrio </a:t>
            </a:r>
            <a:r>
              <a:rPr lang="en" err="1"/>
              <a:t>Activo</a:t>
            </a:r>
            <a:r>
              <a:rPr lang="en"/>
              <a:t>?</a:t>
            </a:r>
            <a:endParaRPr/>
          </a:p>
        </p:txBody>
      </p:sp>
      <p:cxnSp>
        <p:nvCxnSpPr>
          <p:cNvPr id="433" name="Google Shape;433;p35"/>
          <p:cNvCxnSpPr/>
          <p:nvPr/>
        </p:nvCxnSpPr>
        <p:spPr>
          <a:xfrm>
            <a:off x="2407096" y="4181900"/>
            <a:ext cx="449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title"/>
          </p:nvPr>
        </p:nvSpPr>
        <p:spPr>
          <a:xfrm>
            <a:off x="3641786" y="1123260"/>
            <a:ext cx="3612600" cy="1445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0" i="0" u="none" strike="noStrike" cap="none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Contexto</a:t>
            </a:r>
            <a:endParaRPr lang="es-ES" b="0" i="0" u="none" strike="noStrike" cap="none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" name="Google Shape;470;p37">
            <a:extLst>
              <a:ext uri="{FF2B5EF4-FFF2-40B4-BE49-F238E27FC236}">
                <a16:creationId xmlns:a16="http://schemas.microsoft.com/office/drawing/2014/main" id="{0A859A4D-AA46-440B-D58B-029BFFB3FA06}"/>
              </a:ext>
            </a:extLst>
          </p:cNvPr>
          <p:cNvSpPr txBox="1">
            <a:spLocks/>
          </p:cNvSpPr>
          <p:nvPr/>
        </p:nvSpPr>
        <p:spPr>
          <a:xfrm>
            <a:off x="521266" y="1452068"/>
            <a:ext cx="5926405" cy="216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sh SemiBold"/>
              <a:buAutoNum type="arabicPeriod"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-317500" algn="just">
              <a:lnSpc>
                <a:spcPct val="105000"/>
              </a:lnSpc>
              <a:spcAft>
                <a:spcPts val="600"/>
              </a:spcAft>
              <a:buSzPts val="1400"/>
              <a:buNone/>
            </a:pPr>
            <a:r>
              <a:rPr lang="en-US" sz="1600">
                <a:ea typeface="Calibri"/>
              </a:rPr>
              <a:t>Falta de </a:t>
            </a:r>
            <a:r>
              <a:rPr lang="en-US" sz="1600" err="1">
                <a:ea typeface="Calibri"/>
              </a:rPr>
              <a:t>apoyo</a:t>
            </a:r>
            <a:r>
              <a:rPr lang="en-US" sz="1600">
                <a:ea typeface="Calibri"/>
              </a:rPr>
              <a:t> </a:t>
            </a:r>
            <a:r>
              <a:rPr lang="en-US" sz="1600" err="1">
                <a:ea typeface="Calibri"/>
              </a:rPr>
              <a:t>tecnológico</a:t>
            </a:r>
            <a:r>
              <a:rPr lang="en-US" sz="1600">
                <a:ea typeface="Calibri"/>
              </a:rPr>
              <a:t> </a:t>
            </a:r>
            <a:r>
              <a:rPr lang="en-US" sz="1600" err="1">
                <a:ea typeface="Calibri"/>
              </a:rPr>
              <a:t>en</a:t>
            </a:r>
            <a:r>
              <a:rPr lang="en-US" sz="1600">
                <a:ea typeface="Calibri"/>
              </a:rPr>
              <a:t> las juntas de </a:t>
            </a:r>
            <a:r>
              <a:rPr lang="en-US" sz="1600" err="1">
                <a:ea typeface="Calibri"/>
              </a:rPr>
              <a:t>vecinos</a:t>
            </a:r>
            <a:r>
              <a:rPr lang="en-US" sz="1600">
                <a:ea typeface="Calibri"/>
              </a:rPr>
              <a:t>. </a:t>
            </a:r>
            <a:endParaRPr lang="es-ES" sz="1600">
              <a:ea typeface="Calibri"/>
            </a:endParaRPr>
          </a:p>
          <a:p>
            <a:pPr indent="-317500" algn="just">
              <a:lnSpc>
                <a:spcPct val="105000"/>
              </a:lnSpc>
              <a:spcAft>
                <a:spcPts val="600"/>
              </a:spcAft>
              <a:buSzPts val="1400"/>
              <a:buNone/>
            </a:pPr>
            <a:r>
              <a:rPr lang="en-US" sz="1600">
                <a:ea typeface="Calibri"/>
              </a:rPr>
              <a:t>Administración manual. </a:t>
            </a:r>
          </a:p>
          <a:p>
            <a:pPr indent="-317500" algn="just">
              <a:lnSpc>
                <a:spcPct val="105000"/>
              </a:lnSpc>
              <a:spcAft>
                <a:spcPts val="600"/>
              </a:spcAft>
              <a:buSzPts val="1400"/>
              <a:buNone/>
            </a:pPr>
            <a:r>
              <a:rPr lang="en-US" sz="1600">
                <a:ea typeface="Calibri"/>
              </a:rPr>
              <a:t>Poco </a:t>
            </a:r>
            <a:r>
              <a:rPr lang="en-US" sz="1600" err="1">
                <a:ea typeface="Calibri"/>
              </a:rPr>
              <a:t>conocimiento</a:t>
            </a:r>
            <a:r>
              <a:rPr lang="en-US" sz="1600">
                <a:ea typeface="Calibri"/>
              </a:rPr>
              <a:t> de las </a:t>
            </a:r>
            <a:r>
              <a:rPr lang="en-US" sz="1600" err="1">
                <a:ea typeface="Calibri"/>
              </a:rPr>
              <a:t>emergencias</a:t>
            </a:r>
            <a:r>
              <a:rPr lang="en-US" sz="1600">
                <a:ea typeface="Calibri"/>
              </a:rPr>
              <a:t> que </a:t>
            </a:r>
            <a:r>
              <a:rPr lang="en-US" sz="1600" err="1">
                <a:ea typeface="Calibri"/>
              </a:rPr>
              <a:t>ocurre</a:t>
            </a:r>
            <a:r>
              <a:rPr lang="en-US" sz="1600">
                <a:ea typeface="Calibri"/>
              </a:rPr>
              <a:t> </a:t>
            </a:r>
            <a:r>
              <a:rPr lang="en-US" sz="1600" err="1">
                <a:ea typeface="Calibri"/>
              </a:rPr>
              <a:t>en</a:t>
            </a:r>
            <a:r>
              <a:rPr lang="en-US" sz="1600">
                <a:ea typeface="Calibri"/>
              </a:rPr>
              <a:t> la zona.</a:t>
            </a:r>
          </a:p>
          <a:p>
            <a:pPr indent="-317500" algn="just">
              <a:lnSpc>
                <a:spcPct val="105000"/>
              </a:lnSpc>
              <a:spcAft>
                <a:spcPts val="600"/>
              </a:spcAft>
              <a:buSzPts val="1400"/>
              <a:buNone/>
            </a:pPr>
            <a:r>
              <a:rPr lang="en-US" sz="1600">
                <a:ea typeface="Calibri"/>
              </a:rPr>
              <a:t>Baja </a:t>
            </a:r>
            <a:r>
              <a:rPr lang="en-US" sz="1600" err="1">
                <a:ea typeface="Calibri"/>
              </a:rPr>
              <a:t>participación</a:t>
            </a:r>
            <a:r>
              <a:rPr lang="en-US" sz="1600">
                <a:ea typeface="Calibri"/>
              </a:rPr>
              <a:t> de la </a:t>
            </a:r>
            <a:r>
              <a:rPr lang="en-US" sz="1600" err="1">
                <a:ea typeface="Calibri"/>
              </a:rPr>
              <a:t>comunidad</a:t>
            </a:r>
            <a:r>
              <a:rPr lang="en-US" sz="1600">
                <a:ea typeface="Calibri"/>
              </a:rPr>
              <a:t> </a:t>
            </a:r>
            <a:r>
              <a:rPr lang="en-US" sz="1600" err="1">
                <a:ea typeface="Calibri"/>
              </a:rPr>
              <a:t>en</a:t>
            </a:r>
            <a:r>
              <a:rPr lang="en-US" sz="1600">
                <a:ea typeface="Calibri"/>
              </a:rPr>
              <a:t> </a:t>
            </a:r>
            <a:r>
              <a:rPr lang="en-US" sz="1600" err="1">
                <a:ea typeface="Calibri"/>
              </a:rPr>
              <a:t>reuniones</a:t>
            </a:r>
            <a:r>
              <a:rPr lang="en-US" sz="1600">
                <a:ea typeface="Calibri"/>
              </a:rPr>
              <a:t> de JV.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E018F-DB6C-31D3-FC20-90B184DF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45" y="3038840"/>
            <a:ext cx="375285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 idx="4"/>
          </p:nvPr>
        </p:nvSpPr>
        <p:spPr>
          <a:xfrm>
            <a:off x="1185518" y="1443550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14"/>
          </p:nvPr>
        </p:nvSpPr>
        <p:spPr>
          <a:xfrm>
            <a:off x="1169643" y="2951762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5"/>
          </p:nvPr>
        </p:nvSpPr>
        <p:spPr>
          <a:xfrm flipH="1">
            <a:off x="4743542" y="1443550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4"/>
          <p:cNvSpPr txBox="1">
            <a:spLocks noGrp="1"/>
          </p:cNvSpPr>
          <p:nvPr>
            <p:ph type="title" idx="15"/>
          </p:nvPr>
        </p:nvSpPr>
        <p:spPr>
          <a:xfrm flipH="1">
            <a:off x="4727667" y="2951762"/>
            <a:ext cx="7590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3" name="Google Shape;413;p34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Entonces... </a:t>
            </a:r>
            <a:endParaRPr lang="es-ES"/>
          </a:p>
        </p:txBody>
      </p:sp>
      <p:sp>
        <p:nvSpPr>
          <p:cNvPr id="415" name="Google Shape;415;p34"/>
          <p:cNvSpPr txBox="1">
            <a:spLocks noGrp="1"/>
          </p:cNvSpPr>
          <p:nvPr>
            <p:ph type="title"/>
          </p:nvPr>
        </p:nvSpPr>
        <p:spPr>
          <a:xfrm>
            <a:off x="2013358" y="1494385"/>
            <a:ext cx="2437500" cy="66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Aplicación</a:t>
            </a:r>
            <a:r>
              <a:rPr lang="en"/>
              <a:t> para la </a:t>
            </a:r>
            <a:r>
              <a:rPr lang="en" err="1"/>
              <a:t>comunidad</a:t>
            </a:r>
          </a:p>
        </p:txBody>
      </p:sp>
      <p:sp>
        <p:nvSpPr>
          <p:cNvPr id="417" name="Google Shape;417;p34"/>
          <p:cNvSpPr txBox="1">
            <a:spLocks noGrp="1"/>
          </p:cNvSpPr>
          <p:nvPr>
            <p:ph type="title" idx="2"/>
          </p:nvPr>
        </p:nvSpPr>
        <p:spPr>
          <a:xfrm flipH="1">
            <a:off x="5580457" y="1824089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Información</a:t>
            </a:r>
            <a:r>
              <a:rPr lang="en"/>
              <a:t> </a:t>
            </a:r>
            <a:r>
              <a:rPr lang="en" err="1"/>
              <a:t>relevante</a:t>
            </a:r>
            <a:endParaRPr lang="es-ES" err="1"/>
          </a:p>
        </p:txBody>
      </p:sp>
      <p:sp>
        <p:nvSpPr>
          <p:cNvPr id="418" name="Google Shape;418;p34"/>
          <p:cNvSpPr txBox="1">
            <a:spLocks noGrp="1"/>
          </p:cNvSpPr>
          <p:nvPr>
            <p:ph type="title" idx="7"/>
          </p:nvPr>
        </p:nvSpPr>
        <p:spPr>
          <a:xfrm>
            <a:off x="1997483" y="3332762"/>
            <a:ext cx="2437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Agilización</a:t>
            </a:r>
            <a:r>
              <a:rPr lang="en"/>
              <a:t> de </a:t>
            </a:r>
            <a:r>
              <a:rPr lang="en" err="1"/>
              <a:t>procesos</a:t>
            </a:r>
          </a:p>
        </p:txBody>
      </p:sp>
      <p:sp>
        <p:nvSpPr>
          <p:cNvPr id="420" name="Google Shape;420;p34"/>
          <p:cNvSpPr txBox="1">
            <a:spLocks noGrp="1"/>
          </p:cNvSpPr>
          <p:nvPr>
            <p:ph type="title" idx="9"/>
          </p:nvPr>
        </p:nvSpPr>
        <p:spPr>
          <a:xfrm flipH="1">
            <a:off x="5564582" y="3334754"/>
            <a:ext cx="2437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Características</a:t>
            </a:r>
            <a:r>
              <a:rPr lang="en"/>
              <a:t> </a:t>
            </a:r>
            <a:r>
              <a:rPr lang="en" err="1"/>
              <a:t>únicas</a:t>
            </a:r>
            <a:endParaRPr lang="es-ES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1107209" y="3099292"/>
            <a:ext cx="692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2E125F"/>
                </a:solidFill>
              </a:rPr>
              <a:t>—BARRIO ACTIVO</a:t>
            </a:r>
            <a:endParaRPr lang="es-ES">
              <a:solidFill>
                <a:srgbClr val="2E125F"/>
              </a:solidFill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subTitle" idx="1"/>
          </p:nvPr>
        </p:nvSpPr>
        <p:spPr>
          <a:xfrm>
            <a:off x="1003373" y="1121456"/>
            <a:ext cx="7144579" cy="1978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/>
              <a:t>“</a:t>
            </a:r>
            <a:r>
              <a:rPr lang="es-CL" sz="1800">
                <a:ea typeface="Calibri"/>
              </a:rPr>
              <a:t>Construir una solución tecnológica tanto móvil como web, adecuada para una junta de vecinos en el territorio chileno que permita administrar y optimizar aspectos vitales del funcionamiento de una junta de vecinos, mejorando la gestión territorial, acercando sus facultades a la comunidad e innovar en el trabajo de estas agrupaciones vecinales.</a:t>
            </a:r>
            <a:r>
              <a:rPr lang="en" sz="1800"/>
              <a:t>”</a:t>
            </a:r>
            <a:endParaRPr lang="es-ES"/>
          </a:p>
        </p:txBody>
      </p:sp>
      <p:cxnSp>
        <p:nvCxnSpPr>
          <p:cNvPr id="471" name="Google Shape;471;p37"/>
          <p:cNvCxnSpPr/>
          <p:nvPr/>
        </p:nvCxnSpPr>
        <p:spPr>
          <a:xfrm>
            <a:off x="3028950" y="3728967"/>
            <a:ext cx="3086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2A1168C6-61F8-061F-EA7F-A6B050E4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82" y="3226594"/>
            <a:ext cx="1190626" cy="11906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Objetivos</a:t>
            </a:r>
            <a:r>
              <a:rPr lang="en"/>
              <a:t> Específicos</a:t>
            </a:r>
            <a:endParaRPr lang="es-ES"/>
          </a:p>
        </p:txBody>
      </p:sp>
      <p:sp>
        <p:nvSpPr>
          <p:cNvPr id="439" name="Google Shape;439;p36"/>
          <p:cNvSpPr txBox="1">
            <a:spLocks noGrp="1"/>
          </p:cNvSpPr>
          <p:nvPr>
            <p:ph type="subTitle" idx="1"/>
          </p:nvPr>
        </p:nvSpPr>
        <p:spPr>
          <a:xfrm>
            <a:off x="3050372" y="1446956"/>
            <a:ext cx="4340774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es-CL">
                <a:ea typeface="Calibri"/>
              </a:rPr>
              <a:t>Reemplazar la administración manual de la junta de vecinos por un sistema tecnológico. </a:t>
            </a:r>
            <a:endParaRPr lang="en">
              <a:ea typeface="Calibri"/>
            </a:endParaRPr>
          </a:p>
        </p:txBody>
      </p:sp>
      <p:sp>
        <p:nvSpPr>
          <p:cNvPr id="440" name="Google Shape;440;p36"/>
          <p:cNvSpPr txBox="1">
            <a:spLocks noGrp="1"/>
          </p:cNvSpPr>
          <p:nvPr>
            <p:ph type="subTitle" idx="2"/>
          </p:nvPr>
        </p:nvSpPr>
        <p:spPr>
          <a:xfrm>
            <a:off x="3049577" y="2396624"/>
            <a:ext cx="4507462" cy="100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es-CL">
                <a:ea typeface="Calibri"/>
              </a:rPr>
              <a:t>Implementar un sitio web para administradores de la junta de vecinos donde podrán realizar diferentes acciones que buscan cumplir con las labores diarias y de administración de una junta de vecinos. </a:t>
            </a:r>
            <a:endParaRPr lang="en">
              <a:ea typeface="Calibri"/>
            </a:endParaRPr>
          </a:p>
        </p:txBody>
      </p:sp>
      <p:sp>
        <p:nvSpPr>
          <p:cNvPr id="441" name="Google Shape;441;p36"/>
          <p:cNvSpPr txBox="1">
            <a:spLocks noGrp="1"/>
          </p:cNvSpPr>
          <p:nvPr>
            <p:ph type="subTitle" idx="3"/>
          </p:nvPr>
        </p:nvSpPr>
        <p:spPr>
          <a:xfrm>
            <a:off x="3105140" y="3694259"/>
            <a:ext cx="4283625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es-CL">
                <a:ea typeface="Calibri"/>
              </a:rPr>
              <a:t>Obtener datos significativos sobre las emergencias que ocurren en la junta de vecinos a través de las alertas que realizan los usuarios. </a:t>
            </a:r>
            <a:endParaRPr lang="en">
              <a:ea typeface="Calibri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2185798" y="1344163"/>
            <a:ext cx="759000" cy="759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2193736" y="2519513"/>
            <a:ext cx="759000" cy="759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2185798" y="3758363"/>
            <a:ext cx="759000" cy="759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AC95C4-2162-761C-7DCA-31D5CD58F6E2}"/>
              </a:ext>
            </a:extLst>
          </p:cNvPr>
          <p:cNvSpPr txBox="1"/>
          <p:nvPr/>
        </p:nvSpPr>
        <p:spPr>
          <a:xfrm>
            <a:off x="2336005" y="1521619"/>
            <a:ext cx="60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125F"/>
                </a:solidFill>
                <a:latin typeface="Playfair Display Medium"/>
              </a:rPr>
              <a:t>01</a:t>
            </a:r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2E65F6-129B-82AA-AB97-9CBE3A98EA71}"/>
              </a:ext>
            </a:extLst>
          </p:cNvPr>
          <p:cNvSpPr txBox="1"/>
          <p:nvPr/>
        </p:nvSpPr>
        <p:spPr>
          <a:xfrm>
            <a:off x="2343942" y="2696369"/>
            <a:ext cx="60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125F"/>
                </a:solidFill>
                <a:latin typeface="Playfair Display Medium"/>
              </a:rPr>
              <a:t>02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D96A93-8079-8F3D-338F-118F5AA5F8BC}"/>
              </a:ext>
            </a:extLst>
          </p:cNvPr>
          <p:cNvSpPr txBox="1"/>
          <p:nvPr/>
        </p:nvSpPr>
        <p:spPr>
          <a:xfrm>
            <a:off x="2336005" y="3920331"/>
            <a:ext cx="60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125F"/>
                </a:solidFill>
                <a:latin typeface="Playfair Display Medium"/>
              </a:rPr>
              <a:t>03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>
            <a:spLocks noGrp="1"/>
          </p:cNvSpPr>
          <p:nvPr>
            <p:ph type="subTitle" idx="3"/>
          </p:nvPr>
        </p:nvSpPr>
        <p:spPr>
          <a:xfrm>
            <a:off x="2472600" y="2473146"/>
            <a:ext cx="419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000" err="1"/>
              <a:t>Aporta</a:t>
            </a:r>
            <a:r>
              <a:rPr lang="en" sz="2000"/>
              <a:t> valor para la </a:t>
            </a:r>
            <a:r>
              <a:rPr lang="en" sz="2000" err="1"/>
              <a:t>comunidad</a:t>
            </a:r>
            <a:endParaRPr lang="en" sz="2000"/>
          </a:p>
        </p:txBody>
      </p:sp>
      <p:sp>
        <p:nvSpPr>
          <p:cNvPr id="484" name="Google Shape;484;p39"/>
          <p:cNvSpPr txBox="1">
            <a:spLocks noGrp="1"/>
          </p:cNvSpPr>
          <p:nvPr>
            <p:ph type="subTitle" idx="1"/>
          </p:nvPr>
        </p:nvSpPr>
        <p:spPr>
          <a:xfrm>
            <a:off x="2186850" y="1431601"/>
            <a:ext cx="4778237" cy="44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000" err="1"/>
              <a:t>Modernización</a:t>
            </a:r>
            <a:r>
              <a:rPr lang="en" sz="2000"/>
              <a:t> de </a:t>
            </a:r>
            <a:r>
              <a:rPr lang="en" sz="2000" err="1"/>
              <a:t>procesos</a:t>
            </a:r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5"/>
          </p:nvPr>
        </p:nvSpPr>
        <p:spPr>
          <a:xfrm>
            <a:off x="2472600" y="3427108"/>
            <a:ext cx="419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000" err="1"/>
              <a:t>Innovación</a:t>
            </a:r>
            <a:r>
              <a:rPr lang="en" sz="2000"/>
              <a:t> digital</a:t>
            </a:r>
          </a:p>
        </p:txBody>
      </p:sp>
      <p:cxnSp>
        <p:nvCxnSpPr>
          <p:cNvPr id="489" name="Google Shape;489;p39"/>
          <p:cNvCxnSpPr/>
          <p:nvPr/>
        </p:nvCxnSpPr>
        <p:spPr>
          <a:xfrm>
            <a:off x="2895600" y="1916001"/>
            <a:ext cx="335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9"/>
          <p:cNvCxnSpPr/>
          <p:nvPr/>
        </p:nvCxnSpPr>
        <p:spPr>
          <a:xfrm>
            <a:off x="2895600" y="2969400"/>
            <a:ext cx="335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13;p34">
            <a:extLst>
              <a:ext uri="{FF2B5EF4-FFF2-40B4-BE49-F238E27FC236}">
                <a16:creationId xmlns:a16="http://schemas.microsoft.com/office/drawing/2014/main" id="{FECCCDE8-5BCB-F86D-AA30-A576DD26A571}"/>
              </a:ext>
            </a:extLst>
          </p:cNvPr>
          <p:cNvSpPr txBox="1">
            <a:spLocks/>
          </p:cNvSpPr>
          <p:nvPr/>
        </p:nvSpPr>
        <p:spPr>
          <a:xfrm>
            <a:off x="872400" y="5181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err="1">
                <a:solidFill>
                  <a:schemeClr val="dk1"/>
                </a:solidFill>
                <a:latin typeface="Playfair Display Medium"/>
                <a:sym typeface="Playfair Display Medium"/>
              </a:rPr>
              <a:t>Importancia</a:t>
            </a:r>
            <a:r>
              <a:rPr lang="en" sz="2800">
                <a:solidFill>
                  <a:schemeClr val="dk1"/>
                </a:solidFill>
                <a:latin typeface="Playfair Display Medium"/>
                <a:sym typeface="Playfair Display Medium"/>
              </a:rPr>
              <a:t> </a:t>
            </a:r>
            <a:endParaRPr lang="es-ES" sz="2800">
              <a:solidFill>
                <a:schemeClr val="dk1"/>
              </a:solidFill>
              <a:latin typeface="Playfair Display Medium"/>
            </a:endParaRPr>
          </a:p>
        </p:txBody>
      </p:sp>
      <p:cxnSp>
        <p:nvCxnSpPr>
          <p:cNvPr id="10" name="Google Shape;490;p39">
            <a:extLst>
              <a:ext uri="{FF2B5EF4-FFF2-40B4-BE49-F238E27FC236}">
                <a16:creationId xmlns:a16="http://schemas.microsoft.com/office/drawing/2014/main" id="{C6814FC6-3B69-AD83-2C4B-95AD7310BFDD}"/>
              </a:ext>
            </a:extLst>
          </p:cNvPr>
          <p:cNvCxnSpPr>
            <a:cxnSpLocks/>
          </p:cNvCxnSpPr>
          <p:nvPr/>
        </p:nvCxnSpPr>
        <p:spPr>
          <a:xfrm>
            <a:off x="2895599" y="3929838"/>
            <a:ext cx="3352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Imagen 40" descr="Icono&#10;&#10;Descripción generada automáticamente">
            <a:extLst>
              <a:ext uri="{FF2B5EF4-FFF2-40B4-BE49-F238E27FC236}">
                <a16:creationId xmlns:a16="http://schemas.microsoft.com/office/drawing/2014/main" id="{570E358D-757C-9466-B56E-0C526EB8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37" y="3188494"/>
            <a:ext cx="1042988" cy="1042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oogle Shape;992;p58"/>
          <p:cNvGrpSpPr/>
          <p:nvPr/>
        </p:nvGrpSpPr>
        <p:grpSpPr>
          <a:xfrm>
            <a:off x="4298568" y="1320329"/>
            <a:ext cx="3432984" cy="2496295"/>
            <a:chOff x="331763" y="414153"/>
            <a:chExt cx="6903246" cy="5019697"/>
          </a:xfrm>
        </p:grpSpPr>
        <p:sp>
          <p:nvSpPr>
            <p:cNvPr id="993" name="Google Shape;993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96" name="Google Shape;996;p58" descr="Interfaz de usuario gráfica, Aplicación, Correo electrónico&#10;&#10;Descripción generada automá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7019" b="17019"/>
          <a:stretch/>
        </p:blipFill>
        <p:spPr>
          <a:xfrm>
            <a:off x="4390465" y="1412556"/>
            <a:ext cx="3246000" cy="1984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7" name="Google Shape;997;p58"/>
          <p:cNvSpPr txBox="1">
            <a:spLocks noGrp="1"/>
          </p:cNvSpPr>
          <p:nvPr>
            <p:ph type="title"/>
          </p:nvPr>
        </p:nvSpPr>
        <p:spPr>
          <a:xfrm>
            <a:off x="947658" y="1752050"/>
            <a:ext cx="2663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</a:t>
            </a:r>
            <a:endParaRPr lang="es-ES"/>
          </a:p>
        </p:txBody>
      </p:sp>
      <p:grpSp>
        <p:nvGrpSpPr>
          <p:cNvPr id="999" name="Google Shape;999;p58"/>
          <p:cNvGrpSpPr/>
          <p:nvPr/>
        </p:nvGrpSpPr>
        <p:grpSpPr>
          <a:xfrm>
            <a:off x="4048310" y="2459561"/>
            <a:ext cx="671784" cy="1363605"/>
            <a:chOff x="5186401" y="494525"/>
            <a:chExt cx="1834973" cy="3724678"/>
          </a:xfrm>
        </p:grpSpPr>
        <p:sp>
          <p:nvSpPr>
            <p:cNvPr id="1000" name="Google Shape;1000;p5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58"/>
          <p:cNvGrpSpPr/>
          <p:nvPr/>
        </p:nvGrpSpPr>
        <p:grpSpPr>
          <a:xfrm>
            <a:off x="7083063" y="1985787"/>
            <a:ext cx="1113278" cy="1837384"/>
            <a:chOff x="5186401" y="494525"/>
            <a:chExt cx="1834973" cy="3724678"/>
          </a:xfrm>
        </p:grpSpPr>
        <p:sp>
          <p:nvSpPr>
            <p:cNvPr id="1003" name="Google Shape;1003;p5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5" name="Google Shape;1005;p58" descr="Interfaz de usuario gráfica, Aplicación&#10;&#10;Descripción generada automáticament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3226" r="33226"/>
          <a:stretch/>
        </p:blipFill>
        <p:spPr>
          <a:xfrm>
            <a:off x="7215501" y="2149301"/>
            <a:ext cx="848399" cy="13187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oogle Shape;1005;p5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8C30C72-46D1-B76D-B533-2F4D7C39D2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3226" r="33226"/>
          <a:stretch/>
        </p:blipFill>
        <p:spPr>
          <a:xfrm>
            <a:off x="4089714" y="2571576"/>
            <a:ext cx="594399" cy="100923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998;p58">
            <a:extLst>
              <a:ext uri="{FF2B5EF4-FFF2-40B4-BE49-F238E27FC236}">
                <a16:creationId xmlns:a16="http://schemas.microsoft.com/office/drawing/2014/main" id="{B3CD1DB4-7869-C494-074E-10C97BF6BC09}"/>
              </a:ext>
            </a:extLst>
          </p:cNvPr>
          <p:cNvSpPr txBox="1">
            <a:spLocks/>
          </p:cNvSpPr>
          <p:nvPr/>
        </p:nvSpPr>
        <p:spPr>
          <a:xfrm>
            <a:off x="570170" y="2459500"/>
            <a:ext cx="3233999" cy="126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" err="1"/>
              <a:t>Aplicación</a:t>
            </a:r>
            <a:r>
              <a:rPr lang="en"/>
              <a:t> </a:t>
            </a:r>
            <a:r>
              <a:rPr lang="en" err="1"/>
              <a:t>móvil</a:t>
            </a:r>
            <a:r>
              <a:rPr lang="en"/>
              <a:t> | </a:t>
            </a:r>
            <a:r>
              <a:rPr lang="en" err="1"/>
              <a:t>Usuarios</a:t>
            </a:r>
            <a:r>
              <a:rPr lang="en"/>
              <a:t> </a:t>
            </a:r>
            <a:endParaRPr lang="en" err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Sitio Web | Administración</a:t>
            </a:r>
          </a:p>
        </p:txBody>
      </p:sp>
    </p:spTree>
    <p:extLst>
      <p:ext uri="{BB962C8B-B14F-4D97-AF65-F5344CB8AC3E}">
        <p14:creationId xmlns:p14="http://schemas.microsoft.com/office/powerpoint/2010/main" val="36052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DED85145-98C2-897F-8F25-B59482B7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" t="1441" r="1198" b="2523"/>
          <a:stretch/>
        </p:blipFill>
        <p:spPr>
          <a:xfrm>
            <a:off x="1706650" y="774606"/>
            <a:ext cx="5571185" cy="40174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44B8AE-BC32-3D29-74E1-00B25C6761A9}"/>
              </a:ext>
            </a:extLst>
          </p:cNvPr>
          <p:cNvSpPr txBox="1"/>
          <p:nvPr/>
        </p:nvSpPr>
        <p:spPr>
          <a:xfrm>
            <a:off x="3252788" y="214495"/>
            <a:ext cx="24788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rgbClr val="2E125F"/>
                </a:solidFill>
                <a:latin typeface="Playfair Display Medium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160210375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Year Project Thesis Defense by Slidesgo">
  <a:themeElements>
    <a:clrScheme name="Simple Light">
      <a:dk1>
        <a:srgbClr val="2E125F"/>
      </a:dk1>
      <a:lt1>
        <a:srgbClr val="222020"/>
      </a:lt1>
      <a:dk2>
        <a:srgbClr val="EFEE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Final Year Project Thesis Defense by Slidesgo</vt:lpstr>
      <vt:lpstr>Barrio Activo </vt:lpstr>
      <vt:lpstr>?</vt:lpstr>
      <vt:lpstr>Contexto</vt:lpstr>
      <vt:lpstr>01</vt:lpstr>
      <vt:lpstr>—BARRIO ACTIVO</vt:lpstr>
      <vt:lpstr>Objetivos Específicos</vt:lpstr>
      <vt:lpstr>PowerPoint Presentation</vt:lpstr>
      <vt:lpstr>Concepto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 Thesis Defense</dc:title>
  <cp:revision>1</cp:revision>
  <dcterms:modified xsi:type="dcterms:W3CDTF">2024-09-04T02:39:33Z</dcterms:modified>
</cp:coreProperties>
</file>