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293" r:id="rId4"/>
    <p:sldId id="259" r:id="rId5"/>
    <p:sldId id="258" r:id="rId6"/>
    <p:sldId id="296" r:id="rId7"/>
    <p:sldId id="257" r:id="rId8"/>
    <p:sldId id="299" r:id="rId9"/>
    <p:sldId id="300" r:id="rId10"/>
    <p:sldId id="263" r:id="rId11"/>
    <p:sldId id="303" r:id="rId12"/>
    <p:sldId id="308" r:id="rId13"/>
    <p:sldId id="309" r:id="rId14"/>
    <p:sldId id="297" r:id="rId15"/>
    <p:sldId id="306" r:id="rId16"/>
    <p:sldId id="278" r:id="rId17"/>
    <p:sldId id="307" r:id="rId18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bold r:id="rId34"/>
      <p:boldItalic r:id="rId35"/>
    </p:embeddedFont>
    <p:embeddedFont>
      <p:font typeface="Oswald" panose="00000500000000000000" pitchFamily="2" charset="0"/>
      <p:regular r:id="rId36"/>
    </p:embeddedFont>
    <p:embeddedFont>
      <p:font typeface="Proxima Nova Semibold" panose="020B0604020202020204" charset="0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B6534-A236-F297-8634-D2D2179D08C2}" v="238" dt="2024-11-05T00:19:48.700"/>
  </p1510:revLst>
</p1510:revInfo>
</file>

<file path=ppt/tableStyles.xml><?xml version="1.0" encoding="utf-8"?>
<a:tblStyleLst xmlns:a="http://schemas.openxmlformats.org/drawingml/2006/main" def="{6792F9B7-A0C3-43AF-86B5-A5ABCDDA138B}">
  <a:tblStyle styleId="{6792F9B7-A0C3-43AF-86B5-A5ABCDDA1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23ED3-DBED-4B85-B05A-BF0CBA0C52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4B3CFCF-1882-4040-B073-16B0376FAF84}">
      <dgm:prSet phldrT="[Texto]" custT="1"/>
      <dgm:spPr/>
      <dgm:t>
        <a:bodyPr/>
        <a:lstStyle/>
        <a:p>
          <a:r>
            <a:rPr lang="es-CL" sz="16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20F0502020204030204" pitchFamily="2" charset="0"/>
            </a:rPr>
            <a:t>FASE 1 (S1-4)</a:t>
          </a:r>
        </a:p>
      </dgm:t>
    </dgm:pt>
    <dgm:pt modelId="{61C75E21-ABF2-4A1B-AD12-144343228DB8}" type="parTrans" cxnId="{8217F57A-DDA9-4C03-ADE7-F2AE7ADE69E5}">
      <dgm:prSet/>
      <dgm:spPr/>
      <dgm:t>
        <a:bodyPr/>
        <a:lstStyle/>
        <a:p>
          <a:endParaRPr lang="es-CL"/>
        </a:p>
      </dgm:t>
    </dgm:pt>
    <dgm:pt modelId="{0916A935-5CDD-4AF8-B72C-4D56582FAF87}" type="sibTrans" cxnId="{8217F57A-DDA9-4C03-ADE7-F2AE7ADE69E5}">
      <dgm:prSet/>
      <dgm:spPr/>
      <dgm:t>
        <a:bodyPr/>
        <a:lstStyle/>
        <a:p>
          <a:endParaRPr lang="es-CL"/>
        </a:p>
      </dgm:t>
    </dgm:pt>
    <dgm:pt modelId="{B44B64AD-F500-499C-ACCE-D79F1E3AE49E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Recopilación y definición requerimientos funcionales y no funcionales</a:t>
          </a:r>
        </a:p>
      </dgm:t>
    </dgm:pt>
    <dgm:pt modelId="{E68163D7-63A0-47EB-B8E8-2C14F4D51972}" type="parTrans" cxnId="{18253654-64A7-4698-931F-73833738A9F0}">
      <dgm:prSet/>
      <dgm:spPr/>
      <dgm:t>
        <a:bodyPr/>
        <a:lstStyle/>
        <a:p>
          <a:endParaRPr lang="es-CL"/>
        </a:p>
      </dgm:t>
    </dgm:pt>
    <dgm:pt modelId="{2028C234-2515-44A0-BB55-24BBABA9503F}" type="sibTrans" cxnId="{18253654-64A7-4698-931F-73833738A9F0}">
      <dgm:prSet/>
      <dgm:spPr/>
      <dgm:t>
        <a:bodyPr/>
        <a:lstStyle/>
        <a:p>
          <a:endParaRPr lang="es-CL"/>
        </a:p>
      </dgm:t>
    </dgm:pt>
    <dgm:pt modelId="{AB6EDB25-266B-488E-A85A-0B3C477DB892}">
      <dgm:prSet phldrT="[Texto]" custT="1"/>
      <dgm:spPr/>
      <dgm:t>
        <a:bodyPr/>
        <a:lstStyle/>
        <a:p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2 (S5-S15)</a:t>
          </a:r>
        </a:p>
      </dgm:t>
    </dgm:pt>
    <dgm:pt modelId="{0EF86E65-060D-4C3C-808E-B50E9C198339}" type="parTrans" cxnId="{65A38973-D4D4-4558-B71F-D3110853523E}">
      <dgm:prSet/>
      <dgm:spPr/>
      <dgm:t>
        <a:bodyPr/>
        <a:lstStyle/>
        <a:p>
          <a:endParaRPr lang="es-CL"/>
        </a:p>
      </dgm:t>
    </dgm:pt>
    <dgm:pt modelId="{72F1B2D0-63EA-4D20-8D16-D1616CF33B14}" type="sibTrans" cxnId="{65A38973-D4D4-4558-B71F-D3110853523E}">
      <dgm:prSet/>
      <dgm:spPr/>
      <dgm:t>
        <a:bodyPr/>
        <a:lstStyle/>
        <a:p>
          <a:endParaRPr lang="es-CL"/>
        </a:p>
      </dgm:t>
    </dgm:pt>
    <dgm:pt modelId="{45723348-DC5C-455F-A981-99300624248B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Diseño sistema</a:t>
          </a:r>
        </a:p>
      </dgm:t>
    </dgm:pt>
    <dgm:pt modelId="{79124955-AE15-4CDF-B188-E4576D986198}" type="parTrans" cxnId="{437E4DF4-02A6-4D0A-9D74-3467A054D5CF}">
      <dgm:prSet/>
      <dgm:spPr/>
      <dgm:t>
        <a:bodyPr/>
        <a:lstStyle/>
        <a:p>
          <a:endParaRPr lang="es-CL"/>
        </a:p>
      </dgm:t>
    </dgm:pt>
    <dgm:pt modelId="{11499918-6C04-4A33-ABD9-4B36E19D36FF}" type="sibTrans" cxnId="{437E4DF4-02A6-4D0A-9D74-3467A054D5CF}">
      <dgm:prSet/>
      <dgm:spPr/>
      <dgm:t>
        <a:bodyPr/>
        <a:lstStyle/>
        <a:p>
          <a:endParaRPr lang="es-CL"/>
        </a:p>
      </dgm:t>
    </dgm:pt>
    <dgm:pt modelId="{C0BC2566-0451-4369-A51E-53E66C3E6D9F}">
      <dgm:prSet phldrT="[Texto]" custT="1"/>
      <dgm:spPr/>
      <dgm:t>
        <a:bodyPr/>
        <a:lstStyle/>
        <a:p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3 (S16-S18)</a:t>
          </a:r>
        </a:p>
      </dgm:t>
    </dgm:pt>
    <dgm:pt modelId="{A396EC49-5898-4263-A6C2-DDC9B990EB53}" type="parTrans" cxnId="{90C10DEB-193F-448C-AF04-FD4B67BD1064}">
      <dgm:prSet/>
      <dgm:spPr/>
      <dgm:t>
        <a:bodyPr/>
        <a:lstStyle/>
        <a:p>
          <a:endParaRPr lang="es-CL"/>
        </a:p>
      </dgm:t>
    </dgm:pt>
    <dgm:pt modelId="{7EAE1469-2DD5-41BC-AC5A-B7B1F93A3AD8}" type="sibTrans" cxnId="{90C10DEB-193F-448C-AF04-FD4B67BD1064}">
      <dgm:prSet/>
      <dgm:spPr/>
      <dgm:t>
        <a:bodyPr/>
        <a:lstStyle/>
        <a:p>
          <a:endParaRPr lang="es-CL"/>
        </a:p>
      </dgm:t>
    </dgm:pt>
    <dgm:pt modelId="{75060932-3402-47B7-8DDE-2B0BCED9C9CE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Implementación del sistema</a:t>
          </a:r>
        </a:p>
      </dgm:t>
    </dgm:pt>
    <dgm:pt modelId="{1F989658-B200-4BEF-ABF8-F531D7646EC9}" type="parTrans" cxnId="{E5B7E4F6-2D1E-4BCE-8E5A-06533349D2DF}">
      <dgm:prSet/>
      <dgm:spPr/>
      <dgm:t>
        <a:bodyPr/>
        <a:lstStyle/>
        <a:p>
          <a:endParaRPr lang="es-CL"/>
        </a:p>
      </dgm:t>
    </dgm:pt>
    <dgm:pt modelId="{133A8DC7-8A88-48CB-A322-B6BD73CF675F}" type="sibTrans" cxnId="{E5B7E4F6-2D1E-4BCE-8E5A-06533349D2DF}">
      <dgm:prSet/>
      <dgm:spPr/>
      <dgm:t>
        <a:bodyPr/>
        <a:lstStyle/>
        <a:p>
          <a:endParaRPr lang="es-CL"/>
        </a:p>
      </dgm:t>
    </dgm:pt>
    <dgm:pt modelId="{9676BDB9-39DE-4626-A5AB-B92B35AF6CF8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Desarrollo sitio web</a:t>
          </a:r>
        </a:p>
      </dgm:t>
    </dgm:pt>
    <dgm:pt modelId="{A86462B0-3D4A-41EC-9443-E1A5D0D5A975}" type="parTrans" cxnId="{8F8D95E5-35F4-412B-A9AF-0F6EF332E1DF}">
      <dgm:prSet/>
      <dgm:spPr/>
      <dgm:t>
        <a:bodyPr/>
        <a:lstStyle/>
        <a:p>
          <a:endParaRPr lang="es-CL"/>
        </a:p>
      </dgm:t>
    </dgm:pt>
    <dgm:pt modelId="{F5DE328A-1AB3-49AA-8394-34E543E30D33}" type="sibTrans" cxnId="{8F8D95E5-35F4-412B-A9AF-0F6EF332E1DF}">
      <dgm:prSet/>
      <dgm:spPr/>
      <dgm:t>
        <a:bodyPr/>
        <a:lstStyle/>
        <a:p>
          <a:endParaRPr lang="es-CL"/>
        </a:p>
      </dgm:t>
    </dgm:pt>
    <dgm:pt modelId="{A37B04FD-FDDC-4924-9E00-44E08EAAE5A4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Desarrollo app móvil</a:t>
          </a:r>
        </a:p>
      </dgm:t>
    </dgm:pt>
    <dgm:pt modelId="{1094A2B2-AA5D-4C49-B426-2A063D6ECC4D}" type="parTrans" cxnId="{2E5DF1FD-4F77-465B-959F-5B63DCE4C03B}">
      <dgm:prSet/>
      <dgm:spPr/>
      <dgm:t>
        <a:bodyPr/>
        <a:lstStyle/>
        <a:p>
          <a:endParaRPr lang="es-CL"/>
        </a:p>
      </dgm:t>
    </dgm:pt>
    <dgm:pt modelId="{FE8C6C95-99EB-4F16-ACF8-F5D788A16F3A}" type="sibTrans" cxnId="{2E5DF1FD-4F77-465B-959F-5B63DCE4C03B}">
      <dgm:prSet/>
      <dgm:spPr/>
      <dgm:t>
        <a:bodyPr/>
        <a:lstStyle/>
        <a:p>
          <a:endParaRPr lang="es-CL"/>
        </a:p>
      </dgm:t>
    </dgm:pt>
    <dgm:pt modelId="{25C6E348-69DD-40A2-B678-77956D562DA5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Desarrollo BD</a:t>
          </a:r>
        </a:p>
      </dgm:t>
    </dgm:pt>
    <dgm:pt modelId="{7B25FAFC-2076-42C3-AB05-6F14BF0542A4}" type="parTrans" cxnId="{AB375926-444F-4832-8D1B-322AC4AD4CB9}">
      <dgm:prSet/>
      <dgm:spPr/>
      <dgm:t>
        <a:bodyPr/>
        <a:lstStyle/>
        <a:p>
          <a:endParaRPr lang="es-CL"/>
        </a:p>
      </dgm:t>
    </dgm:pt>
    <dgm:pt modelId="{2E2A5A5B-8E33-402B-9C8B-E9314769CC20}" type="sibTrans" cxnId="{AB375926-444F-4832-8D1B-322AC4AD4CB9}">
      <dgm:prSet/>
      <dgm:spPr/>
      <dgm:t>
        <a:bodyPr/>
        <a:lstStyle/>
        <a:p>
          <a:endParaRPr lang="es-CL"/>
        </a:p>
      </dgm:t>
    </dgm:pt>
    <dgm:pt modelId="{E8D5C6A6-4B36-41DA-8E22-97B2D04A4A17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Pruebas y validación</a:t>
          </a:r>
        </a:p>
      </dgm:t>
    </dgm:pt>
    <dgm:pt modelId="{B905C951-8B8E-4BA0-9657-F3EF4BE36E81}" type="parTrans" cxnId="{D3B54E68-38F4-45B2-AC15-1F7A3B3324F5}">
      <dgm:prSet/>
      <dgm:spPr/>
      <dgm:t>
        <a:bodyPr/>
        <a:lstStyle/>
        <a:p>
          <a:endParaRPr lang="es-CL"/>
        </a:p>
      </dgm:t>
    </dgm:pt>
    <dgm:pt modelId="{79BBB63D-5FFC-4753-979D-86C296F0DAA3}" type="sibTrans" cxnId="{D3B54E68-38F4-45B2-AC15-1F7A3B3324F5}">
      <dgm:prSet/>
      <dgm:spPr/>
      <dgm:t>
        <a:bodyPr/>
        <a:lstStyle/>
        <a:p>
          <a:endParaRPr lang="es-CL"/>
        </a:p>
      </dgm:t>
    </dgm:pt>
    <dgm:pt modelId="{A5113B43-BCE7-4675-A25C-D8E99089DFD8}">
      <dgm:prSet phldrT="[Texto]"/>
      <dgm:spPr/>
      <dgm:t>
        <a:bodyPr/>
        <a:lstStyle/>
        <a:p>
          <a:r>
            <a:rPr lang="es-CL" dirty="0">
              <a:latin typeface="EB Garamond" panose="00000500000000000000" pitchFamily="2" charset="0"/>
              <a:ea typeface="EB Garamond" panose="00000500000000000000" pitchFamily="2" charset="0"/>
            </a:rPr>
            <a:t>Últimos ajustes</a:t>
          </a:r>
        </a:p>
      </dgm:t>
    </dgm:pt>
    <dgm:pt modelId="{368162B9-7D9B-4DDD-8A14-ED85C0B36241}" type="parTrans" cxnId="{C3D715F1-5BC8-4E16-A984-B836EE6818DB}">
      <dgm:prSet/>
      <dgm:spPr/>
      <dgm:t>
        <a:bodyPr/>
        <a:lstStyle/>
        <a:p>
          <a:endParaRPr lang="es-CL"/>
        </a:p>
      </dgm:t>
    </dgm:pt>
    <dgm:pt modelId="{CD795759-A385-479A-BCCA-7673D2F86D3E}" type="sibTrans" cxnId="{C3D715F1-5BC8-4E16-A984-B836EE6818DB}">
      <dgm:prSet/>
      <dgm:spPr/>
      <dgm:t>
        <a:bodyPr/>
        <a:lstStyle/>
        <a:p>
          <a:endParaRPr lang="es-CL"/>
        </a:p>
      </dgm:t>
    </dgm:pt>
    <dgm:pt modelId="{99239602-F826-4046-9B4F-8F0633BE871A}" type="pres">
      <dgm:prSet presAssocID="{6F323ED3-DBED-4B85-B05A-BF0CBA0C52D6}" presName="linear" presStyleCnt="0">
        <dgm:presLayoutVars>
          <dgm:dir/>
          <dgm:animLvl val="lvl"/>
          <dgm:resizeHandles val="exact"/>
        </dgm:presLayoutVars>
      </dgm:prSet>
      <dgm:spPr/>
    </dgm:pt>
    <dgm:pt modelId="{B1321F25-9E05-4A2F-B834-C9C35E003761}" type="pres">
      <dgm:prSet presAssocID="{54B3CFCF-1882-4040-B073-16B0376FAF84}" presName="parentLin" presStyleCnt="0"/>
      <dgm:spPr/>
    </dgm:pt>
    <dgm:pt modelId="{AEBEB14C-34C6-4F71-B95C-64AFAA9154C5}" type="pres">
      <dgm:prSet presAssocID="{54B3CFCF-1882-4040-B073-16B0376FAF84}" presName="parentLeftMargin" presStyleLbl="node1" presStyleIdx="0" presStyleCnt="3"/>
      <dgm:spPr/>
    </dgm:pt>
    <dgm:pt modelId="{089A9FB6-EAE4-4B36-93B8-F4D7DAEDBA3B}" type="pres">
      <dgm:prSet presAssocID="{54B3CFCF-1882-4040-B073-16B0376FAF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4FC812-89A4-4953-A202-2F4231389906}" type="pres">
      <dgm:prSet presAssocID="{54B3CFCF-1882-4040-B073-16B0376FAF84}" presName="negativeSpace" presStyleCnt="0"/>
      <dgm:spPr/>
    </dgm:pt>
    <dgm:pt modelId="{09C03ECE-C5F7-4378-9F7E-C1AF7913ABE5}" type="pres">
      <dgm:prSet presAssocID="{54B3CFCF-1882-4040-B073-16B0376FAF84}" presName="childText" presStyleLbl="conFgAcc1" presStyleIdx="0" presStyleCnt="3">
        <dgm:presLayoutVars>
          <dgm:bulletEnabled val="1"/>
        </dgm:presLayoutVars>
      </dgm:prSet>
      <dgm:spPr/>
    </dgm:pt>
    <dgm:pt modelId="{CD787507-6664-43D4-B550-EB450387BE6D}" type="pres">
      <dgm:prSet presAssocID="{0916A935-5CDD-4AF8-B72C-4D56582FAF87}" presName="spaceBetweenRectangles" presStyleCnt="0"/>
      <dgm:spPr/>
    </dgm:pt>
    <dgm:pt modelId="{B28937AA-A1EF-4AAA-84D9-9317E8240AB5}" type="pres">
      <dgm:prSet presAssocID="{AB6EDB25-266B-488E-A85A-0B3C477DB892}" presName="parentLin" presStyleCnt="0"/>
      <dgm:spPr/>
    </dgm:pt>
    <dgm:pt modelId="{582166C6-08CD-4DE2-8972-37124D26B26A}" type="pres">
      <dgm:prSet presAssocID="{AB6EDB25-266B-488E-A85A-0B3C477DB892}" presName="parentLeftMargin" presStyleLbl="node1" presStyleIdx="0" presStyleCnt="3"/>
      <dgm:spPr/>
    </dgm:pt>
    <dgm:pt modelId="{3DEEC47C-ADE0-4179-859E-54116CC78610}" type="pres">
      <dgm:prSet presAssocID="{AB6EDB25-266B-488E-A85A-0B3C477DB8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9D5969-1B5B-4D50-A337-53E9121A2765}" type="pres">
      <dgm:prSet presAssocID="{AB6EDB25-266B-488E-A85A-0B3C477DB892}" presName="negativeSpace" presStyleCnt="0"/>
      <dgm:spPr/>
    </dgm:pt>
    <dgm:pt modelId="{88904236-B086-4AEE-A126-7C7EFC5715FA}" type="pres">
      <dgm:prSet presAssocID="{AB6EDB25-266B-488E-A85A-0B3C477DB892}" presName="childText" presStyleLbl="conFgAcc1" presStyleIdx="1" presStyleCnt="3">
        <dgm:presLayoutVars>
          <dgm:bulletEnabled val="1"/>
        </dgm:presLayoutVars>
      </dgm:prSet>
      <dgm:spPr/>
    </dgm:pt>
    <dgm:pt modelId="{2AE92F5F-8BD5-466A-A084-1D0E29076D32}" type="pres">
      <dgm:prSet presAssocID="{72F1B2D0-63EA-4D20-8D16-D1616CF33B14}" presName="spaceBetweenRectangles" presStyleCnt="0"/>
      <dgm:spPr/>
    </dgm:pt>
    <dgm:pt modelId="{AD246285-C5E0-450E-9EAB-A71A5CA80EE0}" type="pres">
      <dgm:prSet presAssocID="{C0BC2566-0451-4369-A51E-53E66C3E6D9F}" presName="parentLin" presStyleCnt="0"/>
      <dgm:spPr/>
    </dgm:pt>
    <dgm:pt modelId="{B92F09AC-5BC9-4D13-909E-E119E0CCFA22}" type="pres">
      <dgm:prSet presAssocID="{C0BC2566-0451-4369-A51E-53E66C3E6D9F}" presName="parentLeftMargin" presStyleLbl="node1" presStyleIdx="1" presStyleCnt="3"/>
      <dgm:spPr/>
    </dgm:pt>
    <dgm:pt modelId="{1E7D2DFE-39D2-4E8E-B717-B8FDDFD115A1}" type="pres">
      <dgm:prSet presAssocID="{C0BC2566-0451-4369-A51E-53E66C3E6D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B6EA81-F9A7-4310-AB7F-0FF261A2C1AE}" type="pres">
      <dgm:prSet presAssocID="{C0BC2566-0451-4369-A51E-53E66C3E6D9F}" presName="negativeSpace" presStyleCnt="0"/>
      <dgm:spPr/>
    </dgm:pt>
    <dgm:pt modelId="{3E1DEA14-939A-4242-8BD6-B6AF179F7ABE}" type="pres">
      <dgm:prSet presAssocID="{C0BC2566-0451-4369-A51E-53E66C3E6D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EB040E-8926-4283-A47F-33BE4AC0FD46}" type="presOf" srcId="{E8D5C6A6-4B36-41DA-8E22-97B2D04A4A17}" destId="{88904236-B086-4AEE-A126-7C7EFC5715FA}" srcOrd="0" destOrd="4" presId="urn:microsoft.com/office/officeart/2005/8/layout/list1"/>
    <dgm:cxn modelId="{AB375926-444F-4832-8D1B-322AC4AD4CB9}" srcId="{AB6EDB25-266B-488E-A85A-0B3C477DB892}" destId="{25C6E348-69DD-40A2-B678-77956D562DA5}" srcOrd="3" destOrd="0" parTransId="{7B25FAFC-2076-42C3-AB05-6F14BF0542A4}" sibTransId="{2E2A5A5B-8E33-402B-9C8B-E9314769CC20}"/>
    <dgm:cxn modelId="{36D8732D-4374-49FB-BB4C-DF428CFEA23A}" type="presOf" srcId="{25C6E348-69DD-40A2-B678-77956D562DA5}" destId="{88904236-B086-4AEE-A126-7C7EFC5715FA}" srcOrd="0" destOrd="3" presId="urn:microsoft.com/office/officeart/2005/8/layout/list1"/>
    <dgm:cxn modelId="{C0F0B45C-72CF-485B-9BF2-A585F8047070}" type="presOf" srcId="{AB6EDB25-266B-488E-A85A-0B3C477DB892}" destId="{582166C6-08CD-4DE2-8972-37124D26B26A}" srcOrd="0" destOrd="0" presId="urn:microsoft.com/office/officeart/2005/8/layout/list1"/>
    <dgm:cxn modelId="{85544E5E-EBD2-4DDF-9575-6831A8AC0EBA}" type="presOf" srcId="{B44B64AD-F500-499C-ACCE-D79F1E3AE49E}" destId="{09C03ECE-C5F7-4378-9F7E-C1AF7913ABE5}" srcOrd="0" destOrd="0" presId="urn:microsoft.com/office/officeart/2005/8/layout/list1"/>
    <dgm:cxn modelId="{C680ED46-63DE-4B9C-9659-FF8BAE44C690}" type="presOf" srcId="{AB6EDB25-266B-488E-A85A-0B3C477DB892}" destId="{3DEEC47C-ADE0-4179-859E-54116CC78610}" srcOrd="1" destOrd="0" presId="urn:microsoft.com/office/officeart/2005/8/layout/list1"/>
    <dgm:cxn modelId="{D3B54E68-38F4-45B2-AC15-1F7A3B3324F5}" srcId="{AB6EDB25-266B-488E-A85A-0B3C477DB892}" destId="{E8D5C6A6-4B36-41DA-8E22-97B2D04A4A17}" srcOrd="4" destOrd="0" parTransId="{B905C951-8B8E-4BA0-9657-F3EF4BE36E81}" sibTransId="{79BBB63D-5FFC-4753-979D-86C296F0DAA3}"/>
    <dgm:cxn modelId="{5968026A-517E-4E3C-A4BE-75229EFF26EF}" type="presOf" srcId="{6F323ED3-DBED-4B85-B05A-BF0CBA0C52D6}" destId="{99239602-F826-4046-9B4F-8F0633BE871A}" srcOrd="0" destOrd="0" presId="urn:microsoft.com/office/officeart/2005/8/layout/list1"/>
    <dgm:cxn modelId="{12F7CA4F-E511-474C-B3BF-6CD73A6E288E}" type="presOf" srcId="{54B3CFCF-1882-4040-B073-16B0376FAF84}" destId="{089A9FB6-EAE4-4B36-93B8-F4D7DAEDBA3B}" srcOrd="1" destOrd="0" presId="urn:microsoft.com/office/officeart/2005/8/layout/list1"/>
    <dgm:cxn modelId="{EE2AD450-6CB8-4101-A682-CD88BE6B053F}" type="presOf" srcId="{75060932-3402-47B7-8DDE-2B0BCED9C9CE}" destId="{3E1DEA14-939A-4242-8BD6-B6AF179F7ABE}" srcOrd="0" destOrd="0" presId="urn:microsoft.com/office/officeart/2005/8/layout/list1"/>
    <dgm:cxn modelId="{65A38973-D4D4-4558-B71F-D3110853523E}" srcId="{6F323ED3-DBED-4B85-B05A-BF0CBA0C52D6}" destId="{AB6EDB25-266B-488E-A85A-0B3C477DB892}" srcOrd="1" destOrd="0" parTransId="{0EF86E65-060D-4C3C-808E-B50E9C198339}" sibTransId="{72F1B2D0-63EA-4D20-8D16-D1616CF33B14}"/>
    <dgm:cxn modelId="{3A710674-825B-4D52-918B-A6DCF08E6029}" type="presOf" srcId="{C0BC2566-0451-4369-A51E-53E66C3E6D9F}" destId="{1E7D2DFE-39D2-4E8E-B717-B8FDDFD115A1}" srcOrd="1" destOrd="0" presId="urn:microsoft.com/office/officeart/2005/8/layout/list1"/>
    <dgm:cxn modelId="{18253654-64A7-4698-931F-73833738A9F0}" srcId="{54B3CFCF-1882-4040-B073-16B0376FAF84}" destId="{B44B64AD-F500-499C-ACCE-D79F1E3AE49E}" srcOrd="0" destOrd="0" parTransId="{E68163D7-63A0-47EB-B8E8-2C14F4D51972}" sibTransId="{2028C234-2515-44A0-BB55-24BBABA9503F}"/>
    <dgm:cxn modelId="{07279474-8A97-4C0B-B182-14492B3C67AF}" type="presOf" srcId="{45723348-DC5C-455F-A981-99300624248B}" destId="{88904236-B086-4AEE-A126-7C7EFC5715FA}" srcOrd="0" destOrd="0" presId="urn:microsoft.com/office/officeart/2005/8/layout/list1"/>
    <dgm:cxn modelId="{CD6D4458-55DE-4407-ADD0-587331084D2B}" type="presOf" srcId="{A5113B43-BCE7-4675-A25C-D8E99089DFD8}" destId="{3E1DEA14-939A-4242-8BD6-B6AF179F7ABE}" srcOrd="0" destOrd="1" presId="urn:microsoft.com/office/officeart/2005/8/layout/list1"/>
    <dgm:cxn modelId="{8217F57A-DDA9-4C03-ADE7-F2AE7ADE69E5}" srcId="{6F323ED3-DBED-4B85-B05A-BF0CBA0C52D6}" destId="{54B3CFCF-1882-4040-B073-16B0376FAF84}" srcOrd="0" destOrd="0" parTransId="{61C75E21-ABF2-4A1B-AD12-144343228DB8}" sibTransId="{0916A935-5CDD-4AF8-B72C-4D56582FAF87}"/>
    <dgm:cxn modelId="{977001AA-1AEE-4D75-94B8-09EB32FC98A5}" type="presOf" srcId="{C0BC2566-0451-4369-A51E-53E66C3E6D9F}" destId="{B92F09AC-5BC9-4D13-909E-E119E0CCFA22}" srcOrd="0" destOrd="0" presId="urn:microsoft.com/office/officeart/2005/8/layout/list1"/>
    <dgm:cxn modelId="{EC950FC1-04A1-4A91-A4FD-C538EE91ED77}" type="presOf" srcId="{54B3CFCF-1882-4040-B073-16B0376FAF84}" destId="{AEBEB14C-34C6-4F71-B95C-64AFAA9154C5}" srcOrd="0" destOrd="0" presId="urn:microsoft.com/office/officeart/2005/8/layout/list1"/>
    <dgm:cxn modelId="{8F8D95E5-35F4-412B-A9AF-0F6EF332E1DF}" srcId="{AB6EDB25-266B-488E-A85A-0B3C477DB892}" destId="{9676BDB9-39DE-4626-A5AB-B92B35AF6CF8}" srcOrd="1" destOrd="0" parTransId="{A86462B0-3D4A-41EC-9443-E1A5D0D5A975}" sibTransId="{F5DE328A-1AB3-49AA-8394-34E543E30D33}"/>
    <dgm:cxn modelId="{90C10DEB-193F-448C-AF04-FD4B67BD1064}" srcId="{6F323ED3-DBED-4B85-B05A-BF0CBA0C52D6}" destId="{C0BC2566-0451-4369-A51E-53E66C3E6D9F}" srcOrd="2" destOrd="0" parTransId="{A396EC49-5898-4263-A6C2-DDC9B990EB53}" sibTransId="{7EAE1469-2DD5-41BC-AC5A-B7B1F93A3AD8}"/>
    <dgm:cxn modelId="{C3D715F1-5BC8-4E16-A984-B836EE6818DB}" srcId="{C0BC2566-0451-4369-A51E-53E66C3E6D9F}" destId="{A5113B43-BCE7-4675-A25C-D8E99089DFD8}" srcOrd="1" destOrd="0" parTransId="{368162B9-7D9B-4DDD-8A14-ED85C0B36241}" sibTransId="{CD795759-A385-479A-BCCA-7673D2F86D3E}"/>
    <dgm:cxn modelId="{688C9AF1-AA0A-4AC2-913D-4B9606CE971C}" type="presOf" srcId="{A37B04FD-FDDC-4924-9E00-44E08EAAE5A4}" destId="{88904236-B086-4AEE-A126-7C7EFC5715FA}" srcOrd="0" destOrd="2" presId="urn:microsoft.com/office/officeart/2005/8/layout/list1"/>
    <dgm:cxn modelId="{437E4DF4-02A6-4D0A-9D74-3467A054D5CF}" srcId="{AB6EDB25-266B-488E-A85A-0B3C477DB892}" destId="{45723348-DC5C-455F-A981-99300624248B}" srcOrd="0" destOrd="0" parTransId="{79124955-AE15-4CDF-B188-E4576D986198}" sibTransId="{11499918-6C04-4A33-ABD9-4B36E19D36FF}"/>
    <dgm:cxn modelId="{E5B7E4F6-2D1E-4BCE-8E5A-06533349D2DF}" srcId="{C0BC2566-0451-4369-A51E-53E66C3E6D9F}" destId="{75060932-3402-47B7-8DDE-2B0BCED9C9CE}" srcOrd="0" destOrd="0" parTransId="{1F989658-B200-4BEF-ABF8-F531D7646EC9}" sibTransId="{133A8DC7-8A88-48CB-A322-B6BD73CF675F}"/>
    <dgm:cxn modelId="{6DB26DFA-534C-4EB1-8FC1-C21087CC2010}" type="presOf" srcId="{9676BDB9-39DE-4626-A5AB-B92B35AF6CF8}" destId="{88904236-B086-4AEE-A126-7C7EFC5715FA}" srcOrd="0" destOrd="1" presId="urn:microsoft.com/office/officeart/2005/8/layout/list1"/>
    <dgm:cxn modelId="{2E5DF1FD-4F77-465B-959F-5B63DCE4C03B}" srcId="{AB6EDB25-266B-488E-A85A-0B3C477DB892}" destId="{A37B04FD-FDDC-4924-9E00-44E08EAAE5A4}" srcOrd="2" destOrd="0" parTransId="{1094A2B2-AA5D-4C49-B426-2A063D6ECC4D}" sibTransId="{FE8C6C95-99EB-4F16-ACF8-F5D788A16F3A}"/>
    <dgm:cxn modelId="{8E24DCA3-11D8-4A6B-88D7-6C3120D0CCB8}" type="presParOf" srcId="{99239602-F826-4046-9B4F-8F0633BE871A}" destId="{B1321F25-9E05-4A2F-B834-C9C35E003761}" srcOrd="0" destOrd="0" presId="urn:microsoft.com/office/officeart/2005/8/layout/list1"/>
    <dgm:cxn modelId="{11D9D745-EB7C-4295-93B5-5F4E15041F86}" type="presParOf" srcId="{B1321F25-9E05-4A2F-B834-C9C35E003761}" destId="{AEBEB14C-34C6-4F71-B95C-64AFAA9154C5}" srcOrd="0" destOrd="0" presId="urn:microsoft.com/office/officeart/2005/8/layout/list1"/>
    <dgm:cxn modelId="{36A024F3-3EB5-4733-BC2B-EE1E546416C5}" type="presParOf" srcId="{B1321F25-9E05-4A2F-B834-C9C35E003761}" destId="{089A9FB6-EAE4-4B36-93B8-F4D7DAEDBA3B}" srcOrd="1" destOrd="0" presId="urn:microsoft.com/office/officeart/2005/8/layout/list1"/>
    <dgm:cxn modelId="{75576E1F-E72C-4975-A3C7-F77BF7D86B8A}" type="presParOf" srcId="{99239602-F826-4046-9B4F-8F0633BE871A}" destId="{7B4FC812-89A4-4953-A202-2F4231389906}" srcOrd="1" destOrd="0" presId="urn:microsoft.com/office/officeart/2005/8/layout/list1"/>
    <dgm:cxn modelId="{88D7F7A5-A38D-45D0-9050-7D3138FADB65}" type="presParOf" srcId="{99239602-F826-4046-9B4F-8F0633BE871A}" destId="{09C03ECE-C5F7-4378-9F7E-C1AF7913ABE5}" srcOrd="2" destOrd="0" presId="urn:microsoft.com/office/officeart/2005/8/layout/list1"/>
    <dgm:cxn modelId="{F18BD41D-D348-47F6-BC79-0B897576D289}" type="presParOf" srcId="{99239602-F826-4046-9B4F-8F0633BE871A}" destId="{CD787507-6664-43D4-B550-EB450387BE6D}" srcOrd="3" destOrd="0" presId="urn:microsoft.com/office/officeart/2005/8/layout/list1"/>
    <dgm:cxn modelId="{A5F190D5-EC83-4596-8301-86F2DEB674FC}" type="presParOf" srcId="{99239602-F826-4046-9B4F-8F0633BE871A}" destId="{B28937AA-A1EF-4AAA-84D9-9317E8240AB5}" srcOrd="4" destOrd="0" presId="urn:microsoft.com/office/officeart/2005/8/layout/list1"/>
    <dgm:cxn modelId="{A1020EA4-7974-4E56-86FD-2C779A116714}" type="presParOf" srcId="{B28937AA-A1EF-4AAA-84D9-9317E8240AB5}" destId="{582166C6-08CD-4DE2-8972-37124D26B26A}" srcOrd="0" destOrd="0" presId="urn:microsoft.com/office/officeart/2005/8/layout/list1"/>
    <dgm:cxn modelId="{25D93BEF-207E-4DCF-B793-9CAA22A82804}" type="presParOf" srcId="{B28937AA-A1EF-4AAA-84D9-9317E8240AB5}" destId="{3DEEC47C-ADE0-4179-859E-54116CC78610}" srcOrd="1" destOrd="0" presId="urn:microsoft.com/office/officeart/2005/8/layout/list1"/>
    <dgm:cxn modelId="{BDC41B6D-28BA-4EAC-9F6A-D33778DF2743}" type="presParOf" srcId="{99239602-F826-4046-9B4F-8F0633BE871A}" destId="{C79D5969-1B5B-4D50-A337-53E9121A2765}" srcOrd="5" destOrd="0" presId="urn:microsoft.com/office/officeart/2005/8/layout/list1"/>
    <dgm:cxn modelId="{ECC24C8E-7FA0-494B-BA7A-305B6D453D9B}" type="presParOf" srcId="{99239602-F826-4046-9B4F-8F0633BE871A}" destId="{88904236-B086-4AEE-A126-7C7EFC5715FA}" srcOrd="6" destOrd="0" presId="urn:microsoft.com/office/officeart/2005/8/layout/list1"/>
    <dgm:cxn modelId="{D43F1835-FEDA-4AFA-AF1B-DDB4D3865B63}" type="presParOf" srcId="{99239602-F826-4046-9B4F-8F0633BE871A}" destId="{2AE92F5F-8BD5-466A-A084-1D0E29076D32}" srcOrd="7" destOrd="0" presId="urn:microsoft.com/office/officeart/2005/8/layout/list1"/>
    <dgm:cxn modelId="{507E7FEC-F2D0-4A18-B01D-D91735895968}" type="presParOf" srcId="{99239602-F826-4046-9B4F-8F0633BE871A}" destId="{AD246285-C5E0-450E-9EAB-A71A5CA80EE0}" srcOrd="8" destOrd="0" presId="urn:microsoft.com/office/officeart/2005/8/layout/list1"/>
    <dgm:cxn modelId="{F6354859-BF7F-4594-9EC3-A436F60A2D76}" type="presParOf" srcId="{AD246285-C5E0-450E-9EAB-A71A5CA80EE0}" destId="{B92F09AC-5BC9-4D13-909E-E119E0CCFA22}" srcOrd="0" destOrd="0" presId="urn:microsoft.com/office/officeart/2005/8/layout/list1"/>
    <dgm:cxn modelId="{F6FC4578-509E-4E06-97D5-8B1F23D0B93B}" type="presParOf" srcId="{AD246285-C5E0-450E-9EAB-A71A5CA80EE0}" destId="{1E7D2DFE-39D2-4E8E-B717-B8FDDFD115A1}" srcOrd="1" destOrd="0" presId="urn:microsoft.com/office/officeart/2005/8/layout/list1"/>
    <dgm:cxn modelId="{6BAE962E-163E-4F22-8AE5-6539AF19EA92}" type="presParOf" srcId="{99239602-F826-4046-9B4F-8F0633BE871A}" destId="{7EB6EA81-F9A7-4310-AB7F-0FF261A2C1AE}" srcOrd="9" destOrd="0" presId="urn:microsoft.com/office/officeart/2005/8/layout/list1"/>
    <dgm:cxn modelId="{93C604E5-031B-48E2-A765-D1B9837B4778}" type="presParOf" srcId="{99239602-F826-4046-9B4F-8F0633BE871A}" destId="{3E1DEA14-939A-4242-8BD6-B6AF179F7A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2F503-1323-4224-BB9C-248F38B44E81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13F0AC5-2828-45C8-B71C-A042B6F72DC9}">
      <dgm:prSet phldrT="[Texto]" custT="1"/>
      <dgm:spPr/>
      <dgm:t>
        <a:bodyPr/>
        <a:lstStyle/>
        <a:p>
          <a:r>
            <a:rPr lang="es-CL" sz="14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S1-S18</a:t>
          </a:r>
        </a:p>
      </dgm:t>
    </dgm:pt>
    <dgm:pt modelId="{8F822730-4FB3-45E9-87E9-00C3DF651861}" type="parTrans" cxnId="{31FFB81D-97DE-446E-B27E-C663DCC18EF8}">
      <dgm:prSet/>
      <dgm:spPr/>
      <dgm:t>
        <a:bodyPr/>
        <a:lstStyle/>
        <a:p>
          <a:endParaRPr lang="es-CL"/>
        </a:p>
      </dgm:t>
    </dgm:pt>
    <dgm:pt modelId="{CCDE3913-F1C7-409A-AABC-FDE7C6F2FA48}" type="sibTrans" cxnId="{31FFB81D-97DE-446E-B27E-C663DCC18EF8}">
      <dgm:prSet/>
      <dgm:spPr/>
      <dgm:t>
        <a:bodyPr/>
        <a:lstStyle/>
        <a:p>
          <a:endParaRPr lang="es-CL"/>
        </a:p>
      </dgm:t>
    </dgm:pt>
    <dgm:pt modelId="{1B88783A-2BEC-48B1-9FBB-FA6B1F55C5B1}">
      <dgm:prSet phldrT="[Texto]" custT="1"/>
      <dgm:spPr/>
      <dgm:t>
        <a:bodyPr/>
        <a:lstStyle/>
        <a:p>
          <a:pPr algn="ctr">
            <a:buNone/>
          </a:pPr>
          <a:r>
            <a:rPr lang="es-CL" sz="1600" dirty="0">
              <a:latin typeface="EB Garamond" panose="00000500000000000000" pitchFamily="2" charset="0"/>
              <a:ea typeface="EB Garamond" panose="00000500000000000000" pitchFamily="2" charset="0"/>
            </a:rPr>
            <a:t>Documentación</a:t>
          </a:r>
          <a:endParaRPr lang="es-CL" sz="1400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29E4E7EC-F635-4318-B8F7-7A046E2FA462}" type="parTrans" cxnId="{A7541FBD-4E3D-41BC-B72D-DB9E76290A87}">
      <dgm:prSet/>
      <dgm:spPr/>
      <dgm:t>
        <a:bodyPr/>
        <a:lstStyle/>
        <a:p>
          <a:endParaRPr lang="es-CL"/>
        </a:p>
      </dgm:t>
    </dgm:pt>
    <dgm:pt modelId="{6EA315DC-F429-4519-AE19-3C7DBDDDDEB6}" type="sibTrans" cxnId="{A7541FBD-4E3D-41BC-B72D-DB9E76290A87}">
      <dgm:prSet/>
      <dgm:spPr/>
      <dgm:t>
        <a:bodyPr/>
        <a:lstStyle/>
        <a:p>
          <a:endParaRPr lang="es-CL"/>
        </a:p>
      </dgm:t>
    </dgm:pt>
    <dgm:pt modelId="{500C8115-329E-42A2-AA44-56465BF99173}" type="pres">
      <dgm:prSet presAssocID="{7452F503-1323-4224-BB9C-248F38B44E81}" presName="linear" presStyleCnt="0">
        <dgm:presLayoutVars>
          <dgm:dir/>
          <dgm:animLvl val="lvl"/>
          <dgm:resizeHandles val="exact"/>
        </dgm:presLayoutVars>
      </dgm:prSet>
      <dgm:spPr/>
    </dgm:pt>
    <dgm:pt modelId="{94246DD1-2019-4CFA-8098-883074938D83}" type="pres">
      <dgm:prSet presAssocID="{213F0AC5-2828-45C8-B71C-A042B6F72DC9}" presName="parentLin" presStyleCnt="0"/>
      <dgm:spPr/>
    </dgm:pt>
    <dgm:pt modelId="{5C79C88D-470B-458E-8A0E-F2F2C383FB8F}" type="pres">
      <dgm:prSet presAssocID="{213F0AC5-2828-45C8-B71C-A042B6F72DC9}" presName="parentLeftMargin" presStyleLbl="node1" presStyleIdx="0" presStyleCnt="1"/>
      <dgm:spPr/>
    </dgm:pt>
    <dgm:pt modelId="{9402EF92-095B-4CAE-94D3-D0F9792EEC31}" type="pres">
      <dgm:prSet presAssocID="{213F0AC5-2828-45C8-B71C-A042B6F72DC9}" presName="parentText" presStyleLbl="node1" presStyleIdx="0" presStyleCnt="1" custScaleX="125827" custScaleY="71920" custLinFactNeighborX="-76271" custLinFactNeighborY="-26729">
        <dgm:presLayoutVars>
          <dgm:chMax val="0"/>
          <dgm:bulletEnabled val="1"/>
        </dgm:presLayoutVars>
      </dgm:prSet>
      <dgm:spPr/>
    </dgm:pt>
    <dgm:pt modelId="{8634DC27-31DE-4EA9-B7FB-8DB6D2BFD319}" type="pres">
      <dgm:prSet presAssocID="{213F0AC5-2828-45C8-B71C-A042B6F72DC9}" presName="negativeSpace" presStyleCnt="0"/>
      <dgm:spPr/>
    </dgm:pt>
    <dgm:pt modelId="{78629A8E-10A4-43F4-A03A-F2E922A77C21}" type="pres">
      <dgm:prSet presAssocID="{213F0AC5-2828-45C8-B71C-A042B6F72DC9}" presName="childText" presStyleLbl="conFgAcc1" presStyleIdx="0" presStyleCnt="1" custLinFactNeighborX="-424">
        <dgm:presLayoutVars>
          <dgm:bulletEnabled val="1"/>
        </dgm:presLayoutVars>
      </dgm:prSet>
      <dgm:spPr/>
    </dgm:pt>
  </dgm:ptLst>
  <dgm:cxnLst>
    <dgm:cxn modelId="{31FFB81D-97DE-446E-B27E-C663DCC18EF8}" srcId="{7452F503-1323-4224-BB9C-248F38B44E81}" destId="{213F0AC5-2828-45C8-B71C-A042B6F72DC9}" srcOrd="0" destOrd="0" parTransId="{8F822730-4FB3-45E9-87E9-00C3DF651861}" sibTransId="{CCDE3913-F1C7-409A-AABC-FDE7C6F2FA48}"/>
    <dgm:cxn modelId="{00C35342-D18A-4F0A-85C2-D038E75A5409}" type="presOf" srcId="{213F0AC5-2828-45C8-B71C-A042B6F72DC9}" destId="{9402EF92-095B-4CAE-94D3-D0F9792EEC31}" srcOrd="1" destOrd="0" presId="urn:microsoft.com/office/officeart/2005/8/layout/list1"/>
    <dgm:cxn modelId="{C0EDAF4B-3A8E-4B0E-9F8B-288E20B5A3D8}" type="presOf" srcId="{1B88783A-2BEC-48B1-9FBB-FA6B1F55C5B1}" destId="{78629A8E-10A4-43F4-A03A-F2E922A77C21}" srcOrd="0" destOrd="0" presId="urn:microsoft.com/office/officeart/2005/8/layout/list1"/>
    <dgm:cxn modelId="{FA7C3B56-5B13-40F0-9165-21E56692F2B9}" type="presOf" srcId="{7452F503-1323-4224-BB9C-248F38B44E81}" destId="{500C8115-329E-42A2-AA44-56465BF99173}" srcOrd="0" destOrd="0" presId="urn:microsoft.com/office/officeart/2005/8/layout/list1"/>
    <dgm:cxn modelId="{A7541FBD-4E3D-41BC-B72D-DB9E76290A87}" srcId="{213F0AC5-2828-45C8-B71C-A042B6F72DC9}" destId="{1B88783A-2BEC-48B1-9FBB-FA6B1F55C5B1}" srcOrd="0" destOrd="0" parTransId="{29E4E7EC-F635-4318-B8F7-7A046E2FA462}" sibTransId="{6EA315DC-F429-4519-AE19-3C7DBDDDDEB6}"/>
    <dgm:cxn modelId="{B7EB92EF-8D8F-408E-8092-9E3B4FD31107}" type="presOf" srcId="{213F0AC5-2828-45C8-B71C-A042B6F72DC9}" destId="{5C79C88D-470B-458E-8A0E-F2F2C383FB8F}" srcOrd="0" destOrd="0" presId="urn:microsoft.com/office/officeart/2005/8/layout/list1"/>
    <dgm:cxn modelId="{722C4338-0B30-4FC3-955E-E706D501FE3D}" type="presParOf" srcId="{500C8115-329E-42A2-AA44-56465BF99173}" destId="{94246DD1-2019-4CFA-8098-883074938D83}" srcOrd="0" destOrd="0" presId="urn:microsoft.com/office/officeart/2005/8/layout/list1"/>
    <dgm:cxn modelId="{878541F1-62FF-4629-B0CD-7D8FBAEBBDDB}" type="presParOf" srcId="{94246DD1-2019-4CFA-8098-883074938D83}" destId="{5C79C88D-470B-458E-8A0E-F2F2C383FB8F}" srcOrd="0" destOrd="0" presId="urn:microsoft.com/office/officeart/2005/8/layout/list1"/>
    <dgm:cxn modelId="{9D1C8D8C-45D1-46E4-9F0E-935EC3569D47}" type="presParOf" srcId="{94246DD1-2019-4CFA-8098-883074938D83}" destId="{9402EF92-095B-4CAE-94D3-D0F9792EEC31}" srcOrd="1" destOrd="0" presId="urn:microsoft.com/office/officeart/2005/8/layout/list1"/>
    <dgm:cxn modelId="{20CC2319-AF79-409B-859C-4F5ABA2C095C}" type="presParOf" srcId="{500C8115-329E-42A2-AA44-56465BF99173}" destId="{8634DC27-31DE-4EA9-B7FB-8DB6D2BFD319}" srcOrd="1" destOrd="0" presId="urn:microsoft.com/office/officeart/2005/8/layout/list1"/>
    <dgm:cxn modelId="{06C5267C-CAC9-434C-814F-DAB4BACD5B3E}" type="presParOf" srcId="{500C8115-329E-42A2-AA44-56465BF99173}" destId="{78629A8E-10A4-43F4-A03A-F2E922A77C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3ECE-C5F7-4378-9F7E-C1AF7913ABE5}">
      <dsp:nvSpPr>
        <dsp:cNvPr id="0" name=""/>
        <dsp:cNvSpPr/>
      </dsp:nvSpPr>
      <dsp:spPr>
        <a:xfrm>
          <a:off x="0" y="343441"/>
          <a:ext cx="5553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Recopilación y definición requerimientos funcionales y no funcionales</a:t>
          </a:r>
        </a:p>
      </dsp:txBody>
      <dsp:txXfrm>
        <a:off x="0" y="343441"/>
        <a:ext cx="5553600" cy="563062"/>
      </dsp:txXfrm>
    </dsp:sp>
    <dsp:sp modelId="{089A9FB6-EAE4-4B36-93B8-F4D7DAEDBA3B}">
      <dsp:nvSpPr>
        <dsp:cNvPr id="0" name=""/>
        <dsp:cNvSpPr/>
      </dsp:nvSpPr>
      <dsp:spPr>
        <a:xfrm>
          <a:off x="277680" y="151561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20F0502020204030204" pitchFamily="2" charset="0"/>
            </a:rPr>
            <a:t>FASE 1 (S1-4)</a:t>
          </a:r>
        </a:p>
      </dsp:txBody>
      <dsp:txXfrm>
        <a:off x="296414" y="170295"/>
        <a:ext cx="3850052" cy="346292"/>
      </dsp:txXfrm>
    </dsp:sp>
    <dsp:sp modelId="{88904236-B086-4AEE-A126-7C7EFC5715FA}">
      <dsp:nvSpPr>
        <dsp:cNvPr id="0" name=""/>
        <dsp:cNvSpPr/>
      </dsp:nvSpPr>
      <dsp:spPr>
        <a:xfrm>
          <a:off x="0" y="1168583"/>
          <a:ext cx="5553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Diseño sistema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Desarrollo sitio web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Desarrollo app móvil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Desarrollo BD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Pruebas y validación</a:t>
          </a:r>
        </a:p>
      </dsp:txBody>
      <dsp:txXfrm>
        <a:off x="0" y="1168583"/>
        <a:ext cx="5553600" cy="1474200"/>
      </dsp:txXfrm>
    </dsp:sp>
    <dsp:sp modelId="{3DEEC47C-ADE0-4179-859E-54116CC78610}">
      <dsp:nvSpPr>
        <dsp:cNvPr id="0" name=""/>
        <dsp:cNvSpPr/>
      </dsp:nvSpPr>
      <dsp:spPr>
        <a:xfrm>
          <a:off x="277680" y="976703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2 (S5-S15)</a:t>
          </a:r>
        </a:p>
      </dsp:txBody>
      <dsp:txXfrm>
        <a:off x="296414" y="995437"/>
        <a:ext cx="3850052" cy="346292"/>
      </dsp:txXfrm>
    </dsp:sp>
    <dsp:sp modelId="{3E1DEA14-939A-4242-8BD6-B6AF179F7ABE}">
      <dsp:nvSpPr>
        <dsp:cNvPr id="0" name=""/>
        <dsp:cNvSpPr/>
      </dsp:nvSpPr>
      <dsp:spPr>
        <a:xfrm>
          <a:off x="0" y="2904863"/>
          <a:ext cx="5553600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Implementación del sistema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EB Garamond" panose="00000500000000000000" pitchFamily="2" charset="0"/>
              <a:ea typeface="EB Garamond" panose="00000500000000000000" pitchFamily="2" charset="0"/>
            </a:rPr>
            <a:t>Últimos ajustes</a:t>
          </a:r>
        </a:p>
      </dsp:txBody>
      <dsp:txXfrm>
        <a:off x="0" y="2904863"/>
        <a:ext cx="5553600" cy="798525"/>
      </dsp:txXfrm>
    </dsp:sp>
    <dsp:sp modelId="{1E7D2DFE-39D2-4E8E-B717-B8FDDFD115A1}">
      <dsp:nvSpPr>
        <dsp:cNvPr id="0" name=""/>
        <dsp:cNvSpPr/>
      </dsp:nvSpPr>
      <dsp:spPr>
        <a:xfrm>
          <a:off x="277680" y="2712983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3 (S16-S18)</a:t>
          </a:r>
        </a:p>
      </dsp:txBody>
      <dsp:txXfrm>
        <a:off x="296414" y="2731717"/>
        <a:ext cx="38500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29A8E-10A4-43F4-A03A-F2E922A77C21}">
      <dsp:nvSpPr>
        <dsp:cNvPr id="0" name=""/>
        <dsp:cNvSpPr/>
      </dsp:nvSpPr>
      <dsp:spPr>
        <a:xfrm>
          <a:off x="0" y="170041"/>
          <a:ext cx="1699200" cy="885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877" tIns="520700" rIns="131877" bIns="113792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600" kern="1200" dirty="0">
              <a:latin typeface="EB Garamond" panose="00000500000000000000" pitchFamily="2" charset="0"/>
              <a:ea typeface="EB Garamond" panose="00000500000000000000" pitchFamily="2" charset="0"/>
            </a:rPr>
            <a:t>Documentación</a:t>
          </a:r>
          <a:endParaRPr lang="es-CL" sz="1400" kern="1200" dirty="0">
            <a:latin typeface="EB Garamond" panose="00000500000000000000" pitchFamily="2" charset="0"/>
            <a:ea typeface="EB Garamond" panose="00000500000000000000" pitchFamily="2" charset="0"/>
          </a:endParaRPr>
        </a:p>
      </dsp:txBody>
      <dsp:txXfrm>
        <a:off x="0" y="170041"/>
        <a:ext cx="1699200" cy="885937"/>
      </dsp:txXfrm>
    </dsp:sp>
    <dsp:sp modelId="{9402EF92-095B-4CAE-94D3-D0F9792EEC31}">
      <dsp:nvSpPr>
        <dsp:cNvPr id="0" name=""/>
        <dsp:cNvSpPr/>
      </dsp:nvSpPr>
      <dsp:spPr>
        <a:xfrm>
          <a:off x="20140" y="0"/>
          <a:ext cx="1495175" cy="530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958" tIns="0" rIns="4495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S1-S18</a:t>
          </a:r>
        </a:p>
      </dsp:txBody>
      <dsp:txXfrm>
        <a:off x="46050" y="25910"/>
        <a:ext cx="1443355" cy="47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>
          <a:extLst>
            <a:ext uri="{FF2B5EF4-FFF2-40B4-BE49-F238E27FC236}">
              <a16:creationId xmlns:a16="http://schemas.microsoft.com/office/drawing/2014/main" id="{A3D35A09-6AA5-1AFA-0325-24662F79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>
            <a:extLst>
              <a:ext uri="{FF2B5EF4-FFF2-40B4-BE49-F238E27FC236}">
                <a16:creationId xmlns:a16="http://schemas.microsoft.com/office/drawing/2014/main" id="{5017E1B1-580B-2F37-02F0-F00DE18B2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>
            <a:extLst>
              <a:ext uri="{FF2B5EF4-FFF2-40B4-BE49-F238E27FC236}">
                <a16:creationId xmlns:a16="http://schemas.microsoft.com/office/drawing/2014/main" id="{037E176C-02BD-31CC-22F6-1A8216DAC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530EF53-B6F2-04BA-A6DE-D5FBA37A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>
            <a:extLst>
              <a:ext uri="{FF2B5EF4-FFF2-40B4-BE49-F238E27FC236}">
                <a16:creationId xmlns:a16="http://schemas.microsoft.com/office/drawing/2014/main" id="{3CD5007F-A931-8C14-2309-9194416CB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>
            <a:extLst>
              <a:ext uri="{FF2B5EF4-FFF2-40B4-BE49-F238E27FC236}">
                <a16:creationId xmlns:a16="http://schemas.microsoft.com/office/drawing/2014/main" id="{B227B6DF-11E1-2307-AC9E-81F19350A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39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9645A7D-8930-2026-D053-C6E14486D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>
            <a:extLst>
              <a:ext uri="{FF2B5EF4-FFF2-40B4-BE49-F238E27FC236}">
                <a16:creationId xmlns:a16="http://schemas.microsoft.com/office/drawing/2014/main" id="{1A3FF47A-9D95-0F0E-986B-DC769C633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>
            <a:extLst>
              <a:ext uri="{FF2B5EF4-FFF2-40B4-BE49-F238E27FC236}">
                <a16:creationId xmlns:a16="http://schemas.microsoft.com/office/drawing/2014/main" id="{FDA2EB29-2E19-D19C-1748-8B0CDBBC6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8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2A4DF23-BA6D-8722-6D75-355BBF87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>
            <a:extLst>
              <a:ext uri="{FF2B5EF4-FFF2-40B4-BE49-F238E27FC236}">
                <a16:creationId xmlns:a16="http://schemas.microsoft.com/office/drawing/2014/main" id="{9BBED416-AE1B-C13F-C5DA-68A0884A5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>
            <a:extLst>
              <a:ext uri="{FF2B5EF4-FFF2-40B4-BE49-F238E27FC236}">
                <a16:creationId xmlns:a16="http://schemas.microsoft.com/office/drawing/2014/main" id="{DEB1A076-A4B3-545F-27ED-F7216F253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564413" y="3075134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Acercándote a tu comunidad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885306" y="2181243"/>
            <a:ext cx="496308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Barrio Activo</a:t>
            </a:r>
            <a:endParaRPr b="1" dirty="0">
              <a:solidFill>
                <a:schemeClr val="bg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4DF5E1C-8105-1A38-A7C4-89C18BCB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732"/>
          <a:stretch/>
        </p:blipFill>
        <p:spPr>
          <a:xfrm>
            <a:off x="742950" y="507057"/>
            <a:ext cx="2882232" cy="15929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AA81F1-E57C-69AE-D029-81508202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78" y="149463"/>
            <a:ext cx="1647189" cy="40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F94595F-2D8D-1B52-D42A-B80ACA0909E0}"/>
              </a:ext>
            </a:extLst>
          </p:cNvPr>
          <p:cNvSpPr txBox="1"/>
          <p:nvPr/>
        </p:nvSpPr>
        <p:spPr>
          <a:xfrm>
            <a:off x="6835401" y="559593"/>
            <a:ext cx="21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Presentación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3288CE4-B205-4271-5700-3D69E65F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845495"/>
              </p:ext>
            </p:extLst>
          </p:nvPr>
        </p:nvGraphicFramePr>
        <p:xfrm>
          <a:off x="508800" y="691200"/>
          <a:ext cx="5553600" cy="385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errar llave 8">
            <a:extLst>
              <a:ext uri="{FF2B5EF4-FFF2-40B4-BE49-F238E27FC236}">
                <a16:creationId xmlns:a16="http://schemas.microsoft.com/office/drawing/2014/main" id="{58E6B39D-523D-FF33-A17D-B41693F3D27C}"/>
              </a:ext>
            </a:extLst>
          </p:cNvPr>
          <p:cNvSpPr/>
          <p:nvPr/>
        </p:nvSpPr>
        <p:spPr>
          <a:xfrm>
            <a:off x="6407497" y="900000"/>
            <a:ext cx="720000" cy="354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74D133D-BD38-A5E7-58BF-7CF0273D0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675624"/>
              </p:ext>
            </p:extLst>
          </p:nvPr>
        </p:nvGraphicFramePr>
        <p:xfrm>
          <a:off x="7236000" y="2139075"/>
          <a:ext cx="1699200" cy="1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567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7268EAD-135D-4791-CD32-C5D6D2ED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" y="171897"/>
            <a:ext cx="8836270" cy="4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EE02BC39-B8BF-6ED0-B827-CFCDABE6394D}"/>
              </a:ext>
            </a:extLst>
          </p:cNvPr>
          <p:cNvSpPr txBox="1"/>
          <p:nvPr/>
        </p:nvSpPr>
        <p:spPr>
          <a:xfrm>
            <a:off x="3027850" y="440225"/>
            <a:ext cx="4699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Montserrat ExtraBold"/>
              </a:rPr>
              <a:t>Modelo de Base de Datos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D5259BE-BF3B-82A1-662E-2AFDD4721D29}"/>
              </a:ext>
            </a:extLst>
          </p:cNvPr>
          <p:cNvGrpSpPr/>
          <p:nvPr/>
        </p:nvGrpSpPr>
        <p:grpSpPr>
          <a:xfrm>
            <a:off x="0" y="1042444"/>
            <a:ext cx="9144000" cy="4099034"/>
            <a:chOff x="0" y="1042444"/>
            <a:chExt cx="9144000" cy="4099034"/>
          </a:xfrm>
        </p:grpSpPr>
        <p:pic>
          <p:nvPicPr>
            <p:cNvPr id="23" name="Imagen 22" descr="Diagrama&#10;&#10;Descripción generada automáticamente">
              <a:extLst>
                <a:ext uri="{FF2B5EF4-FFF2-40B4-BE49-F238E27FC236}">
                  <a16:creationId xmlns:a16="http://schemas.microsoft.com/office/drawing/2014/main" id="{E91DF321-74F6-EDF2-CBF4-42D47FE7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42444"/>
              <a:ext cx="9144000" cy="4099034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042BFEA-43FB-3B83-316C-E5DF4DCB6DD4}"/>
                </a:ext>
              </a:extLst>
            </p:cNvPr>
            <p:cNvSpPr/>
            <p:nvPr/>
          </p:nvSpPr>
          <p:spPr>
            <a:xfrm>
              <a:off x="5623560" y="4351020"/>
              <a:ext cx="571500" cy="352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415D57A-52B6-5709-5C15-8EA241853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240" y="3457370"/>
              <a:ext cx="495299" cy="455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8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B6C96A4-355A-8164-6544-CD97E228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>
            <a:extLst>
              <a:ext uri="{FF2B5EF4-FFF2-40B4-BE49-F238E27FC236}">
                <a16:creationId xmlns:a16="http://schemas.microsoft.com/office/drawing/2014/main" id="{D3B6E0A2-DEBF-256A-5DEB-AD1A7417E9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TECNOLOGÍAS</a:t>
            </a:r>
            <a:endParaRPr dirty="0"/>
          </a:p>
        </p:txBody>
      </p:sp>
      <p:grpSp>
        <p:nvGrpSpPr>
          <p:cNvPr id="142" name="Google Shape;142;p15">
            <a:extLst>
              <a:ext uri="{FF2B5EF4-FFF2-40B4-BE49-F238E27FC236}">
                <a16:creationId xmlns:a16="http://schemas.microsoft.com/office/drawing/2014/main" id="{7C153918-5975-FDA2-F0CE-9DC8D03B22F6}"/>
              </a:ext>
            </a:extLst>
          </p:cNvPr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>
              <a:extLst>
                <a:ext uri="{FF2B5EF4-FFF2-40B4-BE49-F238E27FC236}">
                  <a16:creationId xmlns:a16="http://schemas.microsoft.com/office/drawing/2014/main" id="{34A5B558-DA39-BF09-7BCF-8A0E87012ED1}"/>
                </a:ext>
              </a:extLst>
            </p:cNvPr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>
              <a:extLst>
                <a:ext uri="{FF2B5EF4-FFF2-40B4-BE49-F238E27FC236}">
                  <a16:creationId xmlns:a16="http://schemas.microsoft.com/office/drawing/2014/main" id="{CF9E82BD-2FF1-9339-81F9-CD4084B7C6A2}"/>
                </a:ext>
              </a:extLst>
            </p:cNvPr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>
            <a:extLst>
              <a:ext uri="{FF2B5EF4-FFF2-40B4-BE49-F238E27FC236}">
                <a16:creationId xmlns:a16="http://schemas.microsoft.com/office/drawing/2014/main" id="{A01BE42A-29AD-40FC-153E-75D2E30749A4}"/>
              </a:ext>
            </a:extLst>
          </p:cNvPr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>
              <a:extLst>
                <a:ext uri="{FF2B5EF4-FFF2-40B4-BE49-F238E27FC236}">
                  <a16:creationId xmlns:a16="http://schemas.microsoft.com/office/drawing/2014/main" id="{95E661EC-A583-1B79-FE82-9C7D3A5CF6FA}"/>
                </a:ext>
              </a:extLst>
            </p:cNvPr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>
              <a:extLst>
                <a:ext uri="{FF2B5EF4-FFF2-40B4-BE49-F238E27FC236}">
                  <a16:creationId xmlns:a16="http://schemas.microsoft.com/office/drawing/2014/main" id="{4A5C6C1C-4EC4-6B5E-19C4-F5A2B0F4844C}"/>
                </a:ext>
              </a:extLst>
            </p:cNvPr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ourse: Introducción a la programación con Python">
            <a:extLst>
              <a:ext uri="{FF2B5EF4-FFF2-40B4-BE49-F238E27FC236}">
                <a16:creationId xmlns:a16="http://schemas.microsoft.com/office/drawing/2014/main" id="{9E9526B0-24E8-2F86-7492-879EC88F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65" y="3109562"/>
            <a:ext cx="1827212" cy="6171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Qué es el framework Angular? - Inicionet">
            <a:extLst>
              <a:ext uri="{FF2B5EF4-FFF2-40B4-BE49-F238E27FC236}">
                <a16:creationId xmlns:a16="http://schemas.microsoft.com/office/drawing/2014/main" id="{AE83F1DB-5084-CA69-FAF1-87309BD1A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6" name="Picture 8" descr="Node.js: Understanding the Complexities of JavaScript's Powerful Ecosystem  | by Mack Oyler | Medium">
            <a:extLst>
              <a:ext uri="{FF2B5EF4-FFF2-40B4-BE49-F238E27FC236}">
                <a16:creationId xmlns:a16="http://schemas.microsoft.com/office/drawing/2014/main" id="{047D75D2-6672-594D-94C6-1EA31B0B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83" y="1362560"/>
            <a:ext cx="1338262" cy="100439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ED1EDC-FEEC-45C4-98ED-476B326E76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429" t="17778" r="29911" b="20549"/>
          <a:stretch/>
        </p:blipFill>
        <p:spPr>
          <a:xfrm>
            <a:off x="5372375" y="2960559"/>
            <a:ext cx="902051" cy="684125"/>
          </a:xfrm>
          <a:prstGeom prst="roundRect">
            <a:avLst/>
          </a:prstGeom>
        </p:spPr>
      </p:pic>
      <p:pic>
        <p:nvPicPr>
          <p:cNvPr id="2060" name="Picture 12" descr="Visual Studio Code – Sep 2024 (version 1.94.2) (new version) – Gerardo  Rentería Blog">
            <a:extLst>
              <a:ext uri="{FF2B5EF4-FFF2-40B4-BE49-F238E27FC236}">
                <a16:creationId xmlns:a16="http://schemas.microsoft.com/office/drawing/2014/main" id="{DA29A58F-4762-DFEB-3E30-32A24784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93" y="2174170"/>
            <a:ext cx="1214819" cy="62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ootstrap 4. ¿Vale la pena actualizar? - SEOCOM - Agencia SEO y Marketing  Digital">
            <a:extLst>
              <a:ext uri="{FF2B5EF4-FFF2-40B4-BE49-F238E27FC236}">
                <a16:creationId xmlns:a16="http://schemas.microsoft.com/office/drawing/2014/main" id="{2CE9FC47-14E3-48C8-E43A-D466A78C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9" y="1806333"/>
            <a:ext cx="779638" cy="6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0 trucos para migrar de Ionic 1 a Ionic 3 - TRBL Services">
            <a:extLst>
              <a:ext uri="{FF2B5EF4-FFF2-40B4-BE49-F238E27FC236}">
                <a16:creationId xmlns:a16="http://schemas.microsoft.com/office/drawing/2014/main" id="{2B953D57-F3F4-7457-291A-C4451B60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80" y="1526154"/>
            <a:ext cx="1185927" cy="11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dis Explained in 5 Minutes [Ultimate Introduction Guide]">
            <a:extLst>
              <a:ext uri="{FF2B5EF4-FFF2-40B4-BE49-F238E27FC236}">
                <a16:creationId xmlns:a16="http://schemas.microsoft.com/office/drawing/2014/main" id="{8A1E7F71-20A3-B098-D7BD-22F9E58CC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29936" r="16486" b="33836"/>
          <a:stretch/>
        </p:blipFill>
        <p:spPr bwMode="auto">
          <a:xfrm>
            <a:off x="7129903" y="4292770"/>
            <a:ext cx="1540801" cy="5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Why PostgreSQL is the Most Popular Database? | by Oliver Foster |  Stackademic">
            <a:extLst>
              <a:ext uri="{FF2B5EF4-FFF2-40B4-BE49-F238E27FC236}">
                <a16:creationId xmlns:a16="http://schemas.microsoft.com/office/drawing/2014/main" id="{3E0100B2-955B-CA8E-75A0-BB6AE9C6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24" y="3083057"/>
            <a:ext cx="1881414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 Maps – Información – Google Maps">
            <a:extLst>
              <a:ext uri="{FF2B5EF4-FFF2-40B4-BE49-F238E27FC236}">
                <a16:creationId xmlns:a16="http://schemas.microsoft.com/office/drawing/2014/main" id="{447A7DA1-433A-6155-F5ED-1AF14609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55" y="2075200"/>
            <a:ext cx="1079986" cy="11312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earning Angular Fundamentals (Getting Started with Basics) | by Instaily  Academy | Medium">
            <a:extLst>
              <a:ext uri="{FF2B5EF4-FFF2-40B4-BE49-F238E27FC236}">
                <a16:creationId xmlns:a16="http://schemas.microsoft.com/office/drawing/2014/main" id="{9E306411-3F7A-D09D-9736-E629052C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55" y="1109680"/>
            <a:ext cx="1795361" cy="89653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Recuperar servidor linode eliminado por error, rebuild">
            <a:extLst>
              <a:ext uri="{FF2B5EF4-FFF2-40B4-BE49-F238E27FC236}">
                <a16:creationId xmlns:a16="http://schemas.microsoft.com/office/drawing/2014/main" id="{296CB48C-44FE-42EB-7B6A-1F0859FFEF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8092" y="4224329"/>
            <a:ext cx="1885951" cy="681976"/>
          </a:xfrm>
          <a:prstGeom prst="rect">
            <a:avLst/>
          </a:prstGeom>
        </p:spPr>
      </p:pic>
      <p:pic>
        <p:nvPicPr>
          <p:cNvPr id="1026" name="Picture 2" descr="Docker Logo - símbolo, significado logotipo, historia, PNG">
            <a:extLst>
              <a:ext uri="{FF2B5EF4-FFF2-40B4-BE49-F238E27FC236}">
                <a16:creationId xmlns:a16="http://schemas.microsoft.com/office/drawing/2014/main" id="{3EF8BF39-D305-525B-84D3-E23C24CF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4" y="4081954"/>
            <a:ext cx="1902480" cy="10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Visual C++ - Wikipedia">
            <a:extLst>
              <a:ext uri="{FF2B5EF4-FFF2-40B4-BE49-F238E27FC236}">
                <a16:creationId xmlns:a16="http://schemas.microsoft.com/office/drawing/2014/main" id="{14A89E77-AA99-53E1-A792-1177CBDC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76" y="1217009"/>
            <a:ext cx="764254" cy="7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844A76-EEB8-E6C3-0C08-82C688CB0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655818" y="632265"/>
            <a:ext cx="4960617" cy="720090"/>
          </a:xfrm>
        </p:spPr>
        <p:txBody>
          <a:bodyPr/>
          <a:lstStyle/>
          <a:p>
            <a:r>
              <a:rPr lang="es-CL" dirty="0"/>
              <a:t>Demo app móvil</a:t>
            </a:r>
          </a:p>
        </p:txBody>
      </p:sp>
      <p:grpSp>
        <p:nvGrpSpPr>
          <p:cNvPr id="6" name="Google Shape;2743;p37">
            <a:extLst>
              <a:ext uri="{FF2B5EF4-FFF2-40B4-BE49-F238E27FC236}">
                <a16:creationId xmlns:a16="http://schemas.microsoft.com/office/drawing/2014/main" id="{6A4EFC70-C111-1BAF-AB0C-C4782F758C28}"/>
              </a:ext>
            </a:extLst>
          </p:cNvPr>
          <p:cNvGrpSpPr/>
          <p:nvPr/>
        </p:nvGrpSpPr>
        <p:grpSpPr>
          <a:xfrm>
            <a:off x="6842452" y="1905000"/>
            <a:ext cx="853748" cy="1785935"/>
            <a:chOff x="5980250" y="1255500"/>
            <a:chExt cx="1400400" cy="3456875"/>
          </a:xfrm>
        </p:grpSpPr>
        <p:sp>
          <p:nvSpPr>
            <p:cNvPr id="7" name="Google Shape;2744;p37">
              <a:extLst>
                <a:ext uri="{FF2B5EF4-FFF2-40B4-BE49-F238E27FC236}">
                  <a16:creationId xmlns:a16="http://schemas.microsoft.com/office/drawing/2014/main" id="{434D131C-14D2-3BFC-B76B-DA8F1EA5283A}"/>
                </a:ext>
              </a:extLst>
            </p:cNvPr>
            <p:cNvSpPr/>
            <p:nvPr/>
          </p:nvSpPr>
          <p:spPr>
            <a:xfrm>
              <a:off x="6180575" y="4598800"/>
              <a:ext cx="1200075" cy="113575"/>
            </a:xfrm>
            <a:custGeom>
              <a:avLst/>
              <a:gdLst/>
              <a:ahLst/>
              <a:cxnLst/>
              <a:rect l="l" t="t" r="r" b="b"/>
              <a:pathLst>
                <a:path w="48003" h="4543" extrusionOk="0">
                  <a:moveTo>
                    <a:pt x="24001" y="0"/>
                  </a:moveTo>
                  <a:cubicBezTo>
                    <a:pt x="10747" y="0"/>
                    <a:pt x="0" y="1016"/>
                    <a:pt x="0" y="2271"/>
                  </a:cubicBezTo>
                  <a:cubicBezTo>
                    <a:pt x="0" y="3525"/>
                    <a:pt x="10747" y="4542"/>
                    <a:pt x="24001" y="4542"/>
                  </a:cubicBezTo>
                  <a:cubicBezTo>
                    <a:pt x="37258" y="4542"/>
                    <a:pt x="48003" y="3525"/>
                    <a:pt x="48003" y="2271"/>
                  </a:cubicBezTo>
                  <a:cubicBezTo>
                    <a:pt x="48003" y="1016"/>
                    <a:pt x="37258" y="0"/>
                    <a:pt x="2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37">
              <a:extLst>
                <a:ext uri="{FF2B5EF4-FFF2-40B4-BE49-F238E27FC236}">
                  <a16:creationId xmlns:a16="http://schemas.microsoft.com/office/drawing/2014/main" id="{AE0C3FBF-C19E-1890-5342-849C650B8041}"/>
                </a:ext>
              </a:extLst>
            </p:cNvPr>
            <p:cNvSpPr/>
            <p:nvPr/>
          </p:nvSpPr>
          <p:spPr>
            <a:xfrm>
              <a:off x="6553025" y="1871275"/>
              <a:ext cx="133100" cy="143575"/>
            </a:xfrm>
            <a:custGeom>
              <a:avLst/>
              <a:gdLst/>
              <a:ahLst/>
              <a:cxnLst/>
              <a:rect l="l" t="t" r="r" b="b"/>
              <a:pathLst>
                <a:path w="5324" h="5743" extrusionOk="0">
                  <a:moveTo>
                    <a:pt x="3570" y="0"/>
                  </a:moveTo>
                  <a:cubicBezTo>
                    <a:pt x="3473" y="0"/>
                    <a:pt x="3355" y="17"/>
                    <a:pt x="3214" y="53"/>
                  </a:cubicBezTo>
                  <a:cubicBezTo>
                    <a:pt x="513" y="740"/>
                    <a:pt x="101" y="5600"/>
                    <a:pt x="1" y="5742"/>
                  </a:cubicBezTo>
                  <a:lnTo>
                    <a:pt x="101" y="5602"/>
                  </a:lnTo>
                  <a:cubicBezTo>
                    <a:pt x="101" y="5602"/>
                    <a:pt x="5324" y="0"/>
                    <a:pt x="3570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37">
              <a:extLst>
                <a:ext uri="{FF2B5EF4-FFF2-40B4-BE49-F238E27FC236}">
                  <a16:creationId xmlns:a16="http://schemas.microsoft.com/office/drawing/2014/main" id="{EFEA3CD9-916E-2E09-B160-7E5D98684A4E}"/>
                </a:ext>
              </a:extLst>
            </p:cNvPr>
            <p:cNvSpPr/>
            <p:nvPr/>
          </p:nvSpPr>
          <p:spPr>
            <a:xfrm>
              <a:off x="6499400" y="2158100"/>
              <a:ext cx="60475" cy="175600"/>
            </a:xfrm>
            <a:custGeom>
              <a:avLst/>
              <a:gdLst/>
              <a:ahLst/>
              <a:cxnLst/>
              <a:rect l="l" t="t" r="r" b="b"/>
              <a:pathLst>
                <a:path w="2419" h="7024" extrusionOk="0">
                  <a:moveTo>
                    <a:pt x="1161" y="1"/>
                  </a:moveTo>
                  <a:cubicBezTo>
                    <a:pt x="1161" y="1"/>
                    <a:pt x="360" y="5494"/>
                    <a:pt x="1" y="6483"/>
                  </a:cubicBezTo>
                  <a:lnTo>
                    <a:pt x="2418" y="7023"/>
                  </a:lnTo>
                  <a:lnTo>
                    <a:pt x="2418" y="7023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37">
              <a:extLst>
                <a:ext uri="{FF2B5EF4-FFF2-40B4-BE49-F238E27FC236}">
                  <a16:creationId xmlns:a16="http://schemas.microsoft.com/office/drawing/2014/main" id="{D70AA7E1-C987-16CD-2404-4776070A4275}"/>
                </a:ext>
              </a:extLst>
            </p:cNvPr>
            <p:cNvSpPr/>
            <p:nvPr/>
          </p:nvSpPr>
          <p:spPr>
            <a:xfrm>
              <a:off x="5980250" y="2031750"/>
              <a:ext cx="484725" cy="264175"/>
            </a:xfrm>
            <a:custGeom>
              <a:avLst/>
              <a:gdLst/>
              <a:ahLst/>
              <a:cxnLst/>
              <a:rect l="l" t="t" r="r" b="b"/>
              <a:pathLst>
                <a:path w="19389" h="10567" extrusionOk="0">
                  <a:moveTo>
                    <a:pt x="1210" y="1"/>
                  </a:moveTo>
                  <a:lnTo>
                    <a:pt x="1" y="9448"/>
                  </a:lnTo>
                  <a:lnTo>
                    <a:pt x="19389" y="10566"/>
                  </a:lnTo>
                  <a:lnTo>
                    <a:pt x="19389" y="6617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37">
              <a:extLst>
                <a:ext uri="{FF2B5EF4-FFF2-40B4-BE49-F238E27FC236}">
                  <a16:creationId xmlns:a16="http://schemas.microsoft.com/office/drawing/2014/main" id="{C6DC0E1D-A126-67F7-DF1C-33B1E1E71463}"/>
                </a:ext>
              </a:extLst>
            </p:cNvPr>
            <p:cNvSpPr/>
            <p:nvPr/>
          </p:nvSpPr>
          <p:spPr>
            <a:xfrm>
              <a:off x="5993725" y="2026800"/>
              <a:ext cx="461100" cy="262575"/>
            </a:xfrm>
            <a:custGeom>
              <a:avLst/>
              <a:gdLst/>
              <a:ahLst/>
              <a:cxnLst/>
              <a:rect l="l" t="t" r="r" b="b"/>
              <a:pathLst>
                <a:path w="18444" h="10503" extrusionOk="0">
                  <a:moveTo>
                    <a:pt x="1313" y="1"/>
                  </a:moveTo>
                  <a:lnTo>
                    <a:pt x="0" y="9253"/>
                  </a:lnTo>
                  <a:lnTo>
                    <a:pt x="18194" y="10503"/>
                  </a:lnTo>
                  <a:lnTo>
                    <a:pt x="18443" y="6207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37">
              <a:extLst>
                <a:ext uri="{FF2B5EF4-FFF2-40B4-BE49-F238E27FC236}">
                  <a16:creationId xmlns:a16="http://schemas.microsoft.com/office/drawing/2014/main" id="{09C454A2-4D58-273A-3162-FA7377CA3A0A}"/>
                </a:ext>
              </a:extLst>
            </p:cNvPr>
            <p:cNvSpPr/>
            <p:nvPr/>
          </p:nvSpPr>
          <p:spPr>
            <a:xfrm>
              <a:off x="6455375" y="3002950"/>
              <a:ext cx="628300" cy="1388050"/>
            </a:xfrm>
            <a:custGeom>
              <a:avLst/>
              <a:gdLst/>
              <a:ahLst/>
              <a:cxnLst/>
              <a:rect l="l" t="t" r="r" b="b"/>
              <a:pathLst>
                <a:path w="25132" h="55522" extrusionOk="0">
                  <a:moveTo>
                    <a:pt x="25112" y="51194"/>
                  </a:moveTo>
                  <a:cubicBezTo>
                    <a:pt x="25100" y="51194"/>
                    <a:pt x="25075" y="51431"/>
                    <a:pt x="25035" y="52136"/>
                  </a:cubicBezTo>
                  <a:lnTo>
                    <a:pt x="25035" y="52136"/>
                  </a:lnTo>
                  <a:cubicBezTo>
                    <a:pt x="25107" y="51936"/>
                    <a:pt x="25132" y="51194"/>
                    <a:pt x="25112" y="51194"/>
                  </a:cubicBezTo>
                  <a:close/>
                  <a:moveTo>
                    <a:pt x="15831" y="0"/>
                  </a:moveTo>
                  <a:cubicBezTo>
                    <a:pt x="10035" y="0"/>
                    <a:pt x="1139" y="3130"/>
                    <a:pt x="1139" y="3130"/>
                  </a:cubicBezTo>
                  <a:cubicBezTo>
                    <a:pt x="1173" y="5038"/>
                    <a:pt x="0" y="25052"/>
                    <a:pt x="2574" y="30782"/>
                  </a:cubicBezTo>
                  <a:cubicBezTo>
                    <a:pt x="5147" y="36510"/>
                    <a:pt x="20435" y="48903"/>
                    <a:pt x="20947" y="51750"/>
                  </a:cubicBezTo>
                  <a:cubicBezTo>
                    <a:pt x="21108" y="52641"/>
                    <a:pt x="21396" y="52878"/>
                    <a:pt x="21718" y="52878"/>
                  </a:cubicBezTo>
                  <a:cubicBezTo>
                    <a:pt x="22086" y="52878"/>
                    <a:pt x="22499" y="52569"/>
                    <a:pt x="22819" y="52569"/>
                  </a:cubicBezTo>
                  <a:cubicBezTo>
                    <a:pt x="23115" y="52569"/>
                    <a:pt x="23331" y="52834"/>
                    <a:pt x="23358" y="53855"/>
                  </a:cubicBezTo>
                  <a:cubicBezTo>
                    <a:pt x="23390" y="55023"/>
                    <a:pt x="23612" y="55521"/>
                    <a:pt x="23885" y="55521"/>
                  </a:cubicBezTo>
                  <a:cubicBezTo>
                    <a:pt x="24334" y="55521"/>
                    <a:pt x="24923" y="54169"/>
                    <a:pt x="25030" y="52230"/>
                  </a:cubicBezTo>
                  <a:cubicBezTo>
                    <a:pt x="25032" y="52198"/>
                    <a:pt x="25034" y="52166"/>
                    <a:pt x="25035" y="52136"/>
                  </a:cubicBezTo>
                  <a:lnTo>
                    <a:pt x="25035" y="52136"/>
                  </a:lnTo>
                  <a:cubicBezTo>
                    <a:pt x="25024" y="52167"/>
                    <a:pt x="25012" y="52184"/>
                    <a:pt x="24998" y="52184"/>
                  </a:cubicBezTo>
                  <a:cubicBezTo>
                    <a:pt x="24946" y="52184"/>
                    <a:pt x="24875" y="51904"/>
                    <a:pt x="24786" y="51045"/>
                  </a:cubicBezTo>
                  <a:cubicBezTo>
                    <a:pt x="24444" y="47750"/>
                    <a:pt x="22938" y="46746"/>
                    <a:pt x="17876" y="37687"/>
                  </a:cubicBezTo>
                  <a:cubicBezTo>
                    <a:pt x="15170" y="32842"/>
                    <a:pt x="10727" y="30184"/>
                    <a:pt x="10925" y="24726"/>
                  </a:cubicBezTo>
                  <a:cubicBezTo>
                    <a:pt x="11123" y="19270"/>
                    <a:pt x="20241" y="10172"/>
                    <a:pt x="20698" y="3130"/>
                  </a:cubicBezTo>
                  <a:cubicBezTo>
                    <a:pt x="20851" y="783"/>
                    <a:pt x="18729" y="0"/>
                    <a:pt x="15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37">
              <a:extLst>
                <a:ext uri="{FF2B5EF4-FFF2-40B4-BE49-F238E27FC236}">
                  <a16:creationId xmlns:a16="http://schemas.microsoft.com/office/drawing/2014/main" id="{AFBBFB3D-2116-2C8B-03B3-C69AB15ACCA6}"/>
                </a:ext>
              </a:extLst>
            </p:cNvPr>
            <p:cNvSpPr/>
            <p:nvPr/>
          </p:nvSpPr>
          <p:spPr>
            <a:xfrm>
              <a:off x="6494450" y="2835525"/>
              <a:ext cx="532800" cy="1823750"/>
            </a:xfrm>
            <a:custGeom>
              <a:avLst/>
              <a:gdLst/>
              <a:ahLst/>
              <a:cxnLst/>
              <a:rect l="l" t="t" r="r" b="b"/>
              <a:pathLst>
                <a:path w="21312" h="72950" extrusionOk="0">
                  <a:moveTo>
                    <a:pt x="17241" y="1"/>
                  </a:moveTo>
                  <a:lnTo>
                    <a:pt x="2689" y="7625"/>
                  </a:lnTo>
                  <a:cubicBezTo>
                    <a:pt x="2689" y="7625"/>
                    <a:pt x="4271" y="26307"/>
                    <a:pt x="4241" y="33127"/>
                  </a:cubicBezTo>
                  <a:cubicBezTo>
                    <a:pt x="4214" y="39946"/>
                    <a:pt x="9560" y="60277"/>
                    <a:pt x="8058" y="65826"/>
                  </a:cubicBezTo>
                  <a:cubicBezTo>
                    <a:pt x="6556" y="71373"/>
                    <a:pt x="1" y="71885"/>
                    <a:pt x="2344" y="72655"/>
                  </a:cubicBezTo>
                  <a:cubicBezTo>
                    <a:pt x="2970" y="72860"/>
                    <a:pt x="3522" y="72950"/>
                    <a:pt x="4075" y="72950"/>
                  </a:cubicBezTo>
                  <a:cubicBezTo>
                    <a:pt x="5592" y="72950"/>
                    <a:pt x="7126" y="72278"/>
                    <a:pt x="10282" y="71481"/>
                  </a:cubicBezTo>
                  <a:cubicBezTo>
                    <a:pt x="14590" y="70395"/>
                    <a:pt x="13144" y="69154"/>
                    <a:pt x="13486" y="67471"/>
                  </a:cubicBezTo>
                  <a:cubicBezTo>
                    <a:pt x="13828" y="65790"/>
                    <a:pt x="16559" y="50206"/>
                    <a:pt x="14340" y="44528"/>
                  </a:cubicBezTo>
                  <a:cubicBezTo>
                    <a:pt x="12121" y="38851"/>
                    <a:pt x="12094" y="39596"/>
                    <a:pt x="16703" y="21373"/>
                  </a:cubicBezTo>
                  <a:cubicBezTo>
                    <a:pt x="21311" y="3151"/>
                    <a:pt x="17241" y="1"/>
                    <a:pt x="17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37">
              <a:extLst>
                <a:ext uri="{FF2B5EF4-FFF2-40B4-BE49-F238E27FC236}">
                  <a16:creationId xmlns:a16="http://schemas.microsoft.com/office/drawing/2014/main" id="{79ACE7EB-BC8D-9097-140A-EF45885B3EAA}"/>
                </a:ext>
              </a:extLst>
            </p:cNvPr>
            <p:cNvSpPr/>
            <p:nvPr/>
          </p:nvSpPr>
          <p:spPr>
            <a:xfrm>
              <a:off x="6544825" y="1683800"/>
              <a:ext cx="118700" cy="108200"/>
            </a:xfrm>
            <a:custGeom>
              <a:avLst/>
              <a:gdLst/>
              <a:ahLst/>
              <a:cxnLst/>
              <a:rect l="l" t="t" r="r" b="b"/>
              <a:pathLst>
                <a:path w="4748" h="4328" extrusionOk="0">
                  <a:moveTo>
                    <a:pt x="484" y="1"/>
                  </a:moveTo>
                  <a:lnTo>
                    <a:pt x="484" y="1"/>
                  </a:lnTo>
                  <a:cubicBezTo>
                    <a:pt x="426" y="245"/>
                    <a:pt x="531" y="1708"/>
                    <a:pt x="484" y="2648"/>
                  </a:cubicBezTo>
                  <a:cubicBezTo>
                    <a:pt x="434" y="3588"/>
                    <a:pt x="1" y="4117"/>
                    <a:pt x="844" y="4215"/>
                  </a:cubicBezTo>
                  <a:cubicBezTo>
                    <a:pt x="1184" y="4253"/>
                    <a:pt x="1657" y="4327"/>
                    <a:pt x="2147" y="4327"/>
                  </a:cubicBezTo>
                  <a:cubicBezTo>
                    <a:pt x="2870" y="4327"/>
                    <a:pt x="3629" y="4166"/>
                    <a:pt x="4047" y="3491"/>
                  </a:cubicBezTo>
                  <a:cubicBezTo>
                    <a:pt x="4747" y="2359"/>
                    <a:pt x="484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37">
              <a:extLst>
                <a:ext uri="{FF2B5EF4-FFF2-40B4-BE49-F238E27FC236}">
                  <a16:creationId xmlns:a16="http://schemas.microsoft.com/office/drawing/2014/main" id="{79F5FE31-D1AA-5BDD-4E80-49A0BB8D8755}"/>
                </a:ext>
              </a:extLst>
            </p:cNvPr>
            <p:cNvSpPr/>
            <p:nvPr/>
          </p:nvSpPr>
          <p:spPr>
            <a:xfrm>
              <a:off x="6504700" y="1470325"/>
              <a:ext cx="307625" cy="426950"/>
            </a:xfrm>
            <a:custGeom>
              <a:avLst/>
              <a:gdLst/>
              <a:ahLst/>
              <a:cxnLst/>
              <a:rect l="l" t="t" r="r" b="b"/>
              <a:pathLst>
                <a:path w="12305" h="17078" extrusionOk="0">
                  <a:moveTo>
                    <a:pt x="5402" y="1"/>
                  </a:moveTo>
                  <a:cubicBezTo>
                    <a:pt x="2298" y="1"/>
                    <a:pt x="1" y="1295"/>
                    <a:pt x="742" y="4378"/>
                  </a:cubicBezTo>
                  <a:cubicBezTo>
                    <a:pt x="1493" y="7507"/>
                    <a:pt x="2477" y="10910"/>
                    <a:pt x="4206" y="12183"/>
                  </a:cubicBezTo>
                  <a:cubicBezTo>
                    <a:pt x="4206" y="12183"/>
                    <a:pt x="4676" y="12415"/>
                    <a:pt x="5302" y="12415"/>
                  </a:cubicBezTo>
                  <a:cubicBezTo>
                    <a:pt x="5414" y="12415"/>
                    <a:pt x="5531" y="12408"/>
                    <a:pt x="5652" y="12390"/>
                  </a:cubicBezTo>
                  <a:lnTo>
                    <a:pt x="6017" y="16620"/>
                  </a:lnTo>
                  <a:cubicBezTo>
                    <a:pt x="6017" y="16620"/>
                    <a:pt x="7036" y="17078"/>
                    <a:pt x="8247" y="17078"/>
                  </a:cubicBezTo>
                  <a:cubicBezTo>
                    <a:pt x="9389" y="17078"/>
                    <a:pt x="10700" y="16670"/>
                    <a:pt x="11486" y="15087"/>
                  </a:cubicBezTo>
                  <a:lnTo>
                    <a:pt x="10279" y="7405"/>
                  </a:lnTo>
                  <a:cubicBezTo>
                    <a:pt x="10279" y="7405"/>
                    <a:pt x="12304" y="6252"/>
                    <a:pt x="12116" y="4172"/>
                  </a:cubicBezTo>
                  <a:cubicBezTo>
                    <a:pt x="12028" y="3211"/>
                    <a:pt x="11502" y="2952"/>
                    <a:pt x="10961" y="2952"/>
                  </a:cubicBezTo>
                  <a:cubicBezTo>
                    <a:pt x="10334" y="2952"/>
                    <a:pt x="9688" y="3300"/>
                    <a:pt x="9688" y="3300"/>
                  </a:cubicBezTo>
                  <a:cubicBezTo>
                    <a:pt x="9688" y="3300"/>
                    <a:pt x="8714" y="40"/>
                    <a:pt x="5540" y="2"/>
                  </a:cubicBezTo>
                  <a:cubicBezTo>
                    <a:pt x="5494" y="1"/>
                    <a:pt x="5448" y="1"/>
                    <a:pt x="5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37">
              <a:extLst>
                <a:ext uri="{FF2B5EF4-FFF2-40B4-BE49-F238E27FC236}">
                  <a16:creationId xmlns:a16="http://schemas.microsoft.com/office/drawing/2014/main" id="{3D857599-70FE-70D9-EE32-E6CE871C5296}"/>
                </a:ext>
              </a:extLst>
            </p:cNvPr>
            <p:cNvSpPr/>
            <p:nvPr/>
          </p:nvSpPr>
          <p:spPr>
            <a:xfrm>
              <a:off x="6645975" y="1740575"/>
              <a:ext cx="107800" cy="56850"/>
            </a:xfrm>
            <a:custGeom>
              <a:avLst/>
              <a:gdLst/>
              <a:ahLst/>
              <a:cxnLst/>
              <a:rect l="l" t="t" r="r" b="b"/>
              <a:pathLst>
                <a:path w="4312" h="2274" extrusionOk="0">
                  <a:moveTo>
                    <a:pt x="3946" y="1"/>
                  </a:moveTo>
                  <a:cubicBezTo>
                    <a:pt x="3880" y="1"/>
                    <a:pt x="3744" y="75"/>
                    <a:pt x="3528" y="250"/>
                  </a:cubicBezTo>
                  <a:cubicBezTo>
                    <a:pt x="2118" y="1399"/>
                    <a:pt x="1" y="1579"/>
                    <a:pt x="1" y="1579"/>
                  </a:cubicBezTo>
                  <a:lnTo>
                    <a:pt x="61" y="2270"/>
                  </a:lnTo>
                  <a:lnTo>
                    <a:pt x="123" y="2273"/>
                  </a:lnTo>
                  <a:cubicBezTo>
                    <a:pt x="128" y="2273"/>
                    <a:pt x="134" y="2273"/>
                    <a:pt x="139" y="2273"/>
                  </a:cubicBezTo>
                  <a:cubicBezTo>
                    <a:pt x="2526" y="2273"/>
                    <a:pt x="4311" y="1"/>
                    <a:pt x="3946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37">
              <a:extLst>
                <a:ext uri="{FF2B5EF4-FFF2-40B4-BE49-F238E27FC236}">
                  <a16:creationId xmlns:a16="http://schemas.microsoft.com/office/drawing/2014/main" id="{A28B85EE-180C-4173-F514-F0CB3EE3E1AD}"/>
                </a:ext>
              </a:extLst>
            </p:cNvPr>
            <p:cNvSpPr/>
            <p:nvPr/>
          </p:nvSpPr>
          <p:spPr>
            <a:xfrm>
              <a:off x="6495650" y="1390800"/>
              <a:ext cx="489600" cy="378125"/>
            </a:xfrm>
            <a:custGeom>
              <a:avLst/>
              <a:gdLst/>
              <a:ahLst/>
              <a:cxnLst/>
              <a:rect l="l" t="t" r="r" b="b"/>
              <a:pathLst>
                <a:path w="19584" h="15125" extrusionOk="0">
                  <a:moveTo>
                    <a:pt x="6954" y="0"/>
                  </a:moveTo>
                  <a:cubicBezTo>
                    <a:pt x="5864" y="0"/>
                    <a:pt x="4628" y="193"/>
                    <a:pt x="3934" y="942"/>
                  </a:cubicBezTo>
                  <a:cubicBezTo>
                    <a:pt x="2730" y="2239"/>
                    <a:pt x="1240" y="1441"/>
                    <a:pt x="517" y="3874"/>
                  </a:cubicBezTo>
                  <a:cubicBezTo>
                    <a:pt x="214" y="4647"/>
                    <a:pt x="1" y="5660"/>
                    <a:pt x="285" y="6746"/>
                  </a:cubicBezTo>
                  <a:cubicBezTo>
                    <a:pt x="460" y="7952"/>
                    <a:pt x="910" y="9774"/>
                    <a:pt x="1847" y="10349"/>
                  </a:cubicBezTo>
                  <a:cubicBezTo>
                    <a:pt x="1847" y="10349"/>
                    <a:pt x="1688" y="9067"/>
                    <a:pt x="1654" y="7943"/>
                  </a:cubicBezTo>
                  <a:cubicBezTo>
                    <a:pt x="2333" y="7839"/>
                    <a:pt x="3153" y="7347"/>
                    <a:pt x="3975" y="7296"/>
                  </a:cubicBezTo>
                  <a:cubicBezTo>
                    <a:pt x="4049" y="7292"/>
                    <a:pt x="4120" y="7290"/>
                    <a:pt x="4190" y="7290"/>
                  </a:cubicBezTo>
                  <a:cubicBezTo>
                    <a:pt x="4948" y="7290"/>
                    <a:pt x="5460" y="7539"/>
                    <a:pt x="6075" y="7539"/>
                  </a:cubicBezTo>
                  <a:cubicBezTo>
                    <a:pt x="6413" y="7539"/>
                    <a:pt x="6782" y="7464"/>
                    <a:pt x="7240" y="7230"/>
                  </a:cubicBezTo>
                  <a:cubicBezTo>
                    <a:pt x="7253" y="7229"/>
                    <a:pt x="7267" y="7229"/>
                    <a:pt x="7280" y="7229"/>
                  </a:cubicBezTo>
                  <a:cubicBezTo>
                    <a:pt x="8519" y="7229"/>
                    <a:pt x="8989" y="8468"/>
                    <a:pt x="9427" y="8468"/>
                  </a:cubicBezTo>
                  <a:cubicBezTo>
                    <a:pt x="9490" y="8468"/>
                    <a:pt x="9553" y="8442"/>
                    <a:pt x="9617" y="8383"/>
                  </a:cubicBezTo>
                  <a:cubicBezTo>
                    <a:pt x="10184" y="7864"/>
                    <a:pt x="9795" y="6555"/>
                    <a:pt x="11177" y="6139"/>
                  </a:cubicBezTo>
                  <a:cubicBezTo>
                    <a:pt x="11177" y="6139"/>
                    <a:pt x="11242" y="6124"/>
                    <a:pt x="11343" y="6124"/>
                  </a:cubicBezTo>
                  <a:cubicBezTo>
                    <a:pt x="11658" y="6124"/>
                    <a:pt x="12322" y="6276"/>
                    <a:pt x="12390" y="7533"/>
                  </a:cubicBezTo>
                  <a:cubicBezTo>
                    <a:pt x="12428" y="8221"/>
                    <a:pt x="12198" y="8894"/>
                    <a:pt x="11780" y="9441"/>
                  </a:cubicBezTo>
                  <a:cubicBezTo>
                    <a:pt x="11452" y="9871"/>
                    <a:pt x="11071" y="10256"/>
                    <a:pt x="10642" y="10586"/>
                  </a:cubicBezTo>
                  <a:cubicBezTo>
                    <a:pt x="10642" y="10586"/>
                    <a:pt x="9943" y="11526"/>
                    <a:pt x="9727" y="12633"/>
                  </a:cubicBezTo>
                  <a:cubicBezTo>
                    <a:pt x="9642" y="13065"/>
                    <a:pt x="9654" y="13385"/>
                    <a:pt x="9699" y="13617"/>
                  </a:cubicBezTo>
                  <a:cubicBezTo>
                    <a:pt x="9635" y="13822"/>
                    <a:pt x="9583" y="14031"/>
                    <a:pt x="9544" y="14243"/>
                  </a:cubicBezTo>
                  <a:cubicBezTo>
                    <a:pt x="9420" y="14901"/>
                    <a:pt x="9592" y="15125"/>
                    <a:pt x="9936" y="15125"/>
                  </a:cubicBezTo>
                  <a:cubicBezTo>
                    <a:pt x="10504" y="15125"/>
                    <a:pt x="11541" y="14515"/>
                    <a:pt x="12492" y="14243"/>
                  </a:cubicBezTo>
                  <a:cubicBezTo>
                    <a:pt x="14018" y="13804"/>
                    <a:pt x="15766" y="12757"/>
                    <a:pt x="16638" y="11970"/>
                  </a:cubicBezTo>
                  <a:cubicBezTo>
                    <a:pt x="17512" y="11184"/>
                    <a:pt x="19584" y="10966"/>
                    <a:pt x="17728" y="8127"/>
                  </a:cubicBezTo>
                  <a:cubicBezTo>
                    <a:pt x="15872" y="5289"/>
                    <a:pt x="14184" y="827"/>
                    <a:pt x="10837" y="421"/>
                  </a:cubicBezTo>
                  <a:cubicBezTo>
                    <a:pt x="10286" y="235"/>
                    <a:pt x="9803" y="195"/>
                    <a:pt x="9488" y="195"/>
                  </a:cubicBezTo>
                  <a:cubicBezTo>
                    <a:pt x="9246" y="195"/>
                    <a:pt x="9103" y="218"/>
                    <a:pt x="9103" y="218"/>
                  </a:cubicBezTo>
                  <a:cubicBezTo>
                    <a:pt x="9103" y="218"/>
                    <a:pt x="8111" y="0"/>
                    <a:pt x="6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37">
              <a:extLst>
                <a:ext uri="{FF2B5EF4-FFF2-40B4-BE49-F238E27FC236}">
                  <a16:creationId xmlns:a16="http://schemas.microsoft.com/office/drawing/2014/main" id="{A1FBAFB2-0B64-3EA3-6E7F-9BC16AC38F33}"/>
                </a:ext>
              </a:extLst>
            </p:cNvPr>
            <p:cNvSpPr/>
            <p:nvPr/>
          </p:nvSpPr>
          <p:spPr>
            <a:xfrm>
              <a:off x="6571900" y="1255500"/>
              <a:ext cx="369450" cy="300325"/>
            </a:xfrm>
            <a:custGeom>
              <a:avLst/>
              <a:gdLst/>
              <a:ahLst/>
              <a:cxnLst/>
              <a:rect l="l" t="t" r="r" b="b"/>
              <a:pathLst>
                <a:path w="14778" h="12013" extrusionOk="0">
                  <a:moveTo>
                    <a:pt x="4928" y="0"/>
                  </a:moveTo>
                  <a:cubicBezTo>
                    <a:pt x="4440" y="0"/>
                    <a:pt x="4400" y="3483"/>
                    <a:pt x="4706" y="4860"/>
                  </a:cubicBezTo>
                  <a:cubicBezTo>
                    <a:pt x="4923" y="5833"/>
                    <a:pt x="5566" y="6369"/>
                    <a:pt x="5968" y="6768"/>
                  </a:cubicBezTo>
                  <a:cubicBezTo>
                    <a:pt x="5140" y="6127"/>
                    <a:pt x="4014" y="5707"/>
                    <a:pt x="2479" y="5707"/>
                  </a:cubicBezTo>
                  <a:cubicBezTo>
                    <a:pt x="2278" y="5707"/>
                    <a:pt x="2070" y="5714"/>
                    <a:pt x="1855" y="5729"/>
                  </a:cubicBezTo>
                  <a:cubicBezTo>
                    <a:pt x="1479" y="5873"/>
                    <a:pt x="1143" y="6075"/>
                    <a:pt x="884" y="6355"/>
                  </a:cubicBezTo>
                  <a:cubicBezTo>
                    <a:pt x="601" y="6660"/>
                    <a:pt x="302" y="6849"/>
                    <a:pt x="1" y="6991"/>
                  </a:cubicBezTo>
                  <a:cubicBezTo>
                    <a:pt x="30" y="6984"/>
                    <a:pt x="557" y="6854"/>
                    <a:pt x="1326" y="6854"/>
                  </a:cubicBezTo>
                  <a:cubicBezTo>
                    <a:pt x="3097" y="6854"/>
                    <a:pt x="6153" y="7543"/>
                    <a:pt x="7374" y="12012"/>
                  </a:cubicBezTo>
                  <a:cubicBezTo>
                    <a:pt x="7541" y="11819"/>
                    <a:pt x="7776" y="11657"/>
                    <a:pt x="8126" y="11551"/>
                  </a:cubicBezTo>
                  <a:cubicBezTo>
                    <a:pt x="8172" y="11544"/>
                    <a:pt x="8220" y="11538"/>
                    <a:pt x="8268" y="11538"/>
                  </a:cubicBezTo>
                  <a:cubicBezTo>
                    <a:pt x="8171" y="10822"/>
                    <a:pt x="8002" y="9977"/>
                    <a:pt x="7679" y="9156"/>
                  </a:cubicBezTo>
                  <a:lnTo>
                    <a:pt x="7679" y="9156"/>
                  </a:lnTo>
                  <a:lnTo>
                    <a:pt x="7815" y="9190"/>
                  </a:lnTo>
                  <a:cubicBezTo>
                    <a:pt x="9132" y="9530"/>
                    <a:pt x="10834" y="9403"/>
                    <a:pt x="12549" y="9536"/>
                  </a:cubicBezTo>
                  <a:cubicBezTo>
                    <a:pt x="12611" y="9541"/>
                    <a:pt x="12673" y="9544"/>
                    <a:pt x="12733" y="9544"/>
                  </a:cubicBezTo>
                  <a:cubicBezTo>
                    <a:pt x="14180" y="9544"/>
                    <a:pt x="14778" y="8178"/>
                    <a:pt x="14072" y="8178"/>
                  </a:cubicBezTo>
                  <a:cubicBezTo>
                    <a:pt x="14009" y="8178"/>
                    <a:pt x="13936" y="8189"/>
                    <a:pt x="13852" y="8213"/>
                  </a:cubicBezTo>
                  <a:cubicBezTo>
                    <a:pt x="13736" y="8245"/>
                    <a:pt x="13609" y="8260"/>
                    <a:pt x="13475" y="8260"/>
                  </a:cubicBezTo>
                  <a:cubicBezTo>
                    <a:pt x="12385" y="8260"/>
                    <a:pt x="10762" y="7294"/>
                    <a:pt x="9494" y="7096"/>
                  </a:cubicBezTo>
                  <a:cubicBezTo>
                    <a:pt x="9308" y="7067"/>
                    <a:pt x="9131" y="7054"/>
                    <a:pt x="8965" y="7054"/>
                  </a:cubicBezTo>
                  <a:cubicBezTo>
                    <a:pt x="7861" y="7054"/>
                    <a:pt x="7218" y="7617"/>
                    <a:pt x="7218" y="7617"/>
                  </a:cubicBezTo>
                  <a:cubicBezTo>
                    <a:pt x="7218" y="7617"/>
                    <a:pt x="7642" y="6996"/>
                    <a:pt x="7686" y="5491"/>
                  </a:cubicBezTo>
                  <a:cubicBezTo>
                    <a:pt x="7730" y="3986"/>
                    <a:pt x="6241" y="3153"/>
                    <a:pt x="5359" y="680"/>
                  </a:cubicBezTo>
                  <a:cubicBezTo>
                    <a:pt x="5189" y="201"/>
                    <a:pt x="5046" y="0"/>
                    <a:pt x="492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37">
              <a:extLst>
                <a:ext uri="{FF2B5EF4-FFF2-40B4-BE49-F238E27FC236}">
                  <a16:creationId xmlns:a16="http://schemas.microsoft.com/office/drawing/2014/main" id="{5E4EECD4-ACB6-723B-202D-0FA33AEE28F7}"/>
                </a:ext>
              </a:extLst>
            </p:cNvPr>
            <p:cNvSpPr/>
            <p:nvPr/>
          </p:nvSpPr>
          <p:spPr>
            <a:xfrm>
              <a:off x="6642225" y="1835400"/>
              <a:ext cx="11900" cy="37175"/>
            </a:xfrm>
            <a:custGeom>
              <a:avLst/>
              <a:gdLst/>
              <a:ahLst/>
              <a:cxnLst/>
              <a:rect l="l" t="t" r="r" b="b"/>
              <a:pathLst>
                <a:path w="476" h="1487" extrusionOk="0">
                  <a:moveTo>
                    <a:pt x="349" y="0"/>
                  </a:moveTo>
                  <a:cubicBezTo>
                    <a:pt x="1" y="641"/>
                    <a:pt x="143" y="1230"/>
                    <a:pt x="155" y="1278"/>
                  </a:cubicBezTo>
                  <a:cubicBezTo>
                    <a:pt x="166" y="1326"/>
                    <a:pt x="475" y="1486"/>
                    <a:pt x="475" y="1486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030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37">
              <a:extLst>
                <a:ext uri="{FF2B5EF4-FFF2-40B4-BE49-F238E27FC236}">
                  <a16:creationId xmlns:a16="http://schemas.microsoft.com/office/drawing/2014/main" id="{4659ED17-D7B9-2325-E27F-AC1714335E71}"/>
                </a:ext>
              </a:extLst>
            </p:cNvPr>
            <p:cNvSpPr/>
            <p:nvPr/>
          </p:nvSpPr>
          <p:spPr>
            <a:xfrm>
              <a:off x="6426175" y="1777575"/>
              <a:ext cx="618825" cy="1521025"/>
            </a:xfrm>
            <a:custGeom>
              <a:avLst/>
              <a:gdLst/>
              <a:ahLst/>
              <a:cxnLst/>
              <a:rect l="l" t="t" r="r" b="b"/>
              <a:pathLst>
                <a:path w="24753" h="60841" extrusionOk="0">
                  <a:moveTo>
                    <a:pt x="15187" y="1"/>
                  </a:moveTo>
                  <a:cubicBezTo>
                    <a:pt x="15006" y="1"/>
                    <a:pt x="14851" y="37"/>
                    <a:pt x="14742" y="99"/>
                  </a:cubicBezTo>
                  <a:cubicBezTo>
                    <a:pt x="14273" y="365"/>
                    <a:pt x="11400" y="2879"/>
                    <a:pt x="10990" y="3114"/>
                  </a:cubicBezTo>
                  <a:cubicBezTo>
                    <a:pt x="10305" y="3506"/>
                    <a:pt x="9837" y="3653"/>
                    <a:pt x="9521" y="3653"/>
                  </a:cubicBezTo>
                  <a:cubicBezTo>
                    <a:pt x="8565" y="3653"/>
                    <a:pt x="8989" y="2314"/>
                    <a:pt x="8989" y="2313"/>
                  </a:cubicBezTo>
                  <a:lnTo>
                    <a:pt x="8989" y="2313"/>
                  </a:lnTo>
                  <a:cubicBezTo>
                    <a:pt x="8988" y="2314"/>
                    <a:pt x="5546" y="7174"/>
                    <a:pt x="4181" y="10168"/>
                  </a:cubicBezTo>
                  <a:cubicBezTo>
                    <a:pt x="2815" y="13162"/>
                    <a:pt x="2987" y="12891"/>
                    <a:pt x="3926" y="17118"/>
                  </a:cubicBezTo>
                  <a:cubicBezTo>
                    <a:pt x="4865" y="21344"/>
                    <a:pt x="3839" y="24329"/>
                    <a:pt x="2359" y="29508"/>
                  </a:cubicBezTo>
                  <a:cubicBezTo>
                    <a:pt x="878" y="34687"/>
                    <a:pt x="1" y="60261"/>
                    <a:pt x="1" y="60261"/>
                  </a:cubicBezTo>
                  <a:cubicBezTo>
                    <a:pt x="1589" y="60674"/>
                    <a:pt x="3491" y="60841"/>
                    <a:pt x="5526" y="60841"/>
                  </a:cubicBezTo>
                  <a:cubicBezTo>
                    <a:pt x="13991" y="60841"/>
                    <a:pt x="24752" y="57956"/>
                    <a:pt x="24752" y="57956"/>
                  </a:cubicBezTo>
                  <a:cubicBezTo>
                    <a:pt x="24580" y="52664"/>
                    <a:pt x="20830" y="38405"/>
                    <a:pt x="18809" y="34427"/>
                  </a:cubicBezTo>
                  <a:cubicBezTo>
                    <a:pt x="16789" y="30450"/>
                    <a:pt x="17926" y="24516"/>
                    <a:pt x="19126" y="20886"/>
                  </a:cubicBezTo>
                  <a:cubicBezTo>
                    <a:pt x="20326" y="17258"/>
                    <a:pt x="21209" y="8985"/>
                    <a:pt x="19946" y="6351"/>
                  </a:cubicBezTo>
                  <a:cubicBezTo>
                    <a:pt x="18684" y="3717"/>
                    <a:pt x="17672" y="3176"/>
                    <a:pt x="17105" y="1607"/>
                  </a:cubicBezTo>
                  <a:cubicBezTo>
                    <a:pt x="16669" y="400"/>
                    <a:pt x="15785" y="1"/>
                    <a:pt x="1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37">
              <a:extLst>
                <a:ext uri="{FF2B5EF4-FFF2-40B4-BE49-F238E27FC236}">
                  <a16:creationId xmlns:a16="http://schemas.microsoft.com/office/drawing/2014/main" id="{2D668932-A7E2-C41F-9222-7362FA673AE8}"/>
                </a:ext>
              </a:extLst>
            </p:cNvPr>
            <p:cNvSpPr/>
            <p:nvPr/>
          </p:nvSpPr>
          <p:spPr>
            <a:xfrm>
              <a:off x="5980250" y="2164650"/>
              <a:ext cx="610850" cy="285875"/>
            </a:xfrm>
            <a:custGeom>
              <a:avLst/>
              <a:gdLst/>
              <a:ahLst/>
              <a:cxnLst/>
              <a:rect l="l" t="t" r="r" b="b"/>
              <a:pathLst>
                <a:path w="24434" h="11435" extrusionOk="0">
                  <a:moveTo>
                    <a:pt x="6267" y="0"/>
                  </a:moveTo>
                  <a:cubicBezTo>
                    <a:pt x="5611" y="0"/>
                    <a:pt x="1" y="4132"/>
                    <a:pt x="1" y="4132"/>
                  </a:cubicBezTo>
                  <a:lnTo>
                    <a:pt x="3218" y="5553"/>
                  </a:lnTo>
                  <a:lnTo>
                    <a:pt x="17445" y="11434"/>
                  </a:lnTo>
                  <a:lnTo>
                    <a:pt x="24434" y="7257"/>
                  </a:lnTo>
                  <a:cubicBezTo>
                    <a:pt x="24434" y="7257"/>
                    <a:pt x="6727" y="216"/>
                    <a:pt x="6306" y="8"/>
                  </a:cubicBezTo>
                  <a:cubicBezTo>
                    <a:pt x="6296" y="3"/>
                    <a:pt x="6283" y="0"/>
                    <a:pt x="626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37">
              <a:extLst>
                <a:ext uri="{FF2B5EF4-FFF2-40B4-BE49-F238E27FC236}">
                  <a16:creationId xmlns:a16="http://schemas.microsoft.com/office/drawing/2014/main" id="{57B0D536-E2C8-01F5-9214-E944CDB048F9}"/>
                </a:ext>
              </a:extLst>
            </p:cNvPr>
            <p:cNvSpPr/>
            <p:nvPr/>
          </p:nvSpPr>
          <p:spPr>
            <a:xfrm>
              <a:off x="6249450" y="2417475"/>
              <a:ext cx="291350" cy="97800"/>
            </a:xfrm>
            <a:custGeom>
              <a:avLst/>
              <a:gdLst/>
              <a:ahLst/>
              <a:cxnLst/>
              <a:rect l="l" t="t" r="r" b="b"/>
              <a:pathLst>
                <a:path w="11654" h="3912" extrusionOk="0">
                  <a:moveTo>
                    <a:pt x="722" y="0"/>
                  </a:moveTo>
                  <a:cubicBezTo>
                    <a:pt x="206" y="0"/>
                    <a:pt x="0" y="65"/>
                    <a:pt x="265" y="220"/>
                  </a:cubicBezTo>
                  <a:cubicBezTo>
                    <a:pt x="1727" y="1076"/>
                    <a:pt x="9428" y="3912"/>
                    <a:pt x="9428" y="3912"/>
                  </a:cubicBezTo>
                  <a:cubicBezTo>
                    <a:pt x="9428" y="3912"/>
                    <a:pt x="11632" y="1768"/>
                    <a:pt x="11644" y="1518"/>
                  </a:cubicBezTo>
                  <a:cubicBezTo>
                    <a:pt x="11653" y="1313"/>
                    <a:pt x="3046" y="0"/>
                    <a:pt x="722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37">
              <a:extLst>
                <a:ext uri="{FF2B5EF4-FFF2-40B4-BE49-F238E27FC236}">
                  <a16:creationId xmlns:a16="http://schemas.microsoft.com/office/drawing/2014/main" id="{29DF8039-4289-893F-851D-9B0C44134638}"/>
                </a:ext>
              </a:extLst>
            </p:cNvPr>
            <p:cNvSpPr/>
            <p:nvPr/>
          </p:nvSpPr>
          <p:spPr>
            <a:xfrm>
              <a:off x="6049350" y="2258125"/>
              <a:ext cx="777350" cy="253600"/>
            </a:xfrm>
            <a:custGeom>
              <a:avLst/>
              <a:gdLst/>
              <a:ahLst/>
              <a:cxnLst/>
              <a:rect l="l" t="t" r="r" b="b"/>
              <a:pathLst>
                <a:path w="31094" h="10144" extrusionOk="0">
                  <a:moveTo>
                    <a:pt x="1823" y="0"/>
                  </a:moveTo>
                  <a:cubicBezTo>
                    <a:pt x="1665" y="0"/>
                    <a:pt x="1624" y="120"/>
                    <a:pt x="1785" y="436"/>
                  </a:cubicBezTo>
                  <a:cubicBezTo>
                    <a:pt x="2255" y="1360"/>
                    <a:pt x="3741" y="2063"/>
                    <a:pt x="2880" y="2221"/>
                  </a:cubicBezTo>
                  <a:cubicBezTo>
                    <a:pt x="2704" y="2253"/>
                    <a:pt x="2524" y="2267"/>
                    <a:pt x="2345" y="2267"/>
                  </a:cubicBezTo>
                  <a:cubicBezTo>
                    <a:pt x="1648" y="2267"/>
                    <a:pt x="952" y="2052"/>
                    <a:pt x="455" y="1814"/>
                  </a:cubicBezTo>
                  <a:cubicBezTo>
                    <a:pt x="416" y="1796"/>
                    <a:pt x="384" y="1787"/>
                    <a:pt x="360" y="1787"/>
                  </a:cubicBezTo>
                  <a:cubicBezTo>
                    <a:pt x="1" y="1787"/>
                    <a:pt x="1321" y="3792"/>
                    <a:pt x="3741" y="5266"/>
                  </a:cubicBezTo>
                  <a:cubicBezTo>
                    <a:pt x="6322" y="6837"/>
                    <a:pt x="6324" y="6743"/>
                    <a:pt x="8672" y="7064"/>
                  </a:cubicBezTo>
                  <a:cubicBezTo>
                    <a:pt x="10975" y="7380"/>
                    <a:pt x="23437" y="10143"/>
                    <a:pt x="25741" y="10143"/>
                  </a:cubicBezTo>
                  <a:cubicBezTo>
                    <a:pt x="25785" y="10143"/>
                    <a:pt x="25826" y="10142"/>
                    <a:pt x="25862" y="10140"/>
                  </a:cubicBezTo>
                  <a:cubicBezTo>
                    <a:pt x="27806" y="10032"/>
                    <a:pt x="30780" y="3472"/>
                    <a:pt x="31094" y="1664"/>
                  </a:cubicBezTo>
                  <a:cubicBezTo>
                    <a:pt x="31094" y="1664"/>
                    <a:pt x="29294" y="1322"/>
                    <a:pt x="26788" y="1098"/>
                  </a:cubicBezTo>
                  <a:cubicBezTo>
                    <a:pt x="26380" y="1062"/>
                    <a:pt x="26069" y="1038"/>
                    <a:pt x="25828" y="1038"/>
                  </a:cubicBezTo>
                  <a:cubicBezTo>
                    <a:pt x="24593" y="1038"/>
                    <a:pt x="25193" y="1676"/>
                    <a:pt x="23832" y="4596"/>
                  </a:cubicBezTo>
                  <a:cubicBezTo>
                    <a:pt x="23655" y="4975"/>
                    <a:pt x="23054" y="5119"/>
                    <a:pt x="22165" y="5119"/>
                  </a:cubicBezTo>
                  <a:cubicBezTo>
                    <a:pt x="19303" y="5119"/>
                    <a:pt x="13454" y="3623"/>
                    <a:pt x="9151" y="3623"/>
                  </a:cubicBezTo>
                  <a:cubicBezTo>
                    <a:pt x="8989" y="3623"/>
                    <a:pt x="8829" y="3625"/>
                    <a:pt x="8672" y="3630"/>
                  </a:cubicBezTo>
                  <a:cubicBezTo>
                    <a:pt x="8672" y="3630"/>
                    <a:pt x="7968" y="3472"/>
                    <a:pt x="6636" y="2454"/>
                  </a:cubicBezTo>
                  <a:cubicBezTo>
                    <a:pt x="5306" y="1438"/>
                    <a:pt x="4289" y="1304"/>
                    <a:pt x="3427" y="784"/>
                  </a:cubicBezTo>
                  <a:cubicBezTo>
                    <a:pt x="2862" y="442"/>
                    <a:pt x="2127" y="0"/>
                    <a:pt x="1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37">
              <a:extLst>
                <a:ext uri="{FF2B5EF4-FFF2-40B4-BE49-F238E27FC236}">
                  <a16:creationId xmlns:a16="http://schemas.microsoft.com/office/drawing/2014/main" id="{3087541C-757A-DC71-E087-FAA3850CDC04}"/>
                </a:ext>
              </a:extLst>
            </p:cNvPr>
            <p:cNvSpPr/>
            <p:nvPr/>
          </p:nvSpPr>
          <p:spPr>
            <a:xfrm>
              <a:off x="6645125" y="1903125"/>
              <a:ext cx="261800" cy="435975"/>
            </a:xfrm>
            <a:custGeom>
              <a:avLst/>
              <a:gdLst/>
              <a:ahLst/>
              <a:cxnLst/>
              <a:rect l="l" t="t" r="r" b="b"/>
              <a:pathLst>
                <a:path w="10472" h="17439" extrusionOk="0">
                  <a:moveTo>
                    <a:pt x="5736" y="0"/>
                  </a:moveTo>
                  <a:cubicBezTo>
                    <a:pt x="4966" y="0"/>
                    <a:pt x="4192" y="397"/>
                    <a:pt x="3516" y="1329"/>
                  </a:cubicBezTo>
                  <a:cubicBezTo>
                    <a:pt x="1549" y="4040"/>
                    <a:pt x="1" y="15864"/>
                    <a:pt x="1" y="15864"/>
                  </a:cubicBezTo>
                  <a:cubicBezTo>
                    <a:pt x="482" y="15922"/>
                    <a:pt x="4893" y="17439"/>
                    <a:pt x="7178" y="17439"/>
                  </a:cubicBezTo>
                  <a:cubicBezTo>
                    <a:pt x="7786" y="17439"/>
                    <a:pt x="8243" y="17331"/>
                    <a:pt x="8437" y="17061"/>
                  </a:cubicBezTo>
                  <a:cubicBezTo>
                    <a:pt x="8905" y="16406"/>
                    <a:pt x="10472" y="6259"/>
                    <a:pt x="9375" y="3350"/>
                  </a:cubicBezTo>
                  <a:cubicBezTo>
                    <a:pt x="8656" y="1441"/>
                    <a:pt x="720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37">
              <a:extLst>
                <a:ext uri="{FF2B5EF4-FFF2-40B4-BE49-F238E27FC236}">
                  <a16:creationId xmlns:a16="http://schemas.microsoft.com/office/drawing/2014/main" id="{16DAD25C-5F96-233F-E4D5-A958E34EDFA1}"/>
                </a:ext>
              </a:extLst>
            </p:cNvPr>
            <p:cNvSpPr/>
            <p:nvPr/>
          </p:nvSpPr>
          <p:spPr>
            <a:xfrm>
              <a:off x="6913475" y="4117175"/>
              <a:ext cx="266875" cy="451525"/>
            </a:xfrm>
            <a:custGeom>
              <a:avLst/>
              <a:gdLst/>
              <a:ahLst/>
              <a:cxnLst/>
              <a:rect l="l" t="t" r="r" b="b"/>
              <a:pathLst>
                <a:path w="10675" h="18061" extrusionOk="0">
                  <a:moveTo>
                    <a:pt x="4303" y="1"/>
                  </a:moveTo>
                  <a:cubicBezTo>
                    <a:pt x="3636" y="1"/>
                    <a:pt x="1" y="6289"/>
                    <a:pt x="1" y="6289"/>
                  </a:cubicBezTo>
                  <a:cubicBezTo>
                    <a:pt x="1" y="6289"/>
                    <a:pt x="2905" y="8780"/>
                    <a:pt x="3380" y="9551"/>
                  </a:cubicBezTo>
                  <a:cubicBezTo>
                    <a:pt x="3854" y="10322"/>
                    <a:pt x="3441" y="13066"/>
                    <a:pt x="2490" y="15005"/>
                  </a:cubicBezTo>
                  <a:cubicBezTo>
                    <a:pt x="1539" y="16946"/>
                    <a:pt x="1601" y="17911"/>
                    <a:pt x="3261" y="18030"/>
                  </a:cubicBezTo>
                  <a:cubicBezTo>
                    <a:pt x="3517" y="18048"/>
                    <a:pt x="3753" y="18061"/>
                    <a:pt x="3971" y="18061"/>
                  </a:cubicBezTo>
                  <a:cubicBezTo>
                    <a:pt x="5164" y="18061"/>
                    <a:pt x="5841" y="17681"/>
                    <a:pt x="6658" y="15775"/>
                  </a:cubicBezTo>
                  <a:cubicBezTo>
                    <a:pt x="7623" y="13520"/>
                    <a:pt x="9723" y="10381"/>
                    <a:pt x="10198" y="8009"/>
                  </a:cubicBezTo>
                  <a:cubicBezTo>
                    <a:pt x="10674" y="5637"/>
                    <a:pt x="9132" y="4985"/>
                    <a:pt x="7530" y="3680"/>
                  </a:cubicBezTo>
                  <a:cubicBezTo>
                    <a:pt x="5930" y="2377"/>
                    <a:pt x="4921" y="182"/>
                    <a:pt x="4329" y="4"/>
                  </a:cubicBezTo>
                  <a:cubicBezTo>
                    <a:pt x="4321" y="2"/>
                    <a:pt x="4312" y="1"/>
                    <a:pt x="4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37">
              <a:extLst>
                <a:ext uri="{FF2B5EF4-FFF2-40B4-BE49-F238E27FC236}">
                  <a16:creationId xmlns:a16="http://schemas.microsoft.com/office/drawing/2014/main" id="{F572E8F5-405C-1A88-1882-9BFF9FE47FDB}"/>
                </a:ext>
              </a:extLst>
            </p:cNvPr>
            <p:cNvSpPr/>
            <p:nvPr/>
          </p:nvSpPr>
          <p:spPr>
            <a:xfrm>
              <a:off x="6483025" y="4398150"/>
              <a:ext cx="409050" cy="281900"/>
            </a:xfrm>
            <a:custGeom>
              <a:avLst/>
              <a:gdLst/>
              <a:ahLst/>
              <a:cxnLst/>
              <a:rect l="l" t="t" r="r" b="b"/>
              <a:pathLst>
                <a:path w="16362" h="11276" extrusionOk="0">
                  <a:moveTo>
                    <a:pt x="14904" y="0"/>
                  </a:moveTo>
                  <a:cubicBezTo>
                    <a:pt x="13506" y="0"/>
                    <a:pt x="7745" y="1556"/>
                    <a:pt x="7773" y="1759"/>
                  </a:cubicBezTo>
                  <a:cubicBezTo>
                    <a:pt x="8261" y="5401"/>
                    <a:pt x="5544" y="6868"/>
                    <a:pt x="2771" y="8572"/>
                  </a:cubicBezTo>
                  <a:cubicBezTo>
                    <a:pt x="0" y="10277"/>
                    <a:pt x="1196" y="10945"/>
                    <a:pt x="2771" y="11235"/>
                  </a:cubicBezTo>
                  <a:cubicBezTo>
                    <a:pt x="2922" y="11263"/>
                    <a:pt x="3109" y="11276"/>
                    <a:pt x="3328" y="11276"/>
                  </a:cubicBezTo>
                  <a:cubicBezTo>
                    <a:pt x="5412" y="11276"/>
                    <a:pt x="10355" y="10122"/>
                    <a:pt x="13209" y="9531"/>
                  </a:cubicBezTo>
                  <a:cubicBezTo>
                    <a:pt x="16362" y="8880"/>
                    <a:pt x="15437" y="6325"/>
                    <a:pt x="15111" y="4454"/>
                  </a:cubicBezTo>
                  <a:cubicBezTo>
                    <a:pt x="14784" y="2584"/>
                    <a:pt x="15111" y="19"/>
                    <a:pt x="15111" y="19"/>
                  </a:cubicBezTo>
                  <a:cubicBezTo>
                    <a:pt x="15060" y="6"/>
                    <a:pt x="14990" y="0"/>
                    <a:pt x="14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02C0A172-947D-8368-6103-AD5FD41EFF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83" t="1841" r="1760" b="25091"/>
          <a:stretch/>
        </p:blipFill>
        <p:spPr>
          <a:xfrm>
            <a:off x="844102" y="300043"/>
            <a:ext cx="2529840" cy="4535165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61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title"/>
          </p:nvPr>
        </p:nvSpPr>
        <p:spPr>
          <a:xfrm>
            <a:off x="-444299" y="1986066"/>
            <a:ext cx="6271033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¡GRACIAS POR SU ATENCIÓN!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7681511" y="675340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934798" y="238761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8E9676-C56E-B9E0-042B-8F4F31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464" y="211790"/>
            <a:ext cx="3779253" cy="489387"/>
          </a:xfrm>
        </p:spPr>
        <p:txBody>
          <a:bodyPr/>
          <a:lstStyle/>
          <a:p>
            <a:r>
              <a:rPr lang="es-CL" sz="16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Integrantes BarrioActivo SPA </a:t>
            </a: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422CC93D-AC9F-9E16-07E1-F4EEC086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066" y="2835696"/>
            <a:ext cx="1462965" cy="528509"/>
          </a:xfrm>
        </p:spPr>
        <p:txBody>
          <a:bodyPr/>
          <a:lstStyle/>
          <a:p>
            <a:pPr algn="just"/>
            <a:r>
              <a:rPr lang="es-CL" sz="1400" dirty="0"/>
              <a:t>Aniuska Ojeda</a:t>
            </a:r>
          </a:p>
          <a:p>
            <a:pPr algn="just"/>
            <a:r>
              <a:rPr lang="es-CL" sz="1400" dirty="0"/>
              <a:t>Raúl Mariscal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04878D2-4A92-A042-B9EB-22967DF6C79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538312" y="2758284"/>
            <a:ext cx="1462965" cy="341667"/>
          </a:xfrm>
        </p:spPr>
        <p:txBody>
          <a:bodyPr/>
          <a:lstStyle/>
          <a:p>
            <a:pPr algn="just"/>
            <a:r>
              <a:rPr lang="es-CL" sz="1400" dirty="0"/>
              <a:t>Aniuska Ojeda</a:t>
            </a:r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526ACFE2-AAD2-3D45-1EA6-F32091BB02BF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477352" y="2568400"/>
            <a:ext cx="1927951" cy="363647"/>
          </a:xfrm>
        </p:spPr>
        <p:txBody>
          <a:bodyPr/>
          <a:lstStyle/>
          <a:p>
            <a:pPr algn="just"/>
            <a:r>
              <a:rPr lang="es-CL" sz="1400" dirty="0"/>
              <a:t>Administrador BD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A21C2AA4-6E7C-AD26-E28A-5A3DB86E1DE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641980" y="2221314"/>
            <a:ext cx="1636504" cy="341667"/>
          </a:xfrm>
        </p:spPr>
        <p:txBody>
          <a:bodyPr/>
          <a:lstStyle/>
          <a:p>
            <a:pPr algn="just"/>
            <a:r>
              <a:rPr lang="es-CL" sz="1400" dirty="0"/>
              <a:t>Camila Garmendia</a:t>
            </a:r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995BEB4C-4A23-0878-FAD1-97F9BC32D1D4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08449" y="2187888"/>
            <a:ext cx="2560200" cy="659645"/>
          </a:xfrm>
        </p:spPr>
        <p:txBody>
          <a:bodyPr/>
          <a:lstStyle/>
          <a:p>
            <a:r>
              <a:rPr lang="es-CL" sz="1400" dirty="0"/>
              <a:t>Desarrollador de Software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9DC50DA-A40B-EAEC-703E-34A7F0ACF399}"/>
              </a:ext>
            </a:extLst>
          </p:cNvPr>
          <p:cNvSpPr txBox="1"/>
          <p:nvPr/>
        </p:nvSpPr>
        <p:spPr>
          <a:xfrm>
            <a:off x="3583365" y="1892862"/>
            <a:ext cx="1977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dirty="0">
                <a:solidFill>
                  <a:srgbClr val="434343"/>
                </a:solidFill>
                <a:latin typeface="Montserrat ExtraBold"/>
                <a:sym typeface="Montserrat ExtraBold"/>
              </a:rPr>
              <a:t>Líder de Proyecto</a:t>
            </a:r>
          </a:p>
        </p:txBody>
      </p:sp>
      <p:sp>
        <p:nvSpPr>
          <p:cNvPr id="29" name="Subtítulo 20">
            <a:extLst>
              <a:ext uri="{FF2B5EF4-FFF2-40B4-BE49-F238E27FC236}">
                <a16:creationId xmlns:a16="http://schemas.microsoft.com/office/drawing/2014/main" id="{70B4F4C6-FFCB-0919-178C-0EF62D5D0AAB}"/>
              </a:ext>
            </a:extLst>
          </p:cNvPr>
          <p:cNvSpPr txBox="1">
            <a:spLocks/>
          </p:cNvSpPr>
          <p:nvPr/>
        </p:nvSpPr>
        <p:spPr>
          <a:xfrm>
            <a:off x="3615104" y="3645951"/>
            <a:ext cx="1681948" cy="56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just"/>
            <a:r>
              <a:rPr lang="es-CL" sz="1400" dirty="0"/>
              <a:t>Camila Garmendia</a:t>
            </a:r>
          </a:p>
          <a:p>
            <a:pPr algn="just"/>
            <a:r>
              <a:rPr lang="es-CL" sz="1400" dirty="0"/>
              <a:t>Raúl Mariscal</a:t>
            </a:r>
          </a:p>
        </p:txBody>
      </p:sp>
      <p:sp>
        <p:nvSpPr>
          <p:cNvPr id="30" name="Título 25">
            <a:extLst>
              <a:ext uri="{FF2B5EF4-FFF2-40B4-BE49-F238E27FC236}">
                <a16:creationId xmlns:a16="http://schemas.microsoft.com/office/drawing/2014/main" id="{EFFFC20B-713A-662B-DCB0-0C1EF7E88133}"/>
              </a:ext>
            </a:extLst>
          </p:cNvPr>
          <p:cNvSpPr txBox="1">
            <a:spLocks/>
          </p:cNvSpPr>
          <p:nvPr/>
        </p:nvSpPr>
        <p:spPr>
          <a:xfrm>
            <a:off x="3175978" y="3364205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CL" sz="1400" dirty="0"/>
              <a:t>Analista QA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FFF8C238-AB92-D12C-78D3-012BD0E29A67}"/>
              </a:ext>
            </a:extLst>
          </p:cNvPr>
          <p:cNvGrpSpPr/>
          <p:nvPr/>
        </p:nvGrpSpPr>
        <p:grpSpPr>
          <a:xfrm>
            <a:off x="7163675" y="3447313"/>
            <a:ext cx="1333448" cy="1508068"/>
            <a:chOff x="2628397" y="2637134"/>
            <a:chExt cx="679557" cy="1015052"/>
          </a:xfrm>
        </p:grpSpPr>
        <p:sp>
          <p:nvSpPr>
            <p:cNvPr id="90" name="Google Shape;2267;p37">
              <a:extLst>
                <a:ext uri="{FF2B5EF4-FFF2-40B4-BE49-F238E27FC236}">
                  <a16:creationId xmlns:a16="http://schemas.microsoft.com/office/drawing/2014/main" id="{465EC7D1-08D6-5619-AAC2-949DDAF56029}"/>
                </a:ext>
              </a:extLst>
            </p:cNvPr>
            <p:cNvSpPr/>
            <p:nvPr/>
          </p:nvSpPr>
          <p:spPr>
            <a:xfrm>
              <a:off x="2659453" y="3034742"/>
              <a:ext cx="617460" cy="617444"/>
            </a:xfrm>
            <a:custGeom>
              <a:avLst/>
              <a:gdLst/>
              <a:ahLst/>
              <a:cxnLst/>
              <a:rect l="l" t="t" r="r" b="b"/>
              <a:pathLst>
                <a:path w="37696" h="37695" extrusionOk="0">
                  <a:moveTo>
                    <a:pt x="0" y="1"/>
                  </a:moveTo>
                  <a:lnTo>
                    <a:pt x="0" y="37695"/>
                  </a:lnTo>
                  <a:lnTo>
                    <a:pt x="37695" y="37695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68;p37">
              <a:extLst>
                <a:ext uri="{FF2B5EF4-FFF2-40B4-BE49-F238E27FC236}">
                  <a16:creationId xmlns:a16="http://schemas.microsoft.com/office/drawing/2014/main" id="{AD6E7EC5-BDBA-DF2E-CCC5-E3E68DE7814B}"/>
                </a:ext>
              </a:extLst>
            </p:cNvPr>
            <p:cNvSpPr/>
            <p:nvPr/>
          </p:nvSpPr>
          <p:spPr>
            <a:xfrm>
              <a:off x="2628397" y="3009992"/>
              <a:ext cx="679557" cy="24767"/>
            </a:xfrm>
            <a:custGeom>
              <a:avLst/>
              <a:gdLst/>
              <a:ahLst/>
              <a:cxnLst/>
              <a:rect l="l" t="t" r="r" b="b"/>
              <a:pathLst>
                <a:path w="41487" h="1512" extrusionOk="0">
                  <a:moveTo>
                    <a:pt x="1" y="0"/>
                  </a:moveTo>
                  <a:lnTo>
                    <a:pt x="1" y="1512"/>
                  </a:lnTo>
                  <a:lnTo>
                    <a:pt x="41487" y="1512"/>
                  </a:lnTo>
                  <a:lnTo>
                    <a:pt x="4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69;p37">
              <a:extLst>
                <a:ext uri="{FF2B5EF4-FFF2-40B4-BE49-F238E27FC236}">
                  <a16:creationId xmlns:a16="http://schemas.microsoft.com/office/drawing/2014/main" id="{D9670EAC-033B-BE6E-13F4-69A654FF26DF}"/>
                </a:ext>
              </a:extLst>
            </p:cNvPr>
            <p:cNvSpPr/>
            <p:nvPr/>
          </p:nvSpPr>
          <p:spPr>
            <a:xfrm>
              <a:off x="2851738" y="2674022"/>
              <a:ext cx="232891" cy="978164"/>
            </a:xfrm>
            <a:custGeom>
              <a:avLst/>
              <a:gdLst/>
              <a:ahLst/>
              <a:cxnLst/>
              <a:rect l="l" t="t" r="r" b="b"/>
              <a:pathLst>
                <a:path w="14218" h="59717" extrusionOk="0">
                  <a:moveTo>
                    <a:pt x="0" y="1"/>
                  </a:moveTo>
                  <a:lnTo>
                    <a:pt x="0" y="59717"/>
                  </a:lnTo>
                  <a:lnTo>
                    <a:pt x="14217" y="59717"/>
                  </a:lnTo>
                  <a:lnTo>
                    <a:pt x="14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70;p37">
              <a:extLst>
                <a:ext uri="{FF2B5EF4-FFF2-40B4-BE49-F238E27FC236}">
                  <a16:creationId xmlns:a16="http://schemas.microsoft.com/office/drawing/2014/main" id="{0B45067D-AFCA-00AB-D674-CE71802261C8}"/>
                </a:ext>
              </a:extLst>
            </p:cNvPr>
            <p:cNvSpPr/>
            <p:nvPr/>
          </p:nvSpPr>
          <p:spPr>
            <a:xfrm>
              <a:off x="2909740" y="3560065"/>
              <a:ext cx="122293" cy="92121"/>
            </a:xfrm>
            <a:custGeom>
              <a:avLst/>
              <a:gdLst/>
              <a:ahLst/>
              <a:cxnLst/>
              <a:rect l="l" t="t" r="r" b="b"/>
              <a:pathLst>
                <a:path w="7466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7466" y="5624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71;p37">
              <a:extLst>
                <a:ext uri="{FF2B5EF4-FFF2-40B4-BE49-F238E27FC236}">
                  <a16:creationId xmlns:a16="http://schemas.microsoft.com/office/drawing/2014/main" id="{56FB638C-6FD9-341F-4BAD-042F6ECF9CCE}"/>
                </a:ext>
              </a:extLst>
            </p:cNvPr>
            <p:cNvSpPr/>
            <p:nvPr/>
          </p:nvSpPr>
          <p:spPr>
            <a:xfrm>
              <a:off x="2882385" y="2637134"/>
              <a:ext cx="166798" cy="36904"/>
            </a:xfrm>
            <a:custGeom>
              <a:avLst/>
              <a:gdLst/>
              <a:ahLst/>
              <a:cxnLst/>
              <a:rect l="l" t="t" r="r" b="b"/>
              <a:pathLst>
                <a:path w="10183" h="2253" extrusionOk="0">
                  <a:moveTo>
                    <a:pt x="1" y="0"/>
                  </a:moveTo>
                  <a:lnTo>
                    <a:pt x="1" y="2253"/>
                  </a:lnTo>
                  <a:lnTo>
                    <a:pt x="10183" y="225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72;p37">
              <a:extLst>
                <a:ext uri="{FF2B5EF4-FFF2-40B4-BE49-F238E27FC236}">
                  <a16:creationId xmlns:a16="http://schemas.microsoft.com/office/drawing/2014/main" id="{B0CBA7C3-422E-45BF-302F-95439478C7C0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73;p37">
              <a:extLst>
                <a:ext uri="{FF2B5EF4-FFF2-40B4-BE49-F238E27FC236}">
                  <a16:creationId xmlns:a16="http://schemas.microsoft.com/office/drawing/2014/main" id="{5101E130-629F-3C93-7ECF-E04D4C8530A0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74;p37">
              <a:extLst>
                <a:ext uri="{FF2B5EF4-FFF2-40B4-BE49-F238E27FC236}">
                  <a16:creationId xmlns:a16="http://schemas.microsoft.com/office/drawing/2014/main" id="{5199F336-44B5-9B13-93AF-083CE8322185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75;p37">
              <a:extLst>
                <a:ext uri="{FF2B5EF4-FFF2-40B4-BE49-F238E27FC236}">
                  <a16:creationId xmlns:a16="http://schemas.microsoft.com/office/drawing/2014/main" id="{E9E6D6F4-BDD0-36B2-CE86-7825AA3A8E75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76;p37">
              <a:extLst>
                <a:ext uri="{FF2B5EF4-FFF2-40B4-BE49-F238E27FC236}">
                  <a16:creationId xmlns:a16="http://schemas.microsoft.com/office/drawing/2014/main" id="{B2FFF174-252A-C557-278B-1B36E4DAC06D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7;p37">
              <a:extLst>
                <a:ext uri="{FF2B5EF4-FFF2-40B4-BE49-F238E27FC236}">
                  <a16:creationId xmlns:a16="http://schemas.microsoft.com/office/drawing/2014/main" id="{CBC0C101-9BE1-25F2-5991-F0116FDB946C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78;p37">
              <a:extLst>
                <a:ext uri="{FF2B5EF4-FFF2-40B4-BE49-F238E27FC236}">
                  <a16:creationId xmlns:a16="http://schemas.microsoft.com/office/drawing/2014/main" id="{233E3501-AC88-DE37-7A39-71A4E6C65DDE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79;p37">
              <a:extLst>
                <a:ext uri="{FF2B5EF4-FFF2-40B4-BE49-F238E27FC236}">
                  <a16:creationId xmlns:a16="http://schemas.microsoft.com/office/drawing/2014/main" id="{5A23D2D6-EDB5-575E-A41D-FC6D5D128B8E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80;p37">
              <a:extLst>
                <a:ext uri="{FF2B5EF4-FFF2-40B4-BE49-F238E27FC236}">
                  <a16:creationId xmlns:a16="http://schemas.microsoft.com/office/drawing/2014/main" id="{9D41E4DB-F5F1-D07B-883F-2085CAA0DF34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81;p37">
              <a:extLst>
                <a:ext uri="{FF2B5EF4-FFF2-40B4-BE49-F238E27FC236}">
                  <a16:creationId xmlns:a16="http://schemas.microsoft.com/office/drawing/2014/main" id="{7259C1E9-A82E-9973-B8DB-AC71FA03136D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82;p37">
              <a:extLst>
                <a:ext uri="{FF2B5EF4-FFF2-40B4-BE49-F238E27FC236}">
                  <a16:creationId xmlns:a16="http://schemas.microsoft.com/office/drawing/2014/main" id="{660E75E6-E31E-34E8-30BF-BB59F7AB5367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83;p37">
              <a:extLst>
                <a:ext uri="{FF2B5EF4-FFF2-40B4-BE49-F238E27FC236}">
                  <a16:creationId xmlns:a16="http://schemas.microsoft.com/office/drawing/2014/main" id="{DF1AC1E2-77CB-F2EE-8661-96581AF5B9CA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84;p37">
              <a:extLst>
                <a:ext uri="{FF2B5EF4-FFF2-40B4-BE49-F238E27FC236}">
                  <a16:creationId xmlns:a16="http://schemas.microsoft.com/office/drawing/2014/main" id="{795EEF1B-CE01-BC52-4949-F077837E895A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85;p37">
              <a:extLst>
                <a:ext uri="{FF2B5EF4-FFF2-40B4-BE49-F238E27FC236}">
                  <a16:creationId xmlns:a16="http://schemas.microsoft.com/office/drawing/2014/main" id="{45D42C37-21A2-B7D1-AD2A-21BD05B3F0B8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86;p37">
              <a:extLst>
                <a:ext uri="{FF2B5EF4-FFF2-40B4-BE49-F238E27FC236}">
                  <a16:creationId xmlns:a16="http://schemas.microsoft.com/office/drawing/2014/main" id="{0915F267-BB9E-9BC4-BFC2-FD007597219F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7;p37">
              <a:extLst>
                <a:ext uri="{FF2B5EF4-FFF2-40B4-BE49-F238E27FC236}">
                  <a16:creationId xmlns:a16="http://schemas.microsoft.com/office/drawing/2014/main" id="{44EDF8B9-6C3C-7323-A3DF-82BA74EC5FD7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8;p37">
              <a:extLst>
                <a:ext uri="{FF2B5EF4-FFF2-40B4-BE49-F238E27FC236}">
                  <a16:creationId xmlns:a16="http://schemas.microsoft.com/office/drawing/2014/main" id="{196EE384-F91F-0D84-06D0-151E8DCBF907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9;p37">
              <a:extLst>
                <a:ext uri="{FF2B5EF4-FFF2-40B4-BE49-F238E27FC236}">
                  <a16:creationId xmlns:a16="http://schemas.microsoft.com/office/drawing/2014/main" id="{628E5A5B-44FF-483B-8D2F-28987437CAE1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90;p37">
              <a:extLst>
                <a:ext uri="{FF2B5EF4-FFF2-40B4-BE49-F238E27FC236}">
                  <a16:creationId xmlns:a16="http://schemas.microsoft.com/office/drawing/2014/main" id="{11310866-550F-E388-834F-22906BB25F2F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91;p37">
              <a:extLst>
                <a:ext uri="{FF2B5EF4-FFF2-40B4-BE49-F238E27FC236}">
                  <a16:creationId xmlns:a16="http://schemas.microsoft.com/office/drawing/2014/main" id="{39A1B228-364A-1728-06A8-FB85B38E0EFF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92;p37">
              <a:extLst>
                <a:ext uri="{FF2B5EF4-FFF2-40B4-BE49-F238E27FC236}">
                  <a16:creationId xmlns:a16="http://schemas.microsoft.com/office/drawing/2014/main" id="{3289F61D-4C2A-7751-091B-4577F0F058AE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93;p37">
              <a:extLst>
                <a:ext uri="{FF2B5EF4-FFF2-40B4-BE49-F238E27FC236}">
                  <a16:creationId xmlns:a16="http://schemas.microsoft.com/office/drawing/2014/main" id="{AC4E0F74-22E5-AB1A-614E-25B751C96C77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94;p37">
              <a:extLst>
                <a:ext uri="{FF2B5EF4-FFF2-40B4-BE49-F238E27FC236}">
                  <a16:creationId xmlns:a16="http://schemas.microsoft.com/office/drawing/2014/main" id="{A0E6747E-4B5D-F825-15E3-DF855046F4F2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95;p37">
              <a:extLst>
                <a:ext uri="{FF2B5EF4-FFF2-40B4-BE49-F238E27FC236}">
                  <a16:creationId xmlns:a16="http://schemas.microsoft.com/office/drawing/2014/main" id="{A043866E-95E5-8AC6-1EE8-4ADB8385F86B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6;p37">
              <a:extLst>
                <a:ext uri="{FF2B5EF4-FFF2-40B4-BE49-F238E27FC236}">
                  <a16:creationId xmlns:a16="http://schemas.microsoft.com/office/drawing/2014/main" id="{25E0BC89-91DA-6825-F659-2D5E23371069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7;p37">
              <a:extLst>
                <a:ext uri="{FF2B5EF4-FFF2-40B4-BE49-F238E27FC236}">
                  <a16:creationId xmlns:a16="http://schemas.microsoft.com/office/drawing/2014/main" id="{CC839307-8F7F-913E-CD25-661B03766A65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8;p37">
              <a:extLst>
                <a:ext uri="{FF2B5EF4-FFF2-40B4-BE49-F238E27FC236}">
                  <a16:creationId xmlns:a16="http://schemas.microsoft.com/office/drawing/2014/main" id="{4C24CBE2-E8CC-6DED-07BE-3EF9E770F1F3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99;p37">
              <a:extLst>
                <a:ext uri="{FF2B5EF4-FFF2-40B4-BE49-F238E27FC236}">
                  <a16:creationId xmlns:a16="http://schemas.microsoft.com/office/drawing/2014/main" id="{2C7BD6E1-0D4F-2D97-D150-A79B51062452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00;p37">
              <a:extLst>
                <a:ext uri="{FF2B5EF4-FFF2-40B4-BE49-F238E27FC236}">
                  <a16:creationId xmlns:a16="http://schemas.microsoft.com/office/drawing/2014/main" id="{E9ACF508-42BF-66BF-AED6-539FD9A50C32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01;p37">
              <a:extLst>
                <a:ext uri="{FF2B5EF4-FFF2-40B4-BE49-F238E27FC236}">
                  <a16:creationId xmlns:a16="http://schemas.microsoft.com/office/drawing/2014/main" id="{05D35946-9024-EB7B-E06C-4D30CBE4406A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02;p37">
              <a:extLst>
                <a:ext uri="{FF2B5EF4-FFF2-40B4-BE49-F238E27FC236}">
                  <a16:creationId xmlns:a16="http://schemas.microsoft.com/office/drawing/2014/main" id="{D8D650BC-D626-CCCC-800D-77FF4A4B7F55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03;p37">
              <a:extLst>
                <a:ext uri="{FF2B5EF4-FFF2-40B4-BE49-F238E27FC236}">
                  <a16:creationId xmlns:a16="http://schemas.microsoft.com/office/drawing/2014/main" id="{9DB6D44C-8FBA-7A11-F9B9-2A4826F46C29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04;p37">
              <a:extLst>
                <a:ext uri="{FF2B5EF4-FFF2-40B4-BE49-F238E27FC236}">
                  <a16:creationId xmlns:a16="http://schemas.microsoft.com/office/drawing/2014/main" id="{6CEDDA7C-33B5-B9F4-FE9F-E16AFC107639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05;p37">
              <a:extLst>
                <a:ext uri="{FF2B5EF4-FFF2-40B4-BE49-F238E27FC236}">
                  <a16:creationId xmlns:a16="http://schemas.microsoft.com/office/drawing/2014/main" id="{F4182C78-4527-3778-5588-36DC72B94A24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06;p37">
              <a:extLst>
                <a:ext uri="{FF2B5EF4-FFF2-40B4-BE49-F238E27FC236}">
                  <a16:creationId xmlns:a16="http://schemas.microsoft.com/office/drawing/2014/main" id="{4D467EE9-44AE-29C0-8DEF-A3F36C984079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07;p37">
              <a:extLst>
                <a:ext uri="{FF2B5EF4-FFF2-40B4-BE49-F238E27FC236}">
                  <a16:creationId xmlns:a16="http://schemas.microsoft.com/office/drawing/2014/main" id="{5E0C21A4-DB5E-A2BA-5CDB-B4396E866A0C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08;p37">
              <a:extLst>
                <a:ext uri="{FF2B5EF4-FFF2-40B4-BE49-F238E27FC236}">
                  <a16:creationId xmlns:a16="http://schemas.microsoft.com/office/drawing/2014/main" id="{8933372E-8BEC-8ED6-B4CF-BD0D50A5EF11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9;p37">
              <a:extLst>
                <a:ext uri="{FF2B5EF4-FFF2-40B4-BE49-F238E27FC236}">
                  <a16:creationId xmlns:a16="http://schemas.microsoft.com/office/drawing/2014/main" id="{1C97D1F4-6474-4C54-C85A-DCDA263B300D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10;p37">
              <a:extLst>
                <a:ext uri="{FF2B5EF4-FFF2-40B4-BE49-F238E27FC236}">
                  <a16:creationId xmlns:a16="http://schemas.microsoft.com/office/drawing/2014/main" id="{73A3C41C-0A94-D523-E961-B1D92B1CA0EA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11;p37">
              <a:extLst>
                <a:ext uri="{FF2B5EF4-FFF2-40B4-BE49-F238E27FC236}">
                  <a16:creationId xmlns:a16="http://schemas.microsoft.com/office/drawing/2014/main" id="{02E75BA8-FAB9-B5C5-6885-A734B7F71E5B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12;p37">
              <a:extLst>
                <a:ext uri="{FF2B5EF4-FFF2-40B4-BE49-F238E27FC236}">
                  <a16:creationId xmlns:a16="http://schemas.microsoft.com/office/drawing/2014/main" id="{5EE9F954-FB87-9862-7FAC-E91DB0E5B081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13;p37">
              <a:extLst>
                <a:ext uri="{FF2B5EF4-FFF2-40B4-BE49-F238E27FC236}">
                  <a16:creationId xmlns:a16="http://schemas.microsoft.com/office/drawing/2014/main" id="{4CF0AB57-C85F-F168-8B3F-CD97487CD31C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14;p37">
              <a:extLst>
                <a:ext uri="{FF2B5EF4-FFF2-40B4-BE49-F238E27FC236}">
                  <a16:creationId xmlns:a16="http://schemas.microsoft.com/office/drawing/2014/main" id="{845257C1-71D5-C854-FA9C-B6DE529EE1E2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15;p37">
              <a:extLst>
                <a:ext uri="{FF2B5EF4-FFF2-40B4-BE49-F238E27FC236}">
                  <a16:creationId xmlns:a16="http://schemas.microsoft.com/office/drawing/2014/main" id="{E91331B3-D3C6-A42F-48B3-A67DF67E7BB7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16;p37">
              <a:extLst>
                <a:ext uri="{FF2B5EF4-FFF2-40B4-BE49-F238E27FC236}">
                  <a16:creationId xmlns:a16="http://schemas.microsoft.com/office/drawing/2014/main" id="{688D1F75-589D-C625-3FF4-A45859232F70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17;p37">
              <a:extLst>
                <a:ext uri="{FF2B5EF4-FFF2-40B4-BE49-F238E27FC236}">
                  <a16:creationId xmlns:a16="http://schemas.microsoft.com/office/drawing/2014/main" id="{459A7A69-5F11-5651-A32D-7E098D4A4164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18;p37">
              <a:extLst>
                <a:ext uri="{FF2B5EF4-FFF2-40B4-BE49-F238E27FC236}">
                  <a16:creationId xmlns:a16="http://schemas.microsoft.com/office/drawing/2014/main" id="{B6A2D429-0FFC-3BD2-A927-A60E1526ABD8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19;p37">
              <a:extLst>
                <a:ext uri="{FF2B5EF4-FFF2-40B4-BE49-F238E27FC236}">
                  <a16:creationId xmlns:a16="http://schemas.microsoft.com/office/drawing/2014/main" id="{2E856844-B39D-1267-2984-D70B1647D5B6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20;p37">
              <a:extLst>
                <a:ext uri="{FF2B5EF4-FFF2-40B4-BE49-F238E27FC236}">
                  <a16:creationId xmlns:a16="http://schemas.microsoft.com/office/drawing/2014/main" id="{892BAE42-D58E-99C5-3AC9-D075AC2EB7D7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21;p37">
              <a:extLst>
                <a:ext uri="{FF2B5EF4-FFF2-40B4-BE49-F238E27FC236}">
                  <a16:creationId xmlns:a16="http://schemas.microsoft.com/office/drawing/2014/main" id="{A195622C-BBE4-F04A-F100-B65B5EFF90F2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22;p37">
              <a:extLst>
                <a:ext uri="{FF2B5EF4-FFF2-40B4-BE49-F238E27FC236}">
                  <a16:creationId xmlns:a16="http://schemas.microsoft.com/office/drawing/2014/main" id="{7DC4C1DA-BB14-50F6-C805-E78A6BE16291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23;p37">
              <a:extLst>
                <a:ext uri="{FF2B5EF4-FFF2-40B4-BE49-F238E27FC236}">
                  <a16:creationId xmlns:a16="http://schemas.microsoft.com/office/drawing/2014/main" id="{0089E51C-FE8F-B702-7D3D-5933A0A4E5CD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24;p37">
              <a:extLst>
                <a:ext uri="{FF2B5EF4-FFF2-40B4-BE49-F238E27FC236}">
                  <a16:creationId xmlns:a16="http://schemas.microsoft.com/office/drawing/2014/main" id="{A3E04EBB-028D-DB66-74AC-9DA4AB32FEFE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25;p37">
              <a:extLst>
                <a:ext uri="{FF2B5EF4-FFF2-40B4-BE49-F238E27FC236}">
                  <a16:creationId xmlns:a16="http://schemas.microsoft.com/office/drawing/2014/main" id="{CC6B18C8-4FD1-37B7-B408-B7673F215AA8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26;p37">
              <a:extLst>
                <a:ext uri="{FF2B5EF4-FFF2-40B4-BE49-F238E27FC236}">
                  <a16:creationId xmlns:a16="http://schemas.microsoft.com/office/drawing/2014/main" id="{A834C12D-F332-7857-19F7-52D8A7FEE360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27;p37">
              <a:extLst>
                <a:ext uri="{FF2B5EF4-FFF2-40B4-BE49-F238E27FC236}">
                  <a16:creationId xmlns:a16="http://schemas.microsoft.com/office/drawing/2014/main" id="{F7720EFC-4DBC-296D-ADDF-196E5C28864F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28;p37">
              <a:extLst>
                <a:ext uri="{FF2B5EF4-FFF2-40B4-BE49-F238E27FC236}">
                  <a16:creationId xmlns:a16="http://schemas.microsoft.com/office/drawing/2014/main" id="{F20D9ED6-AAF0-7227-673A-857E8AF3187C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29;p37">
              <a:extLst>
                <a:ext uri="{FF2B5EF4-FFF2-40B4-BE49-F238E27FC236}">
                  <a16:creationId xmlns:a16="http://schemas.microsoft.com/office/drawing/2014/main" id="{F6CB89C0-E5D3-7089-D0D3-510AA43AEB06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30;p37">
              <a:extLst>
                <a:ext uri="{FF2B5EF4-FFF2-40B4-BE49-F238E27FC236}">
                  <a16:creationId xmlns:a16="http://schemas.microsoft.com/office/drawing/2014/main" id="{69F33657-B667-86DA-02E3-3AB08471A1D5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31;p37">
              <a:extLst>
                <a:ext uri="{FF2B5EF4-FFF2-40B4-BE49-F238E27FC236}">
                  <a16:creationId xmlns:a16="http://schemas.microsoft.com/office/drawing/2014/main" id="{5113F510-5386-7F13-0654-8E46709125F4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32;p37">
              <a:extLst>
                <a:ext uri="{FF2B5EF4-FFF2-40B4-BE49-F238E27FC236}">
                  <a16:creationId xmlns:a16="http://schemas.microsoft.com/office/drawing/2014/main" id="{D1D0C53D-7833-2635-D151-7E1A93AAF418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33;p37">
              <a:extLst>
                <a:ext uri="{FF2B5EF4-FFF2-40B4-BE49-F238E27FC236}">
                  <a16:creationId xmlns:a16="http://schemas.microsoft.com/office/drawing/2014/main" id="{4640F1DD-6163-B686-7C02-E4DEE63530BC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34;p37">
              <a:extLst>
                <a:ext uri="{FF2B5EF4-FFF2-40B4-BE49-F238E27FC236}">
                  <a16:creationId xmlns:a16="http://schemas.microsoft.com/office/drawing/2014/main" id="{F3F3CBD2-EA17-DA29-7FE1-7B649E4115F8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35;p37">
              <a:extLst>
                <a:ext uri="{FF2B5EF4-FFF2-40B4-BE49-F238E27FC236}">
                  <a16:creationId xmlns:a16="http://schemas.microsoft.com/office/drawing/2014/main" id="{DA05100C-79A9-AD46-3A54-7D6876E69174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36;p37">
              <a:extLst>
                <a:ext uri="{FF2B5EF4-FFF2-40B4-BE49-F238E27FC236}">
                  <a16:creationId xmlns:a16="http://schemas.microsoft.com/office/drawing/2014/main" id="{2455C986-2B48-44D3-C587-BFF5FC5D9652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37;p37">
              <a:extLst>
                <a:ext uri="{FF2B5EF4-FFF2-40B4-BE49-F238E27FC236}">
                  <a16:creationId xmlns:a16="http://schemas.microsoft.com/office/drawing/2014/main" id="{5282F00D-E78F-D9A5-2F71-1B0E68010D89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38;p37">
              <a:extLst>
                <a:ext uri="{FF2B5EF4-FFF2-40B4-BE49-F238E27FC236}">
                  <a16:creationId xmlns:a16="http://schemas.microsoft.com/office/drawing/2014/main" id="{422C3235-13B5-8014-3055-6BEC2D99D90F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39;p37">
              <a:extLst>
                <a:ext uri="{FF2B5EF4-FFF2-40B4-BE49-F238E27FC236}">
                  <a16:creationId xmlns:a16="http://schemas.microsoft.com/office/drawing/2014/main" id="{077B8FE2-1DA5-2ED2-86CF-617C30674303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40;p37">
              <a:extLst>
                <a:ext uri="{FF2B5EF4-FFF2-40B4-BE49-F238E27FC236}">
                  <a16:creationId xmlns:a16="http://schemas.microsoft.com/office/drawing/2014/main" id="{08D79058-1685-534A-662A-3682241F1D2E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41;p37">
              <a:extLst>
                <a:ext uri="{FF2B5EF4-FFF2-40B4-BE49-F238E27FC236}">
                  <a16:creationId xmlns:a16="http://schemas.microsoft.com/office/drawing/2014/main" id="{ED6587EC-8A3F-15EE-182E-7A71B2AE7D30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42;p37">
              <a:extLst>
                <a:ext uri="{FF2B5EF4-FFF2-40B4-BE49-F238E27FC236}">
                  <a16:creationId xmlns:a16="http://schemas.microsoft.com/office/drawing/2014/main" id="{61988ABF-E446-D2C4-ED8E-55D37BEC9837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43;p37">
              <a:extLst>
                <a:ext uri="{FF2B5EF4-FFF2-40B4-BE49-F238E27FC236}">
                  <a16:creationId xmlns:a16="http://schemas.microsoft.com/office/drawing/2014/main" id="{99B5C271-07AF-987B-E612-6D5E035C08F8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44;p37">
              <a:extLst>
                <a:ext uri="{FF2B5EF4-FFF2-40B4-BE49-F238E27FC236}">
                  <a16:creationId xmlns:a16="http://schemas.microsoft.com/office/drawing/2014/main" id="{6F15291A-0CA3-9DF3-DCB8-7350A09DF95E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45;p37">
              <a:extLst>
                <a:ext uri="{FF2B5EF4-FFF2-40B4-BE49-F238E27FC236}">
                  <a16:creationId xmlns:a16="http://schemas.microsoft.com/office/drawing/2014/main" id="{80E4F74A-CA8E-3900-CF21-7E51D0D28D95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46;p37">
              <a:extLst>
                <a:ext uri="{FF2B5EF4-FFF2-40B4-BE49-F238E27FC236}">
                  <a16:creationId xmlns:a16="http://schemas.microsoft.com/office/drawing/2014/main" id="{5041F134-A577-E4E4-7D7C-52AB0BE1CF75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47;p37">
              <a:extLst>
                <a:ext uri="{FF2B5EF4-FFF2-40B4-BE49-F238E27FC236}">
                  <a16:creationId xmlns:a16="http://schemas.microsoft.com/office/drawing/2014/main" id="{23D4473F-7760-0C4C-949A-D81B72283523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48;p37">
              <a:extLst>
                <a:ext uri="{FF2B5EF4-FFF2-40B4-BE49-F238E27FC236}">
                  <a16:creationId xmlns:a16="http://schemas.microsoft.com/office/drawing/2014/main" id="{790F8F12-97AA-9E2F-DED3-40EBC2D0D15D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7"/>
                  </a:lnTo>
                  <a:lnTo>
                    <a:pt x="3288" y="3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49;p37">
              <a:extLst>
                <a:ext uri="{FF2B5EF4-FFF2-40B4-BE49-F238E27FC236}">
                  <a16:creationId xmlns:a16="http://schemas.microsoft.com/office/drawing/2014/main" id="{B6CF488C-EB1E-1FED-E9A7-CAE1C6045518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50;p37">
              <a:extLst>
                <a:ext uri="{FF2B5EF4-FFF2-40B4-BE49-F238E27FC236}">
                  <a16:creationId xmlns:a16="http://schemas.microsoft.com/office/drawing/2014/main" id="{05ED234F-C507-C036-8E01-EEBDA960DE5F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7"/>
                  </a:lnTo>
                  <a:lnTo>
                    <a:pt x="3288" y="3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51;p37">
              <a:extLst>
                <a:ext uri="{FF2B5EF4-FFF2-40B4-BE49-F238E27FC236}">
                  <a16:creationId xmlns:a16="http://schemas.microsoft.com/office/drawing/2014/main" id="{D6A96567-9698-F007-379D-84FEB8BAB62F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52;p37">
              <a:extLst>
                <a:ext uri="{FF2B5EF4-FFF2-40B4-BE49-F238E27FC236}">
                  <a16:creationId xmlns:a16="http://schemas.microsoft.com/office/drawing/2014/main" id="{8FB5E452-EB53-EAC7-F173-6EA093D14539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53;p37">
              <a:extLst>
                <a:ext uri="{FF2B5EF4-FFF2-40B4-BE49-F238E27FC236}">
                  <a16:creationId xmlns:a16="http://schemas.microsoft.com/office/drawing/2014/main" id="{39572CE4-7D06-DDFE-29EC-0CDC2BDA14B1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54;p37">
              <a:extLst>
                <a:ext uri="{FF2B5EF4-FFF2-40B4-BE49-F238E27FC236}">
                  <a16:creationId xmlns:a16="http://schemas.microsoft.com/office/drawing/2014/main" id="{73E3DF67-4614-8772-B18A-0ABA2CD6A27E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55;p37">
              <a:extLst>
                <a:ext uri="{FF2B5EF4-FFF2-40B4-BE49-F238E27FC236}">
                  <a16:creationId xmlns:a16="http://schemas.microsoft.com/office/drawing/2014/main" id="{D7001BD3-7F1B-084A-800C-17DD08CC311A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2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777860" y="1154254"/>
            <a:ext cx="47314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SemiBold" panose="00000700000000000000" pitchFamily="2" charset="0"/>
              </a:rPr>
              <a:t>Contexto del problema</a:t>
            </a:r>
            <a:endParaRPr dirty="0">
              <a:solidFill>
                <a:srgbClr val="43434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20854" y="2107599"/>
            <a:ext cx="5083448" cy="12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Falta de </a:t>
            </a:r>
            <a:r>
              <a:rPr lang="es-CL" sz="1600" b="0" i="0" u="none" strike="noStrike" noProof="1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apoyo</a:t>
            </a: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tecnológico en las juntas de vecinos</a:t>
            </a:r>
            <a:endParaRPr lang="es-CL" sz="1600" b="0" i="0" dirty="0">
              <a:solidFill>
                <a:srgbClr val="2E125F"/>
              </a:solidFill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Administración manual</a:t>
            </a:r>
            <a:endParaRPr lang="es-CL" sz="1600" b="0" i="0" dirty="0">
              <a:solidFill>
                <a:srgbClr val="2E125F"/>
              </a:solidFill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Poco conocimiento de las emergencias que ocurre en la zona</a:t>
            </a:r>
            <a:endParaRPr lang="es-CL" sz="1600" b="0" i="0" dirty="0">
              <a:solidFill>
                <a:srgbClr val="2E125F"/>
              </a:solidFill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Baja participación de la comunidad en reuniones de JV</a:t>
            </a:r>
            <a:endParaRPr lang="es-CL" sz="1600" b="0" i="0" dirty="0">
              <a:solidFill>
                <a:srgbClr val="2E125F"/>
              </a:solidFill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1" name="Google Shape;1867;p36">
            <a:extLst>
              <a:ext uri="{FF2B5EF4-FFF2-40B4-BE49-F238E27FC236}">
                <a16:creationId xmlns:a16="http://schemas.microsoft.com/office/drawing/2014/main" id="{7E18ABE0-05F8-D64B-AAE9-02919EB377FA}"/>
              </a:ext>
            </a:extLst>
          </p:cNvPr>
          <p:cNvGrpSpPr/>
          <p:nvPr/>
        </p:nvGrpSpPr>
        <p:grpSpPr>
          <a:xfrm>
            <a:off x="5985523" y="1566604"/>
            <a:ext cx="3481645" cy="3406550"/>
            <a:chOff x="4095386" y="2301250"/>
            <a:chExt cx="2149164" cy="2102809"/>
          </a:xfrm>
        </p:grpSpPr>
        <p:sp>
          <p:nvSpPr>
            <p:cNvPr id="42" name="Google Shape;1868;p36">
              <a:extLst>
                <a:ext uri="{FF2B5EF4-FFF2-40B4-BE49-F238E27FC236}">
                  <a16:creationId xmlns:a16="http://schemas.microsoft.com/office/drawing/2014/main" id="{7ABFEF1B-E8CD-12AE-22C1-399208106873}"/>
                </a:ext>
              </a:extLst>
            </p:cNvPr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9;p36">
              <a:extLst>
                <a:ext uri="{FF2B5EF4-FFF2-40B4-BE49-F238E27FC236}">
                  <a16:creationId xmlns:a16="http://schemas.microsoft.com/office/drawing/2014/main" id="{310303F0-DF8A-F2E6-0496-187D2CE50675}"/>
                </a:ext>
              </a:extLst>
            </p:cNvPr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0;p36">
              <a:extLst>
                <a:ext uri="{FF2B5EF4-FFF2-40B4-BE49-F238E27FC236}">
                  <a16:creationId xmlns:a16="http://schemas.microsoft.com/office/drawing/2014/main" id="{75DD3E85-72A4-AF47-47EA-B69E71DF4CF6}"/>
                </a:ext>
              </a:extLst>
            </p:cNvPr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71;p36">
              <a:extLst>
                <a:ext uri="{FF2B5EF4-FFF2-40B4-BE49-F238E27FC236}">
                  <a16:creationId xmlns:a16="http://schemas.microsoft.com/office/drawing/2014/main" id="{A4CB07E1-FFE1-6953-9316-E52148623238}"/>
                </a:ext>
              </a:extLst>
            </p:cNvPr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72;p36">
              <a:extLst>
                <a:ext uri="{FF2B5EF4-FFF2-40B4-BE49-F238E27FC236}">
                  <a16:creationId xmlns:a16="http://schemas.microsoft.com/office/drawing/2014/main" id="{A909E97E-5EB9-18C5-1114-95C593EC5FC6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73;p36">
              <a:extLst>
                <a:ext uri="{FF2B5EF4-FFF2-40B4-BE49-F238E27FC236}">
                  <a16:creationId xmlns:a16="http://schemas.microsoft.com/office/drawing/2014/main" id="{36123023-A729-00E3-F35E-EB9E2CFA94F8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874;p36">
            <a:extLst>
              <a:ext uri="{FF2B5EF4-FFF2-40B4-BE49-F238E27FC236}">
                <a16:creationId xmlns:a16="http://schemas.microsoft.com/office/drawing/2014/main" id="{B5AABB66-12FA-3708-AB03-C0FB9BF19072}"/>
              </a:ext>
            </a:extLst>
          </p:cNvPr>
          <p:cNvGrpSpPr/>
          <p:nvPr/>
        </p:nvGrpSpPr>
        <p:grpSpPr>
          <a:xfrm>
            <a:off x="6388614" y="2828601"/>
            <a:ext cx="2792057" cy="2314899"/>
            <a:chOff x="202950" y="1579375"/>
            <a:chExt cx="1537900" cy="1275075"/>
          </a:xfrm>
        </p:grpSpPr>
        <p:sp>
          <p:nvSpPr>
            <p:cNvPr id="49" name="Google Shape;1875;p36">
              <a:extLst>
                <a:ext uri="{FF2B5EF4-FFF2-40B4-BE49-F238E27FC236}">
                  <a16:creationId xmlns:a16="http://schemas.microsoft.com/office/drawing/2014/main" id="{D2BEC373-5DC5-0DE4-FBC8-97FE07F38043}"/>
                </a:ext>
              </a:extLst>
            </p:cNvPr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76;p36">
              <a:extLst>
                <a:ext uri="{FF2B5EF4-FFF2-40B4-BE49-F238E27FC236}">
                  <a16:creationId xmlns:a16="http://schemas.microsoft.com/office/drawing/2014/main" id="{BA3CBD1A-A10D-3B1C-6DF1-6EDC656C4F65}"/>
                </a:ext>
              </a:extLst>
            </p:cNvPr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77;p36">
              <a:extLst>
                <a:ext uri="{FF2B5EF4-FFF2-40B4-BE49-F238E27FC236}">
                  <a16:creationId xmlns:a16="http://schemas.microsoft.com/office/drawing/2014/main" id="{5E40D184-1224-B469-2200-70DBC479CC50}"/>
                </a:ext>
              </a:extLst>
            </p:cNvPr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78;p36">
              <a:extLst>
                <a:ext uri="{FF2B5EF4-FFF2-40B4-BE49-F238E27FC236}">
                  <a16:creationId xmlns:a16="http://schemas.microsoft.com/office/drawing/2014/main" id="{635B7076-7864-293E-D0DE-361028A806CF}"/>
                </a:ext>
              </a:extLst>
            </p:cNvPr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9;p36">
              <a:extLst>
                <a:ext uri="{FF2B5EF4-FFF2-40B4-BE49-F238E27FC236}">
                  <a16:creationId xmlns:a16="http://schemas.microsoft.com/office/drawing/2014/main" id="{5BD1AE1B-EB11-DCAB-AD9E-CA109232ED54}"/>
                </a:ext>
              </a:extLst>
            </p:cNvPr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80;p36">
              <a:extLst>
                <a:ext uri="{FF2B5EF4-FFF2-40B4-BE49-F238E27FC236}">
                  <a16:creationId xmlns:a16="http://schemas.microsoft.com/office/drawing/2014/main" id="{5123A1BE-F3B8-FA16-E540-8EBF0556FD5F}"/>
                </a:ext>
              </a:extLst>
            </p:cNvPr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81;p36">
              <a:extLst>
                <a:ext uri="{FF2B5EF4-FFF2-40B4-BE49-F238E27FC236}">
                  <a16:creationId xmlns:a16="http://schemas.microsoft.com/office/drawing/2014/main" id="{A49E8C70-9D0B-A2BD-50D1-EA8AEF14CCE9}"/>
                </a:ext>
              </a:extLst>
            </p:cNvPr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82;p36">
              <a:extLst>
                <a:ext uri="{FF2B5EF4-FFF2-40B4-BE49-F238E27FC236}">
                  <a16:creationId xmlns:a16="http://schemas.microsoft.com/office/drawing/2014/main" id="{A6D1B170-3D89-8E9E-99C0-DECA003472D8}"/>
                </a:ext>
              </a:extLst>
            </p:cNvPr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83;p36">
              <a:extLst>
                <a:ext uri="{FF2B5EF4-FFF2-40B4-BE49-F238E27FC236}">
                  <a16:creationId xmlns:a16="http://schemas.microsoft.com/office/drawing/2014/main" id="{6E623DBA-0937-7875-132C-C9DD9A5556DF}"/>
                </a:ext>
              </a:extLst>
            </p:cNvPr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84;p36">
              <a:extLst>
                <a:ext uri="{FF2B5EF4-FFF2-40B4-BE49-F238E27FC236}">
                  <a16:creationId xmlns:a16="http://schemas.microsoft.com/office/drawing/2014/main" id="{095A6D5B-CCC5-9424-EB0B-A30137991714}"/>
                </a:ext>
              </a:extLst>
            </p:cNvPr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85;p36">
              <a:extLst>
                <a:ext uri="{FF2B5EF4-FFF2-40B4-BE49-F238E27FC236}">
                  <a16:creationId xmlns:a16="http://schemas.microsoft.com/office/drawing/2014/main" id="{981D951F-3579-0894-A7DF-0A101635C070}"/>
                </a:ext>
              </a:extLst>
            </p:cNvPr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86;p36">
              <a:extLst>
                <a:ext uri="{FF2B5EF4-FFF2-40B4-BE49-F238E27FC236}">
                  <a16:creationId xmlns:a16="http://schemas.microsoft.com/office/drawing/2014/main" id="{53990CFD-A828-C149-D080-267198462CCC}"/>
                </a:ext>
              </a:extLst>
            </p:cNvPr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87;p36">
              <a:extLst>
                <a:ext uri="{FF2B5EF4-FFF2-40B4-BE49-F238E27FC236}">
                  <a16:creationId xmlns:a16="http://schemas.microsoft.com/office/drawing/2014/main" id="{FBD49F5D-806A-918C-81EF-88B3A6474CB8}"/>
                </a:ext>
              </a:extLst>
            </p:cNvPr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88;p36">
              <a:extLst>
                <a:ext uri="{FF2B5EF4-FFF2-40B4-BE49-F238E27FC236}">
                  <a16:creationId xmlns:a16="http://schemas.microsoft.com/office/drawing/2014/main" id="{2B780A4D-ED60-661B-2687-295B02B64C5B}"/>
                </a:ext>
              </a:extLst>
            </p:cNvPr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892;p36">
            <a:extLst>
              <a:ext uri="{FF2B5EF4-FFF2-40B4-BE49-F238E27FC236}">
                <a16:creationId xmlns:a16="http://schemas.microsoft.com/office/drawing/2014/main" id="{D37D9E06-340F-49CA-DF24-119EAEE1FC1D}"/>
              </a:ext>
            </a:extLst>
          </p:cNvPr>
          <p:cNvSpPr/>
          <p:nvPr/>
        </p:nvSpPr>
        <p:spPr>
          <a:xfrm>
            <a:off x="7525250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893;p36">
            <a:extLst>
              <a:ext uri="{FF2B5EF4-FFF2-40B4-BE49-F238E27FC236}">
                <a16:creationId xmlns:a16="http://schemas.microsoft.com/office/drawing/2014/main" id="{4A2533BB-68AF-A696-0E72-3A7FEA923D48}"/>
              </a:ext>
            </a:extLst>
          </p:cNvPr>
          <p:cNvSpPr/>
          <p:nvPr/>
        </p:nvSpPr>
        <p:spPr>
          <a:xfrm>
            <a:off x="7791950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;p16">
            <a:extLst>
              <a:ext uri="{FF2B5EF4-FFF2-40B4-BE49-F238E27FC236}">
                <a16:creationId xmlns:a16="http://schemas.microsoft.com/office/drawing/2014/main" id="{1005E18B-FDC1-763D-9E0A-CA08C2C7AE4B}"/>
              </a:ext>
            </a:extLst>
          </p:cNvPr>
          <p:cNvSpPr/>
          <p:nvPr/>
        </p:nvSpPr>
        <p:spPr>
          <a:xfrm>
            <a:off x="6002350" y="1480867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3;p16"/>
          <p:cNvSpPr/>
          <p:nvPr/>
        </p:nvSpPr>
        <p:spPr>
          <a:xfrm>
            <a:off x="6098782" y="3069116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3117877" y="366615"/>
            <a:ext cx="3253113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 err="1">
                <a:solidFill>
                  <a:schemeClr val="tx1"/>
                </a:solidFill>
                <a:latin typeface="Montserrat SemiBold"/>
              </a:rPr>
              <a:t>Propuesta</a:t>
            </a:r>
            <a:r>
              <a:rPr lang="en" sz="1600" dirty="0">
                <a:solidFill>
                  <a:schemeClr val="tx1"/>
                </a:solidFill>
                <a:latin typeface="Montserrat SemiBold"/>
              </a:rPr>
              <a:t> de </a:t>
            </a:r>
            <a:r>
              <a:rPr lang="en" sz="1600" dirty="0" err="1">
                <a:solidFill>
                  <a:schemeClr val="tx1"/>
                </a:solidFill>
                <a:latin typeface="Montserrat SemiBold"/>
              </a:rPr>
              <a:t>Solución</a:t>
            </a:r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791734" y="1480867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5598466" y="151916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791734" y="3069116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1356750" y="31118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200952" y="199591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Montserrat SemiBold" panose="00000700000000000000" pitchFamily="2" charset="0"/>
              </a:rPr>
              <a:t>Información relevante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356750" y="15294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266282" y="35610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Montserrat SemiBold" panose="00000700000000000000" pitchFamily="2" charset="0"/>
              </a:rPr>
              <a:t>Características únicas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923984" y="209728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Montserrat SemiBold" panose="00000700000000000000" pitchFamily="2" charset="0"/>
              </a:rPr>
              <a:t>Aplicación para la comunidad</a:t>
            </a: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072500" y="354866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Montserrat SemiBold" panose="00000700000000000000" pitchFamily="2" charset="0"/>
              </a:rPr>
              <a:t>Agilización de procesos</a:t>
            </a:r>
            <a:endParaRPr dirty="0">
              <a:latin typeface="Montserrat SemiBold" panose="00000700000000000000" pitchFamily="2" charset="0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5688283" y="31118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>
          <a:extLst>
            <a:ext uri="{FF2B5EF4-FFF2-40B4-BE49-F238E27FC236}">
              <a16:creationId xmlns:a16="http://schemas.microsoft.com/office/drawing/2014/main" id="{13416965-5E36-AD3F-475A-3BAABFA0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>
            <a:extLst>
              <a:ext uri="{FF2B5EF4-FFF2-40B4-BE49-F238E27FC236}">
                <a16:creationId xmlns:a16="http://schemas.microsoft.com/office/drawing/2014/main" id="{675BD479-672D-B600-F2FD-BBD120205B4B}"/>
              </a:ext>
            </a:extLst>
          </p:cNvPr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>
            <a:extLst>
              <a:ext uri="{FF2B5EF4-FFF2-40B4-BE49-F238E27FC236}">
                <a16:creationId xmlns:a16="http://schemas.microsoft.com/office/drawing/2014/main" id="{73A7B2F3-6416-0521-14CE-86ADFE40B39F}"/>
              </a:ext>
            </a:extLst>
          </p:cNvPr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>
            <a:extLst>
              <a:ext uri="{FF2B5EF4-FFF2-40B4-BE49-F238E27FC236}">
                <a16:creationId xmlns:a16="http://schemas.microsoft.com/office/drawing/2014/main" id="{FC540E59-FDCD-642B-49B1-A7D353FF6D59}"/>
              </a:ext>
            </a:extLst>
          </p:cNvPr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>
            <a:extLst>
              <a:ext uri="{FF2B5EF4-FFF2-40B4-BE49-F238E27FC236}">
                <a16:creationId xmlns:a16="http://schemas.microsoft.com/office/drawing/2014/main" id="{082D7B8B-CED4-8274-B687-1196208CEB6A}"/>
              </a:ext>
            </a:extLst>
          </p:cNvPr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>
            <a:extLst>
              <a:ext uri="{FF2B5EF4-FFF2-40B4-BE49-F238E27FC236}">
                <a16:creationId xmlns:a16="http://schemas.microsoft.com/office/drawing/2014/main" id="{5C349D46-F8E4-13D2-4792-A498AD9A0517}"/>
              </a:ext>
            </a:extLst>
          </p:cNvPr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>
            <a:extLst>
              <a:ext uri="{FF2B5EF4-FFF2-40B4-BE49-F238E27FC236}">
                <a16:creationId xmlns:a16="http://schemas.microsoft.com/office/drawing/2014/main" id="{87A32BA3-298C-3EFD-81B8-6BFBA936A1C3}"/>
              </a:ext>
            </a:extLst>
          </p:cNvPr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>
            <a:extLst>
              <a:ext uri="{FF2B5EF4-FFF2-40B4-BE49-F238E27FC236}">
                <a16:creationId xmlns:a16="http://schemas.microsoft.com/office/drawing/2014/main" id="{49C0C768-2D5D-A371-E2C0-8947BEA7EFBA}"/>
              </a:ext>
            </a:extLst>
          </p:cNvPr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>
            <a:extLst>
              <a:ext uri="{FF2B5EF4-FFF2-40B4-BE49-F238E27FC236}">
                <a16:creationId xmlns:a16="http://schemas.microsoft.com/office/drawing/2014/main" id="{BA8DB81E-2C72-2105-C1F7-F0240A00C7D2}"/>
              </a:ext>
            </a:extLst>
          </p:cNvPr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>
            <a:extLst>
              <a:ext uri="{FF2B5EF4-FFF2-40B4-BE49-F238E27FC236}">
                <a16:creationId xmlns:a16="http://schemas.microsoft.com/office/drawing/2014/main" id="{D81C8973-6A04-C01E-4F4C-653D25C92AB2}"/>
              </a:ext>
            </a:extLst>
          </p:cNvPr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>
            <a:extLst>
              <a:ext uri="{FF2B5EF4-FFF2-40B4-BE49-F238E27FC236}">
                <a16:creationId xmlns:a16="http://schemas.microsoft.com/office/drawing/2014/main" id="{E509D30E-58D5-8395-D4E7-4E4B60451582}"/>
              </a:ext>
            </a:extLst>
          </p:cNvPr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>
            <a:extLst>
              <a:ext uri="{FF2B5EF4-FFF2-40B4-BE49-F238E27FC236}">
                <a16:creationId xmlns:a16="http://schemas.microsoft.com/office/drawing/2014/main" id="{B49ABD75-AEF2-EE5F-B954-C95EBBB9D36E}"/>
              </a:ext>
            </a:extLst>
          </p:cNvPr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>
            <a:extLst>
              <a:ext uri="{FF2B5EF4-FFF2-40B4-BE49-F238E27FC236}">
                <a16:creationId xmlns:a16="http://schemas.microsoft.com/office/drawing/2014/main" id="{E6CC3655-06BF-C169-F222-490E24D1EE26}"/>
              </a:ext>
            </a:extLst>
          </p:cNvPr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>
            <a:extLst>
              <a:ext uri="{FF2B5EF4-FFF2-40B4-BE49-F238E27FC236}">
                <a16:creationId xmlns:a16="http://schemas.microsoft.com/office/drawing/2014/main" id="{89C6DCA0-E287-0093-3F2C-9926FA3666EC}"/>
              </a:ext>
            </a:extLst>
          </p:cNvPr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>
            <a:extLst>
              <a:ext uri="{FF2B5EF4-FFF2-40B4-BE49-F238E27FC236}">
                <a16:creationId xmlns:a16="http://schemas.microsoft.com/office/drawing/2014/main" id="{F74E1E60-5099-FD14-DE67-D5C71CE24FF2}"/>
              </a:ext>
            </a:extLst>
          </p:cNvPr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>
            <a:extLst>
              <a:ext uri="{FF2B5EF4-FFF2-40B4-BE49-F238E27FC236}">
                <a16:creationId xmlns:a16="http://schemas.microsoft.com/office/drawing/2014/main" id="{38185B63-5D46-C731-7E69-68FF429B1552}"/>
              </a:ext>
            </a:extLst>
          </p:cNvPr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>
            <a:extLst>
              <a:ext uri="{FF2B5EF4-FFF2-40B4-BE49-F238E27FC236}">
                <a16:creationId xmlns:a16="http://schemas.microsoft.com/office/drawing/2014/main" id="{C0D63A03-4D5E-3B82-5BF2-24D5E31D19D7}"/>
              </a:ext>
            </a:extLst>
          </p:cNvPr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>
            <a:extLst>
              <a:ext uri="{FF2B5EF4-FFF2-40B4-BE49-F238E27FC236}">
                <a16:creationId xmlns:a16="http://schemas.microsoft.com/office/drawing/2014/main" id="{C2258BAA-F9D1-FC3E-C77C-E5A4E7AC08DC}"/>
              </a:ext>
            </a:extLst>
          </p:cNvPr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>
            <a:extLst>
              <a:ext uri="{FF2B5EF4-FFF2-40B4-BE49-F238E27FC236}">
                <a16:creationId xmlns:a16="http://schemas.microsoft.com/office/drawing/2014/main" id="{2C1AAD14-32CB-BC45-C2F3-C1CDE43F4F62}"/>
              </a:ext>
            </a:extLst>
          </p:cNvPr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>
            <a:extLst>
              <a:ext uri="{FF2B5EF4-FFF2-40B4-BE49-F238E27FC236}">
                <a16:creationId xmlns:a16="http://schemas.microsoft.com/office/drawing/2014/main" id="{805EE2D2-9F1F-4967-55C0-EE1DDB42A45E}"/>
              </a:ext>
            </a:extLst>
          </p:cNvPr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>
            <a:extLst>
              <a:ext uri="{FF2B5EF4-FFF2-40B4-BE49-F238E27FC236}">
                <a16:creationId xmlns:a16="http://schemas.microsoft.com/office/drawing/2014/main" id="{DE081E6E-248C-686E-224F-C1E598C4FC09}"/>
              </a:ext>
            </a:extLst>
          </p:cNvPr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>
            <a:extLst>
              <a:ext uri="{FF2B5EF4-FFF2-40B4-BE49-F238E27FC236}">
                <a16:creationId xmlns:a16="http://schemas.microsoft.com/office/drawing/2014/main" id="{1E6AE270-7C77-E411-7E7E-FB954D0DB2FB}"/>
              </a:ext>
            </a:extLst>
          </p:cNvPr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>
            <a:extLst>
              <a:ext uri="{FF2B5EF4-FFF2-40B4-BE49-F238E27FC236}">
                <a16:creationId xmlns:a16="http://schemas.microsoft.com/office/drawing/2014/main" id="{292AC744-E3CE-0941-C09C-F881302E218D}"/>
              </a:ext>
            </a:extLst>
          </p:cNvPr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>
            <a:extLst>
              <a:ext uri="{FF2B5EF4-FFF2-40B4-BE49-F238E27FC236}">
                <a16:creationId xmlns:a16="http://schemas.microsoft.com/office/drawing/2014/main" id="{BBCE8D0C-7830-F3D5-433B-E45BA6449C81}"/>
              </a:ext>
            </a:extLst>
          </p:cNvPr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>
            <a:extLst>
              <a:ext uri="{FF2B5EF4-FFF2-40B4-BE49-F238E27FC236}">
                <a16:creationId xmlns:a16="http://schemas.microsoft.com/office/drawing/2014/main" id="{7FE7FC5F-DC06-241A-C579-BD13560AA858}"/>
              </a:ext>
            </a:extLst>
          </p:cNvPr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>
            <a:extLst>
              <a:ext uri="{FF2B5EF4-FFF2-40B4-BE49-F238E27FC236}">
                <a16:creationId xmlns:a16="http://schemas.microsoft.com/office/drawing/2014/main" id="{ACFC805D-D893-7B24-11B3-54882501DB66}"/>
              </a:ext>
            </a:extLst>
          </p:cNvPr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>
            <a:extLst>
              <a:ext uri="{FF2B5EF4-FFF2-40B4-BE49-F238E27FC236}">
                <a16:creationId xmlns:a16="http://schemas.microsoft.com/office/drawing/2014/main" id="{C88274A7-D0EF-9FA9-EECC-EAE2AB07D1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1511" y="657954"/>
            <a:ext cx="7027200" cy="2007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Construir una solución tecnológica tanto móvil como web, adecuada para una junta de vecinos en el territorio chileno que permita administrar y optimizar aspectos vitales del funcionamiento de una junta de vecinos, mejorando la gestión territorial, acercando sus facultades a la comunidad e innovar en el trabajo de estas agrupaciones vecinales. </a:t>
            </a:r>
            <a:endParaRPr sz="1200" i="1" dirty="0"/>
          </a:p>
        </p:txBody>
      </p:sp>
      <p:sp>
        <p:nvSpPr>
          <p:cNvPr id="722" name="Google Shape;722;p22">
            <a:extLst>
              <a:ext uri="{FF2B5EF4-FFF2-40B4-BE49-F238E27FC236}">
                <a16:creationId xmlns:a16="http://schemas.microsoft.com/office/drawing/2014/main" id="{C9335F26-FB5E-8F59-83AA-99723573F7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08734" y="2307539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Objetivo General</a:t>
            </a:r>
            <a:endParaRPr lang="es-ES" sz="1600"/>
          </a:p>
        </p:txBody>
      </p:sp>
      <p:cxnSp>
        <p:nvCxnSpPr>
          <p:cNvPr id="2" name="Google Shape;1109;p28">
            <a:extLst>
              <a:ext uri="{FF2B5EF4-FFF2-40B4-BE49-F238E27FC236}">
                <a16:creationId xmlns:a16="http://schemas.microsoft.com/office/drawing/2014/main" id="{916F6880-432B-3A3C-26BD-6BFC325AA8D2}"/>
              </a:ext>
            </a:extLst>
          </p:cNvPr>
          <p:cNvCxnSpPr>
            <a:cxnSpLocks/>
          </p:cNvCxnSpPr>
          <p:nvPr/>
        </p:nvCxnSpPr>
        <p:spPr>
          <a:xfrm>
            <a:off x="2979410" y="2330676"/>
            <a:ext cx="3183774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2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 flipH="1">
            <a:off x="1653237" y="114050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Objetivos Específicos: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Reemplazar la administración manual de la junta de vecinos por un sistema tecnológico.  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Implementar un sitio web para administradores de la junta de vecinos donde podrán realizar diferentes acciones que buscan cumplir con las labores diarias y de administración de una junta de vecinos.  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Desarrollar una aplicación móvil para los usuarios de la junta de vecinos donde podrán solicitar documentos y generar reportes.  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Obtener datos significativos sobre las emergencias que ocurren en la junta de vecinos a través de las alertas que realizan los usuarios. </a:t>
            </a:r>
            <a:endParaRPr lang="es-CL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824C3569-FA7B-AF38-2F78-F13BAC657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4ACC252D-D994-BDA2-29F1-99BD57563184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>
            <a:off x="3308377" y="373942"/>
            <a:ext cx="2527748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 err="1">
                <a:solidFill>
                  <a:schemeClr val="tx1"/>
                </a:solidFill>
              </a:rPr>
              <a:t>Alcance</a:t>
            </a:r>
            <a:r>
              <a:rPr lang="en" sz="1600" dirty="0">
                <a:solidFill>
                  <a:schemeClr val="tx1"/>
                </a:solidFill>
              </a:rPr>
              <a:t> del Proyecto</a:t>
            </a: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1223C411-682D-7CD5-DA30-5BB985DC983B}"/>
              </a:ext>
            </a:extLst>
          </p:cNvPr>
          <p:cNvSpPr/>
          <p:nvPr/>
        </p:nvSpPr>
        <p:spPr>
          <a:xfrm>
            <a:off x="829695" y="1218998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CF0F140F-B992-A309-F6B4-74135F9AB13F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374413" y="12587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62697CD-37A8-F752-A7C6-E949552C8A53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1486995" y="1186706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Uso interno administrador</a:t>
            </a:r>
          </a:p>
        </p:txBody>
      </p:sp>
      <p:grpSp>
        <p:nvGrpSpPr>
          <p:cNvPr id="174" name="Google Shape;174;p16">
            <a:extLst>
              <a:ext uri="{FF2B5EF4-FFF2-40B4-BE49-F238E27FC236}">
                <a16:creationId xmlns:a16="http://schemas.microsoft.com/office/drawing/2014/main" id="{63863DD2-2A90-1633-894F-B573A6E5ADC9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>
              <a:extLst>
                <a:ext uri="{FF2B5EF4-FFF2-40B4-BE49-F238E27FC236}">
                  <a16:creationId xmlns:a16="http://schemas.microsoft.com/office/drawing/2014/main" id="{B9BE004E-8C5E-78B2-2F66-D2BDF2EAA30F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>
              <a:extLst>
                <a:ext uri="{FF2B5EF4-FFF2-40B4-BE49-F238E27FC236}">
                  <a16:creationId xmlns:a16="http://schemas.microsoft.com/office/drawing/2014/main" id="{C4F1A844-F02D-EFFC-F80A-2A9374A62DD1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>
            <a:extLst>
              <a:ext uri="{FF2B5EF4-FFF2-40B4-BE49-F238E27FC236}">
                <a16:creationId xmlns:a16="http://schemas.microsoft.com/office/drawing/2014/main" id="{CE7CBFF0-170B-6545-BF6B-68C549F76F2A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>
              <a:extLst>
                <a:ext uri="{FF2B5EF4-FFF2-40B4-BE49-F238E27FC236}">
                  <a16:creationId xmlns:a16="http://schemas.microsoft.com/office/drawing/2014/main" id="{4BF4C57E-D71D-B61B-B0E3-C1F53E1AA589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>
              <a:extLst>
                <a:ext uri="{FF2B5EF4-FFF2-40B4-BE49-F238E27FC236}">
                  <a16:creationId xmlns:a16="http://schemas.microsoft.com/office/drawing/2014/main" id="{550A1549-A290-BA79-B3F9-61C33F38F32C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0927B8-92D6-D3CD-4077-13A140DBF455}"/>
              </a:ext>
            </a:extLst>
          </p:cNvPr>
          <p:cNvSpPr txBox="1"/>
          <p:nvPr/>
        </p:nvSpPr>
        <p:spPr>
          <a:xfrm>
            <a:off x="1684724" y="1970097"/>
            <a:ext cx="596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Manejo de inscripción de vecinos en la junta de vecinos, aprobación o rechazo. 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Manejo de solicitud y emisión de certificados de residencia.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Administración de espacios comunes, reserva, calendario.  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Administración sección de emergencias y sección categorías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Recepción de notificaciones sobre reclamos, información comunitaria (calles en mal estado, ruidos molestos, etc.)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Publicación de noticias asociadas a la unidad territorial.  </a:t>
            </a:r>
            <a:endParaRPr lang="es-CL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4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5D922AED-BEA7-3FC9-39C1-44CA93FD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;p16">
            <a:extLst>
              <a:ext uri="{FF2B5EF4-FFF2-40B4-BE49-F238E27FC236}">
                <a16:creationId xmlns:a16="http://schemas.microsoft.com/office/drawing/2014/main" id="{B34E92FB-D107-5119-EA5D-300C3712849C}"/>
              </a:ext>
            </a:extLst>
          </p:cNvPr>
          <p:cNvSpPr/>
          <p:nvPr/>
        </p:nvSpPr>
        <p:spPr>
          <a:xfrm>
            <a:off x="854830" y="1135233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4FF35707-8E2E-F8B4-4EE7-A983D3B005A8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>
            <a:off x="3323030" y="351961"/>
            <a:ext cx="2491114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 err="1">
                <a:solidFill>
                  <a:schemeClr val="tx1"/>
                </a:solidFill>
              </a:rPr>
              <a:t>Alcance</a:t>
            </a:r>
            <a:r>
              <a:rPr lang="en" sz="1600" dirty="0">
                <a:solidFill>
                  <a:schemeClr val="tx1"/>
                </a:solidFill>
              </a:rPr>
              <a:t> del Proyecto</a:t>
            </a: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BC3771C9-4D48-2B72-7E1C-C8D0845BC7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9437" y="11749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30BCB731-05B9-B6E9-4414-E65E41E693DF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1634530" y="107538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Aplicación móvil usuarios</a:t>
            </a:r>
          </a:p>
        </p:txBody>
      </p:sp>
      <p:grpSp>
        <p:nvGrpSpPr>
          <p:cNvPr id="174" name="Google Shape;174;p16">
            <a:extLst>
              <a:ext uri="{FF2B5EF4-FFF2-40B4-BE49-F238E27FC236}">
                <a16:creationId xmlns:a16="http://schemas.microsoft.com/office/drawing/2014/main" id="{885C39A9-1582-C68E-D9EA-19DAD52C564B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>
              <a:extLst>
                <a:ext uri="{FF2B5EF4-FFF2-40B4-BE49-F238E27FC236}">
                  <a16:creationId xmlns:a16="http://schemas.microsoft.com/office/drawing/2014/main" id="{764599F2-5689-7E6D-623D-59D3FDE1F82C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>
              <a:extLst>
                <a:ext uri="{FF2B5EF4-FFF2-40B4-BE49-F238E27FC236}">
                  <a16:creationId xmlns:a16="http://schemas.microsoft.com/office/drawing/2014/main" id="{B988974C-E9B5-B40D-C19B-50554203B765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>
            <a:extLst>
              <a:ext uri="{FF2B5EF4-FFF2-40B4-BE49-F238E27FC236}">
                <a16:creationId xmlns:a16="http://schemas.microsoft.com/office/drawing/2014/main" id="{DB8F31EB-F7F7-7DEF-B085-F57ECF11FCB8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>
              <a:extLst>
                <a:ext uri="{FF2B5EF4-FFF2-40B4-BE49-F238E27FC236}">
                  <a16:creationId xmlns:a16="http://schemas.microsoft.com/office/drawing/2014/main" id="{45A1433D-D3DD-3789-2FC5-57D27C8DE614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>
              <a:extLst>
                <a:ext uri="{FF2B5EF4-FFF2-40B4-BE49-F238E27FC236}">
                  <a16:creationId xmlns:a16="http://schemas.microsoft.com/office/drawing/2014/main" id="{1596143F-AE3D-005E-17F5-A2FBF3C93042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9B4E8D-41D8-922C-5910-FC6194AC466C}"/>
              </a:ext>
            </a:extLst>
          </p:cNvPr>
          <p:cNvSpPr txBox="1"/>
          <p:nvPr/>
        </p:nvSpPr>
        <p:spPr>
          <a:xfrm>
            <a:off x="1373525" y="1863721"/>
            <a:ext cx="6631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Inscripción de vecinos en la junta de vecinos con validación por carnet de identidad.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Solicitud de certificados de residencia.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Solicitudes de los habitantes de la unidad territorial, a través de un calendario, de canchas, salas, plazas, etc.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Recepción de notificaciones y avisos a los habitantes de la unidad territorial por escrito a través de WhatsApp.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Reporte de emergencias usando categorías predefinidas por el administrador.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EB Garamond" panose="00000500000000000000" pitchFamily="2" charset="0"/>
                <a:ea typeface="EB Garamond" panose="00000500000000000000" pitchFamily="2" charset="0"/>
              </a:rPr>
              <a:t>Visualización de noticias asociadas a la unidad territorial. </a:t>
            </a:r>
            <a:endParaRPr lang="es-CL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0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3238167" y="360981"/>
            <a:ext cx="260917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000000"/>
                </a:solidFill>
              </a:rPr>
              <a:t>METODOLOGÍA TRADICIONAL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1436273" y="1208053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1"/>
          <p:cNvSpPr/>
          <p:nvPr/>
        </p:nvSpPr>
        <p:spPr>
          <a:xfrm>
            <a:off x="3017204" y="1208053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4598136" y="1208053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179068" y="1208053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6900586" y="1483031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6573616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CIERRE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3415064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PLANIFICACIÓN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3740291" y="1468333"/>
            <a:ext cx="426192" cy="3951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986036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FASE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EJECUCIÓN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5344752" y="1453132"/>
            <a:ext cx="379104" cy="425600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1828700" y="2075022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INICIO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2159632" y="1471291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B6BAC5B-CB40-545F-B1BA-2C1CAB0057AF}"/>
              </a:ext>
            </a:extLst>
          </p:cNvPr>
          <p:cNvCxnSpPr>
            <a:cxnSpLocks/>
          </p:cNvCxnSpPr>
          <p:nvPr/>
        </p:nvCxnSpPr>
        <p:spPr>
          <a:xfrm flipH="1" flipV="1">
            <a:off x="3953354" y="3080353"/>
            <a:ext cx="996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BEF6609-2F66-E925-0482-C96203C076AF}"/>
              </a:ext>
            </a:extLst>
          </p:cNvPr>
          <p:cNvCxnSpPr>
            <a:cxnSpLocks/>
          </p:cNvCxnSpPr>
          <p:nvPr/>
        </p:nvCxnSpPr>
        <p:spPr>
          <a:xfrm flipH="1" flipV="1">
            <a:off x="5534286" y="3080353"/>
            <a:ext cx="29682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85C850-EE33-4BA0-D60A-C25E1B2CD07F}"/>
              </a:ext>
            </a:extLst>
          </p:cNvPr>
          <p:cNvCxnSpPr>
            <a:cxnSpLocks/>
          </p:cNvCxnSpPr>
          <p:nvPr/>
        </p:nvCxnSpPr>
        <p:spPr>
          <a:xfrm flipV="1">
            <a:off x="2372423" y="3080353"/>
            <a:ext cx="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0E30722-92F6-16D3-E938-BB360CFD0CC3}"/>
              </a:ext>
            </a:extLst>
          </p:cNvPr>
          <p:cNvCxnSpPr>
            <a:cxnSpLocks/>
          </p:cNvCxnSpPr>
          <p:nvPr/>
        </p:nvCxnSpPr>
        <p:spPr>
          <a:xfrm>
            <a:off x="2372423" y="4345594"/>
            <a:ext cx="47826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A434EDF-0728-C34A-A336-2FFDEEB732C2}"/>
              </a:ext>
            </a:extLst>
          </p:cNvPr>
          <p:cNvCxnSpPr>
            <a:cxnSpLocks/>
          </p:cNvCxnSpPr>
          <p:nvPr/>
        </p:nvCxnSpPr>
        <p:spPr>
          <a:xfrm flipH="1" flipV="1">
            <a:off x="7115218" y="3080353"/>
            <a:ext cx="3990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68E2FAA-9AE2-5666-897E-913005DEB5F9}"/>
              </a:ext>
            </a:extLst>
          </p:cNvPr>
          <p:cNvSpPr txBox="1"/>
          <p:nvPr/>
        </p:nvSpPr>
        <p:spPr>
          <a:xfrm>
            <a:off x="3436878" y="4433759"/>
            <a:ext cx="266209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1000" dirty="0">
                <a:solidFill>
                  <a:srgbClr val="434343"/>
                </a:solidFill>
                <a:latin typeface="Montserrat ExtraBold"/>
              </a:rPr>
              <a:t>SEGUIMIENTO Y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474</Words>
  <Application>Microsoft Office PowerPoint</Application>
  <PresentationFormat>Presentación en pantalla (16:9)</PresentationFormat>
  <Paragraphs>98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9" baseType="lpstr">
      <vt:lpstr>Montserrat SemiBold</vt:lpstr>
      <vt:lpstr>Barlow Light</vt:lpstr>
      <vt:lpstr>Fira Sans Extra Condensed Medium</vt:lpstr>
      <vt:lpstr>Proxima Nova</vt:lpstr>
      <vt:lpstr>Oswald</vt:lpstr>
      <vt:lpstr>Montserrat ExtraBold</vt:lpstr>
      <vt:lpstr>Montserrat Light</vt:lpstr>
      <vt:lpstr>EB Garamond</vt:lpstr>
      <vt:lpstr>Arial</vt:lpstr>
      <vt:lpstr>Calibri</vt:lpstr>
      <vt:lpstr>Proxima Nova Semibold</vt:lpstr>
      <vt:lpstr>Real Estate Marketing Plan </vt:lpstr>
      <vt:lpstr>SlidesGo Final Pages</vt:lpstr>
      <vt:lpstr>Barrio Activo</vt:lpstr>
      <vt:lpstr>Integrantes BarrioActivo SPA </vt:lpstr>
      <vt:lpstr>Contexto del problema</vt:lpstr>
      <vt:lpstr>Propuesta de Solución</vt:lpstr>
      <vt:lpstr>Objetivo General</vt:lpstr>
      <vt:lpstr>Presentación de PowerPoint</vt:lpstr>
      <vt:lpstr>Alcance del Proyecto</vt:lpstr>
      <vt:lpstr>Alcance del Proyecto</vt:lpstr>
      <vt:lpstr>METODOLOGÍA TRADICIONAL</vt:lpstr>
      <vt:lpstr>Presentación de PowerPoint</vt:lpstr>
      <vt:lpstr>Presentación de PowerPoint</vt:lpstr>
      <vt:lpstr>Presentación de PowerPoint</vt:lpstr>
      <vt:lpstr>TECNOLOGÍAS</vt:lpstr>
      <vt:lpstr>Demo app móvil</vt:lpstr>
      <vt:lpstr>¡GRACIAS POR SU ATENCIÓN!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ANIUSKA MILE OJEDA DELGADO</cp:lastModifiedBy>
  <cp:revision>69</cp:revision>
  <dcterms:modified xsi:type="dcterms:W3CDTF">2024-11-20T18:01:22Z</dcterms:modified>
</cp:coreProperties>
</file>