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93" r:id="rId3"/>
    <p:sldId id="259" r:id="rId4"/>
    <p:sldId id="258" r:id="rId5"/>
    <p:sldId id="296" r:id="rId6"/>
    <p:sldId id="257" r:id="rId7"/>
    <p:sldId id="299" r:id="rId8"/>
    <p:sldId id="313" r:id="rId9"/>
    <p:sldId id="300" r:id="rId10"/>
    <p:sldId id="263" r:id="rId11"/>
    <p:sldId id="303" r:id="rId12"/>
    <p:sldId id="308" r:id="rId13"/>
    <p:sldId id="312" r:id="rId14"/>
    <p:sldId id="297" r:id="rId15"/>
    <p:sldId id="311" r:id="rId16"/>
    <p:sldId id="306" r:id="rId17"/>
    <p:sldId id="278" r:id="rId18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20"/>
      <p:bold r:id="rId21"/>
      <p:italic r:id="rId22"/>
      <p:boldItalic r:id="rId23"/>
    </p:embeddedFont>
    <p:embeddedFont>
      <p:font typeface="EB Garamond" panose="00000500000000000000" pitchFamily="2" charset="0"/>
      <p:regular r:id="rId24"/>
      <p:bold r:id="rId25"/>
      <p:italic r:id="rId26"/>
      <p:boldItalic r:id="rId27"/>
    </p:embeddedFont>
    <p:embeddedFont>
      <p:font typeface="Montserrat ExtraBold" panose="00000900000000000000" pitchFamily="2" charset="0"/>
      <p:bold r:id="rId28"/>
      <p:boldItalic r:id="rId29"/>
    </p:embeddedFont>
    <p:embeddedFont>
      <p:font typeface="Montserrat Light" panose="00000400000000000000" pitchFamily="2" charset="0"/>
      <p:regular r:id="rId30"/>
      <p:bold r:id="rId31"/>
      <p:italic r:id="rId32"/>
      <p:boldItalic r:id="rId33"/>
    </p:embeddedFont>
    <p:embeddedFont>
      <p:font typeface="Montserrat SemiBold" panose="00000700000000000000" pitchFamily="2" charset="0"/>
      <p:bold r:id="rId34"/>
      <p:boldItalic r:id="rId35"/>
    </p:embeddedFont>
    <p:embeddedFont>
      <p:font typeface="Oswald" panose="00000500000000000000" pitchFamily="2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2B9848-C5C5-4AA7-BA13-510A0461170D}" v="2" dt="2024-11-27T22:40:23.157"/>
  </p1510:revLst>
</p1510:revInfo>
</file>

<file path=ppt/tableStyles.xml><?xml version="1.0" encoding="utf-8"?>
<a:tblStyleLst xmlns:a="http://schemas.openxmlformats.org/drawingml/2006/main" def="{6792F9B7-A0C3-43AF-86B5-A5ABCDDA138B}">
  <a:tblStyle styleId="{6792F9B7-A0C3-43AF-86B5-A5ABCDDA1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890" autoAdjust="0"/>
  </p:normalViewPr>
  <p:slideViewPr>
    <p:cSldViewPr snapToGrid="0">
      <p:cViewPr varScale="1">
        <p:scale>
          <a:sx n="138" d="100"/>
          <a:sy n="138" d="100"/>
        </p:scale>
        <p:origin x="4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323ED3-DBED-4B85-B05A-BF0CBA0C52D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54B3CFCF-1882-4040-B073-16B0376FAF84}">
      <dgm:prSet phldrT="[Texto]" custT="1"/>
      <dgm:spPr/>
      <dgm:t>
        <a:bodyPr/>
        <a:lstStyle/>
        <a:p>
          <a:pPr rtl="0"/>
          <a:r>
            <a:rPr lang="es-CL" sz="1600" dirty="0">
              <a:solidFill>
                <a:schemeClr val="tx1">
                  <a:lumMod val="65000"/>
                  <a:lumOff val="35000"/>
                </a:schemeClr>
              </a:solidFill>
              <a:latin typeface="Montserrat SemiBold"/>
            </a:rPr>
            <a:t>FASE 1 (S1-S4)</a:t>
          </a:r>
          <a:endParaRPr lang="es-CL" sz="1600" dirty="0">
            <a:solidFill>
              <a:schemeClr val="tx1">
                <a:lumMod val="65000"/>
                <a:lumOff val="35000"/>
              </a:schemeClr>
            </a:solidFill>
            <a:latin typeface="Montserrat SemiBold" panose="020F0502020204030204" pitchFamily="2" charset="0"/>
            <a:cs typeface="Calibri"/>
          </a:endParaRPr>
        </a:p>
      </dgm:t>
    </dgm:pt>
    <dgm:pt modelId="{61C75E21-ABF2-4A1B-AD12-144343228DB8}" type="parTrans" cxnId="{8217F57A-DDA9-4C03-ADE7-F2AE7ADE69E5}">
      <dgm:prSet/>
      <dgm:spPr/>
      <dgm:t>
        <a:bodyPr/>
        <a:lstStyle/>
        <a:p>
          <a:endParaRPr lang="es-CL"/>
        </a:p>
      </dgm:t>
    </dgm:pt>
    <dgm:pt modelId="{0916A935-5CDD-4AF8-B72C-4D56582FAF87}" type="sibTrans" cxnId="{8217F57A-DDA9-4C03-ADE7-F2AE7ADE69E5}">
      <dgm:prSet/>
      <dgm:spPr/>
      <dgm:t>
        <a:bodyPr/>
        <a:lstStyle/>
        <a:p>
          <a:endParaRPr lang="es-CL"/>
        </a:p>
      </dgm:t>
    </dgm:pt>
    <dgm:pt modelId="{AB6EDB25-266B-488E-A85A-0B3C477DB892}">
      <dgm:prSet phldrT="[Texto]" custT="1"/>
      <dgm:spPr/>
      <dgm:t>
        <a:bodyPr/>
        <a:lstStyle/>
        <a:p>
          <a:r>
            <a:rPr lang="es-CL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  <a:ea typeface="+mn-ea"/>
              <a:cs typeface="+mn-cs"/>
            </a:rPr>
            <a:t>FASE</a:t>
          </a:r>
          <a:r>
            <a:rPr lang="es-CL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rPr>
            <a:t> </a:t>
          </a:r>
          <a:r>
            <a:rPr lang="es-CL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  <a:ea typeface="+mn-ea"/>
              <a:cs typeface="+mn-cs"/>
            </a:rPr>
            <a:t>2 (S5-S15)</a:t>
          </a:r>
        </a:p>
      </dgm:t>
    </dgm:pt>
    <dgm:pt modelId="{0EF86E65-060D-4C3C-808E-B50E9C198339}" type="parTrans" cxnId="{65A38973-D4D4-4558-B71F-D3110853523E}">
      <dgm:prSet/>
      <dgm:spPr/>
      <dgm:t>
        <a:bodyPr/>
        <a:lstStyle/>
        <a:p>
          <a:endParaRPr lang="es-CL"/>
        </a:p>
      </dgm:t>
    </dgm:pt>
    <dgm:pt modelId="{72F1B2D0-63EA-4D20-8D16-D1616CF33B14}" type="sibTrans" cxnId="{65A38973-D4D4-4558-B71F-D3110853523E}">
      <dgm:prSet/>
      <dgm:spPr/>
      <dgm:t>
        <a:bodyPr/>
        <a:lstStyle/>
        <a:p>
          <a:endParaRPr lang="es-CL"/>
        </a:p>
      </dgm:t>
    </dgm:pt>
    <dgm:pt modelId="{45723348-DC5C-455F-A981-99300624248B}">
      <dgm:prSet phldrT="[Texto]"/>
      <dgm:spPr/>
      <dgm:t>
        <a:bodyPr/>
        <a:lstStyle/>
        <a:p>
          <a:r>
            <a:rPr lang="es-C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Diseño sistema</a:t>
          </a:r>
        </a:p>
      </dgm:t>
    </dgm:pt>
    <dgm:pt modelId="{79124955-AE15-4CDF-B188-E4576D986198}" type="parTrans" cxnId="{437E4DF4-02A6-4D0A-9D74-3467A054D5CF}">
      <dgm:prSet/>
      <dgm:spPr/>
      <dgm:t>
        <a:bodyPr/>
        <a:lstStyle/>
        <a:p>
          <a:endParaRPr lang="es-CL"/>
        </a:p>
      </dgm:t>
    </dgm:pt>
    <dgm:pt modelId="{11499918-6C04-4A33-ABD9-4B36E19D36FF}" type="sibTrans" cxnId="{437E4DF4-02A6-4D0A-9D74-3467A054D5CF}">
      <dgm:prSet/>
      <dgm:spPr/>
      <dgm:t>
        <a:bodyPr/>
        <a:lstStyle/>
        <a:p>
          <a:endParaRPr lang="es-CL"/>
        </a:p>
      </dgm:t>
    </dgm:pt>
    <dgm:pt modelId="{C0BC2566-0451-4369-A51E-53E66C3E6D9F}">
      <dgm:prSet phldrT="[Texto]" custT="1"/>
      <dgm:spPr/>
      <dgm:t>
        <a:bodyPr/>
        <a:lstStyle/>
        <a:p>
          <a:r>
            <a:rPr lang="es-CL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  <a:ea typeface="+mn-ea"/>
              <a:cs typeface="+mn-cs"/>
            </a:rPr>
            <a:t>FASE</a:t>
          </a:r>
          <a:r>
            <a:rPr lang="es-CL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rPr>
            <a:t> 3 (S16-S18)</a:t>
          </a:r>
        </a:p>
      </dgm:t>
    </dgm:pt>
    <dgm:pt modelId="{A396EC49-5898-4263-A6C2-DDC9B990EB53}" type="parTrans" cxnId="{90C10DEB-193F-448C-AF04-FD4B67BD1064}">
      <dgm:prSet/>
      <dgm:spPr/>
      <dgm:t>
        <a:bodyPr/>
        <a:lstStyle/>
        <a:p>
          <a:endParaRPr lang="es-CL"/>
        </a:p>
      </dgm:t>
    </dgm:pt>
    <dgm:pt modelId="{7EAE1469-2DD5-41BC-AC5A-B7B1F93A3AD8}" type="sibTrans" cxnId="{90C10DEB-193F-448C-AF04-FD4B67BD1064}">
      <dgm:prSet/>
      <dgm:spPr/>
      <dgm:t>
        <a:bodyPr/>
        <a:lstStyle/>
        <a:p>
          <a:endParaRPr lang="es-CL"/>
        </a:p>
      </dgm:t>
    </dgm:pt>
    <dgm:pt modelId="{75060932-3402-47B7-8DDE-2B0BCED9C9CE}">
      <dgm:prSet phldrT="[Texto]"/>
      <dgm:spPr/>
      <dgm:t>
        <a:bodyPr/>
        <a:lstStyle/>
        <a:p>
          <a:r>
            <a:rPr lang="es-C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Implementación del sistema</a:t>
          </a:r>
        </a:p>
      </dgm:t>
    </dgm:pt>
    <dgm:pt modelId="{1F989658-B200-4BEF-ABF8-F531D7646EC9}" type="parTrans" cxnId="{E5B7E4F6-2D1E-4BCE-8E5A-06533349D2DF}">
      <dgm:prSet/>
      <dgm:spPr/>
      <dgm:t>
        <a:bodyPr/>
        <a:lstStyle/>
        <a:p>
          <a:endParaRPr lang="es-CL"/>
        </a:p>
      </dgm:t>
    </dgm:pt>
    <dgm:pt modelId="{133A8DC7-8A88-48CB-A322-B6BD73CF675F}" type="sibTrans" cxnId="{E5B7E4F6-2D1E-4BCE-8E5A-06533349D2DF}">
      <dgm:prSet/>
      <dgm:spPr/>
      <dgm:t>
        <a:bodyPr/>
        <a:lstStyle/>
        <a:p>
          <a:endParaRPr lang="es-CL"/>
        </a:p>
      </dgm:t>
    </dgm:pt>
    <dgm:pt modelId="{9676BDB9-39DE-4626-A5AB-B92B35AF6CF8}">
      <dgm:prSet phldrT="[Texto]"/>
      <dgm:spPr/>
      <dgm:t>
        <a:bodyPr/>
        <a:lstStyle/>
        <a:p>
          <a:r>
            <a:rPr lang="es-C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Desarrollo sitio web</a:t>
          </a:r>
        </a:p>
      </dgm:t>
    </dgm:pt>
    <dgm:pt modelId="{A86462B0-3D4A-41EC-9443-E1A5D0D5A975}" type="parTrans" cxnId="{8F8D95E5-35F4-412B-A9AF-0F6EF332E1DF}">
      <dgm:prSet/>
      <dgm:spPr/>
      <dgm:t>
        <a:bodyPr/>
        <a:lstStyle/>
        <a:p>
          <a:endParaRPr lang="es-CL"/>
        </a:p>
      </dgm:t>
    </dgm:pt>
    <dgm:pt modelId="{F5DE328A-1AB3-49AA-8394-34E543E30D33}" type="sibTrans" cxnId="{8F8D95E5-35F4-412B-A9AF-0F6EF332E1DF}">
      <dgm:prSet/>
      <dgm:spPr/>
      <dgm:t>
        <a:bodyPr/>
        <a:lstStyle/>
        <a:p>
          <a:endParaRPr lang="es-CL"/>
        </a:p>
      </dgm:t>
    </dgm:pt>
    <dgm:pt modelId="{A37B04FD-FDDC-4924-9E00-44E08EAAE5A4}">
      <dgm:prSet phldrT="[Texto]"/>
      <dgm:spPr/>
      <dgm:t>
        <a:bodyPr/>
        <a:lstStyle/>
        <a:p>
          <a:r>
            <a:rPr lang="es-C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Desarrollo app móvil</a:t>
          </a:r>
        </a:p>
      </dgm:t>
    </dgm:pt>
    <dgm:pt modelId="{1094A2B2-AA5D-4C49-B426-2A063D6ECC4D}" type="parTrans" cxnId="{2E5DF1FD-4F77-465B-959F-5B63DCE4C03B}">
      <dgm:prSet/>
      <dgm:spPr/>
      <dgm:t>
        <a:bodyPr/>
        <a:lstStyle/>
        <a:p>
          <a:endParaRPr lang="es-CL"/>
        </a:p>
      </dgm:t>
    </dgm:pt>
    <dgm:pt modelId="{FE8C6C95-99EB-4F16-ACF8-F5D788A16F3A}" type="sibTrans" cxnId="{2E5DF1FD-4F77-465B-959F-5B63DCE4C03B}">
      <dgm:prSet/>
      <dgm:spPr/>
      <dgm:t>
        <a:bodyPr/>
        <a:lstStyle/>
        <a:p>
          <a:endParaRPr lang="es-CL"/>
        </a:p>
      </dgm:t>
    </dgm:pt>
    <dgm:pt modelId="{25C6E348-69DD-40A2-B678-77956D562DA5}">
      <dgm:prSet phldrT="[Texto]"/>
      <dgm:spPr/>
      <dgm:t>
        <a:bodyPr/>
        <a:lstStyle/>
        <a:p>
          <a:r>
            <a:rPr lang="es-C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Desarrollo BD</a:t>
          </a:r>
        </a:p>
      </dgm:t>
    </dgm:pt>
    <dgm:pt modelId="{7B25FAFC-2076-42C3-AB05-6F14BF0542A4}" type="parTrans" cxnId="{AB375926-444F-4832-8D1B-322AC4AD4CB9}">
      <dgm:prSet/>
      <dgm:spPr/>
      <dgm:t>
        <a:bodyPr/>
        <a:lstStyle/>
        <a:p>
          <a:endParaRPr lang="es-CL"/>
        </a:p>
      </dgm:t>
    </dgm:pt>
    <dgm:pt modelId="{2E2A5A5B-8E33-402B-9C8B-E9314769CC20}" type="sibTrans" cxnId="{AB375926-444F-4832-8D1B-322AC4AD4CB9}">
      <dgm:prSet/>
      <dgm:spPr/>
      <dgm:t>
        <a:bodyPr/>
        <a:lstStyle/>
        <a:p>
          <a:endParaRPr lang="es-CL"/>
        </a:p>
      </dgm:t>
    </dgm:pt>
    <dgm:pt modelId="{E8D5C6A6-4B36-41DA-8E22-97B2D04A4A17}">
      <dgm:prSet phldrT="[Texto]"/>
      <dgm:spPr/>
      <dgm:t>
        <a:bodyPr/>
        <a:lstStyle/>
        <a:p>
          <a:r>
            <a:rPr lang="es-C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Pruebas y validación</a:t>
          </a:r>
        </a:p>
      </dgm:t>
    </dgm:pt>
    <dgm:pt modelId="{B905C951-8B8E-4BA0-9657-F3EF4BE36E81}" type="parTrans" cxnId="{D3B54E68-38F4-45B2-AC15-1F7A3B3324F5}">
      <dgm:prSet/>
      <dgm:spPr/>
      <dgm:t>
        <a:bodyPr/>
        <a:lstStyle/>
        <a:p>
          <a:endParaRPr lang="es-CL"/>
        </a:p>
      </dgm:t>
    </dgm:pt>
    <dgm:pt modelId="{79BBB63D-5FFC-4753-979D-86C296F0DAA3}" type="sibTrans" cxnId="{D3B54E68-38F4-45B2-AC15-1F7A3B3324F5}">
      <dgm:prSet/>
      <dgm:spPr/>
      <dgm:t>
        <a:bodyPr/>
        <a:lstStyle/>
        <a:p>
          <a:endParaRPr lang="es-CL"/>
        </a:p>
      </dgm:t>
    </dgm:pt>
    <dgm:pt modelId="{A5113B43-BCE7-4675-A25C-D8E99089DFD8}">
      <dgm:prSet phldrT="[Texto]"/>
      <dgm:spPr/>
      <dgm:t>
        <a:bodyPr/>
        <a:lstStyle/>
        <a:p>
          <a:r>
            <a:rPr lang="es-C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Últimos ajustes</a:t>
          </a:r>
        </a:p>
      </dgm:t>
    </dgm:pt>
    <dgm:pt modelId="{368162B9-7D9B-4DDD-8A14-ED85C0B36241}" type="parTrans" cxnId="{C3D715F1-5BC8-4E16-A984-B836EE6818DB}">
      <dgm:prSet/>
      <dgm:spPr/>
      <dgm:t>
        <a:bodyPr/>
        <a:lstStyle/>
        <a:p>
          <a:endParaRPr lang="es-CL"/>
        </a:p>
      </dgm:t>
    </dgm:pt>
    <dgm:pt modelId="{CD795759-A385-479A-BCCA-7673D2F86D3E}" type="sibTrans" cxnId="{C3D715F1-5BC8-4E16-A984-B836EE6818DB}">
      <dgm:prSet/>
      <dgm:spPr/>
      <dgm:t>
        <a:bodyPr/>
        <a:lstStyle/>
        <a:p>
          <a:endParaRPr lang="es-CL"/>
        </a:p>
      </dgm:t>
    </dgm:pt>
    <dgm:pt modelId="{ECCC95E4-033B-4721-B096-88A820DC0083}">
      <dgm:prSet phldr="0"/>
      <dgm:spPr/>
      <dgm:t>
        <a:bodyPr/>
        <a:lstStyle/>
        <a:p>
          <a:r>
            <a:rPr lang="es-CL" dirty="0">
              <a:latin typeface="Calibri"/>
              <a:ea typeface="Calibri" panose="020F0502020204030204" pitchFamily="34" charset="0"/>
              <a:cs typeface="Calibri"/>
            </a:rPr>
            <a:t>Recopilación y definición requerimientos funcionales y no funcionales</a:t>
          </a:r>
          <a:endParaRPr lang="es-ES" dirty="0">
            <a:latin typeface="Arial"/>
            <a:cs typeface="Arial"/>
          </a:endParaRPr>
        </a:p>
      </dgm:t>
    </dgm:pt>
    <dgm:pt modelId="{AD727499-2B59-4C89-8304-809C79630C40}" type="parTrans" cxnId="{2FA86C6A-449E-4A26-84F2-91DADD61F039}">
      <dgm:prSet/>
      <dgm:spPr/>
      <dgm:t>
        <a:bodyPr/>
        <a:lstStyle/>
        <a:p>
          <a:endParaRPr lang="es-CL"/>
        </a:p>
      </dgm:t>
    </dgm:pt>
    <dgm:pt modelId="{802579FA-BD49-47DB-A83D-8CCD9F824EFA}" type="sibTrans" cxnId="{2FA86C6A-449E-4A26-84F2-91DADD61F039}">
      <dgm:prSet/>
      <dgm:spPr/>
      <dgm:t>
        <a:bodyPr/>
        <a:lstStyle/>
        <a:p>
          <a:endParaRPr lang="es-CL"/>
        </a:p>
      </dgm:t>
    </dgm:pt>
    <dgm:pt modelId="{99239602-F826-4046-9B4F-8F0633BE871A}" type="pres">
      <dgm:prSet presAssocID="{6F323ED3-DBED-4B85-B05A-BF0CBA0C52D6}" presName="linear" presStyleCnt="0">
        <dgm:presLayoutVars>
          <dgm:dir/>
          <dgm:animLvl val="lvl"/>
          <dgm:resizeHandles val="exact"/>
        </dgm:presLayoutVars>
      </dgm:prSet>
      <dgm:spPr/>
    </dgm:pt>
    <dgm:pt modelId="{B1321F25-9E05-4A2F-B834-C9C35E003761}" type="pres">
      <dgm:prSet presAssocID="{54B3CFCF-1882-4040-B073-16B0376FAF84}" presName="parentLin" presStyleCnt="0"/>
      <dgm:spPr/>
    </dgm:pt>
    <dgm:pt modelId="{AEBEB14C-34C6-4F71-B95C-64AFAA9154C5}" type="pres">
      <dgm:prSet presAssocID="{54B3CFCF-1882-4040-B073-16B0376FAF84}" presName="parentLeftMargin" presStyleLbl="node1" presStyleIdx="0" presStyleCnt="3"/>
      <dgm:spPr/>
    </dgm:pt>
    <dgm:pt modelId="{089A9FB6-EAE4-4B36-93B8-F4D7DAEDBA3B}" type="pres">
      <dgm:prSet presAssocID="{54B3CFCF-1882-4040-B073-16B0376FAF8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B4FC812-89A4-4953-A202-2F4231389906}" type="pres">
      <dgm:prSet presAssocID="{54B3CFCF-1882-4040-B073-16B0376FAF84}" presName="negativeSpace" presStyleCnt="0"/>
      <dgm:spPr/>
    </dgm:pt>
    <dgm:pt modelId="{09C03ECE-C5F7-4378-9F7E-C1AF7913ABE5}" type="pres">
      <dgm:prSet presAssocID="{54B3CFCF-1882-4040-B073-16B0376FAF84}" presName="childText" presStyleLbl="conFgAcc1" presStyleIdx="0" presStyleCnt="3">
        <dgm:presLayoutVars>
          <dgm:bulletEnabled val="1"/>
        </dgm:presLayoutVars>
      </dgm:prSet>
      <dgm:spPr/>
    </dgm:pt>
    <dgm:pt modelId="{CD787507-6664-43D4-B550-EB450387BE6D}" type="pres">
      <dgm:prSet presAssocID="{0916A935-5CDD-4AF8-B72C-4D56582FAF87}" presName="spaceBetweenRectangles" presStyleCnt="0"/>
      <dgm:spPr/>
    </dgm:pt>
    <dgm:pt modelId="{B28937AA-A1EF-4AAA-84D9-9317E8240AB5}" type="pres">
      <dgm:prSet presAssocID="{AB6EDB25-266B-488E-A85A-0B3C477DB892}" presName="parentLin" presStyleCnt="0"/>
      <dgm:spPr/>
    </dgm:pt>
    <dgm:pt modelId="{582166C6-08CD-4DE2-8972-37124D26B26A}" type="pres">
      <dgm:prSet presAssocID="{AB6EDB25-266B-488E-A85A-0B3C477DB892}" presName="parentLeftMargin" presStyleLbl="node1" presStyleIdx="0" presStyleCnt="3"/>
      <dgm:spPr/>
    </dgm:pt>
    <dgm:pt modelId="{3DEEC47C-ADE0-4179-859E-54116CC78610}" type="pres">
      <dgm:prSet presAssocID="{AB6EDB25-266B-488E-A85A-0B3C477DB89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79D5969-1B5B-4D50-A337-53E9121A2765}" type="pres">
      <dgm:prSet presAssocID="{AB6EDB25-266B-488E-A85A-0B3C477DB892}" presName="negativeSpace" presStyleCnt="0"/>
      <dgm:spPr/>
    </dgm:pt>
    <dgm:pt modelId="{88904236-B086-4AEE-A126-7C7EFC5715FA}" type="pres">
      <dgm:prSet presAssocID="{AB6EDB25-266B-488E-A85A-0B3C477DB892}" presName="childText" presStyleLbl="conFgAcc1" presStyleIdx="1" presStyleCnt="3">
        <dgm:presLayoutVars>
          <dgm:bulletEnabled val="1"/>
        </dgm:presLayoutVars>
      </dgm:prSet>
      <dgm:spPr/>
    </dgm:pt>
    <dgm:pt modelId="{2AE92F5F-8BD5-466A-A084-1D0E29076D32}" type="pres">
      <dgm:prSet presAssocID="{72F1B2D0-63EA-4D20-8D16-D1616CF33B14}" presName="spaceBetweenRectangles" presStyleCnt="0"/>
      <dgm:spPr/>
    </dgm:pt>
    <dgm:pt modelId="{AD246285-C5E0-450E-9EAB-A71A5CA80EE0}" type="pres">
      <dgm:prSet presAssocID="{C0BC2566-0451-4369-A51E-53E66C3E6D9F}" presName="parentLin" presStyleCnt="0"/>
      <dgm:spPr/>
    </dgm:pt>
    <dgm:pt modelId="{B92F09AC-5BC9-4D13-909E-E119E0CCFA22}" type="pres">
      <dgm:prSet presAssocID="{C0BC2566-0451-4369-A51E-53E66C3E6D9F}" presName="parentLeftMargin" presStyleLbl="node1" presStyleIdx="1" presStyleCnt="3"/>
      <dgm:spPr/>
    </dgm:pt>
    <dgm:pt modelId="{1E7D2DFE-39D2-4E8E-B717-B8FDDFD115A1}" type="pres">
      <dgm:prSet presAssocID="{C0BC2566-0451-4369-A51E-53E66C3E6D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EB6EA81-F9A7-4310-AB7F-0FF261A2C1AE}" type="pres">
      <dgm:prSet presAssocID="{C0BC2566-0451-4369-A51E-53E66C3E6D9F}" presName="negativeSpace" presStyleCnt="0"/>
      <dgm:spPr/>
    </dgm:pt>
    <dgm:pt modelId="{3E1DEA14-939A-4242-8BD6-B6AF179F7ABE}" type="pres">
      <dgm:prSet presAssocID="{C0BC2566-0451-4369-A51E-53E66C3E6D9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F168703-AA13-488C-9753-743FB72BB4A5}" type="presOf" srcId="{AB6EDB25-266B-488E-A85A-0B3C477DB892}" destId="{582166C6-08CD-4DE2-8972-37124D26B26A}" srcOrd="0" destOrd="0" presId="urn:microsoft.com/office/officeart/2005/8/layout/list1"/>
    <dgm:cxn modelId="{1778C617-6618-4779-A2B3-BED5D2B37C64}" type="presOf" srcId="{A5113B43-BCE7-4675-A25C-D8E99089DFD8}" destId="{3E1DEA14-939A-4242-8BD6-B6AF179F7ABE}" srcOrd="0" destOrd="1" presId="urn:microsoft.com/office/officeart/2005/8/layout/list1"/>
    <dgm:cxn modelId="{AB375926-444F-4832-8D1B-322AC4AD4CB9}" srcId="{AB6EDB25-266B-488E-A85A-0B3C477DB892}" destId="{25C6E348-69DD-40A2-B678-77956D562DA5}" srcOrd="3" destOrd="0" parTransId="{7B25FAFC-2076-42C3-AB05-6F14BF0542A4}" sibTransId="{2E2A5A5B-8E33-402B-9C8B-E9314769CC20}"/>
    <dgm:cxn modelId="{6D24A62E-45D3-47A0-8214-1B1A3A04B979}" type="presOf" srcId="{54B3CFCF-1882-4040-B073-16B0376FAF84}" destId="{AEBEB14C-34C6-4F71-B95C-64AFAA9154C5}" srcOrd="0" destOrd="0" presId="urn:microsoft.com/office/officeart/2005/8/layout/list1"/>
    <dgm:cxn modelId="{005FC345-6AAF-4760-989E-83E5D72F2811}" type="presOf" srcId="{C0BC2566-0451-4369-A51E-53E66C3E6D9F}" destId="{B92F09AC-5BC9-4D13-909E-E119E0CCFA22}" srcOrd="0" destOrd="0" presId="urn:microsoft.com/office/officeart/2005/8/layout/list1"/>
    <dgm:cxn modelId="{D3B54E68-38F4-45B2-AC15-1F7A3B3324F5}" srcId="{AB6EDB25-266B-488E-A85A-0B3C477DB892}" destId="{E8D5C6A6-4B36-41DA-8E22-97B2D04A4A17}" srcOrd="4" destOrd="0" parTransId="{B905C951-8B8E-4BA0-9657-F3EF4BE36E81}" sibTransId="{79BBB63D-5FFC-4753-979D-86C296F0DAA3}"/>
    <dgm:cxn modelId="{5968026A-517E-4E3C-A4BE-75229EFF26EF}" type="presOf" srcId="{6F323ED3-DBED-4B85-B05A-BF0CBA0C52D6}" destId="{99239602-F826-4046-9B4F-8F0633BE871A}" srcOrd="0" destOrd="0" presId="urn:microsoft.com/office/officeart/2005/8/layout/list1"/>
    <dgm:cxn modelId="{2FA86C6A-449E-4A26-84F2-91DADD61F039}" srcId="{54B3CFCF-1882-4040-B073-16B0376FAF84}" destId="{ECCC95E4-033B-4721-B096-88A820DC0083}" srcOrd="0" destOrd="0" parTransId="{AD727499-2B59-4C89-8304-809C79630C40}" sibTransId="{802579FA-BD49-47DB-A83D-8CCD9F824EFA}"/>
    <dgm:cxn modelId="{6F734753-805B-43A7-A504-AC733D35E175}" type="presOf" srcId="{A37B04FD-FDDC-4924-9E00-44E08EAAE5A4}" destId="{88904236-B086-4AEE-A126-7C7EFC5715FA}" srcOrd="0" destOrd="2" presId="urn:microsoft.com/office/officeart/2005/8/layout/list1"/>
    <dgm:cxn modelId="{65A38973-D4D4-4558-B71F-D3110853523E}" srcId="{6F323ED3-DBED-4B85-B05A-BF0CBA0C52D6}" destId="{AB6EDB25-266B-488E-A85A-0B3C477DB892}" srcOrd="1" destOrd="0" parTransId="{0EF86E65-060D-4C3C-808E-B50E9C198339}" sibTransId="{72F1B2D0-63EA-4D20-8D16-D1616CF33B14}"/>
    <dgm:cxn modelId="{8217F57A-DDA9-4C03-ADE7-F2AE7ADE69E5}" srcId="{6F323ED3-DBED-4B85-B05A-BF0CBA0C52D6}" destId="{54B3CFCF-1882-4040-B073-16B0376FAF84}" srcOrd="0" destOrd="0" parTransId="{61C75E21-ABF2-4A1B-AD12-144343228DB8}" sibTransId="{0916A935-5CDD-4AF8-B72C-4D56582FAF87}"/>
    <dgm:cxn modelId="{DDE45D92-3036-4BEF-B8C1-F5DC71E6390E}" type="presOf" srcId="{C0BC2566-0451-4369-A51E-53E66C3E6D9F}" destId="{1E7D2DFE-39D2-4E8E-B717-B8FDDFD115A1}" srcOrd="1" destOrd="0" presId="urn:microsoft.com/office/officeart/2005/8/layout/list1"/>
    <dgm:cxn modelId="{E7F83FA5-2636-4D12-8D46-900128EAD28B}" type="presOf" srcId="{45723348-DC5C-455F-A981-99300624248B}" destId="{88904236-B086-4AEE-A126-7C7EFC5715FA}" srcOrd="0" destOrd="0" presId="urn:microsoft.com/office/officeart/2005/8/layout/list1"/>
    <dgm:cxn modelId="{D0F21DAA-1C26-4E5D-BC6D-9C1E314AD74C}" type="presOf" srcId="{54B3CFCF-1882-4040-B073-16B0376FAF84}" destId="{089A9FB6-EAE4-4B36-93B8-F4D7DAEDBA3B}" srcOrd="1" destOrd="0" presId="urn:microsoft.com/office/officeart/2005/8/layout/list1"/>
    <dgm:cxn modelId="{BB5FEFC4-428E-4308-95E6-FE050A12B696}" type="presOf" srcId="{E8D5C6A6-4B36-41DA-8E22-97B2D04A4A17}" destId="{88904236-B086-4AEE-A126-7C7EFC5715FA}" srcOrd="0" destOrd="4" presId="urn:microsoft.com/office/officeart/2005/8/layout/list1"/>
    <dgm:cxn modelId="{EA373CC6-FDFC-41DE-B0A4-690E7F429E7E}" type="presOf" srcId="{AB6EDB25-266B-488E-A85A-0B3C477DB892}" destId="{3DEEC47C-ADE0-4179-859E-54116CC78610}" srcOrd="1" destOrd="0" presId="urn:microsoft.com/office/officeart/2005/8/layout/list1"/>
    <dgm:cxn modelId="{5B25B7CB-301D-4A88-9AB0-0674E983644B}" type="presOf" srcId="{25C6E348-69DD-40A2-B678-77956D562DA5}" destId="{88904236-B086-4AEE-A126-7C7EFC5715FA}" srcOrd="0" destOrd="3" presId="urn:microsoft.com/office/officeart/2005/8/layout/list1"/>
    <dgm:cxn modelId="{8F8D95E5-35F4-412B-A9AF-0F6EF332E1DF}" srcId="{AB6EDB25-266B-488E-A85A-0B3C477DB892}" destId="{9676BDB9-39DE-4626-A5AB-B92B35AF6CF8}" srcOrd="1" destOrd="0" parTransId="{A86462B0-3D4A-41EC-9443-E1A5D0D5A975}" sibTransId="{F5DE328A-1AB3-49AA-8394-34E543E30D33}"/>
    <dgm:cxn modelId="{BC46B8E9-7AE7-4C50-824B-E249F7C41D59}" type="presOf" srcId="{ECCC95E4-033B-4721-B096-88A820DC0083}" destId="{09C03ECE-C5F7-4378-9F7E-C1AF7913ABE5}" srcOrd="0" destOrd="0" presId="urn:microsoft.com/office/officeart/2005/8/layout/list1"/>
    <dgm:cxn modelId="{90C10DEB-193F-448C-AF04-FD4B67BD1064}" srcId="{6F323ED3-DBED-4B85-B05A-BF0CBA0C52D6}" destId="{C0BC2566-0451-4369-A51E-53E66C3E6D9F}" srcOrd="2" destOrd="0" parTransId="{A396EC49-5898-4263-A6C2-DDC9B990EB53}" sibTransId="{7EAE1469-2DD5-41BC-AC5A-B7B1F93A3AD8}"/>
    <dgm:cxn modelId="{373B03EC-DA2E-40E1-849B-E4469E519AA1}" type="presOf" srcId="{75060932-3402-47B7-8DDE-2B0BCED9C9CE}" destId="{3E1DEA14-939A-4242-8BD6-B6AF179F7ABE}" srcOrd="0" destOrd="0" presId="urn:microsoft.com/office/officeart/2005/8/layout/list1"/>
    <dgm:cxn modelId="{0C6BB4ED-D555-4A23-98FC-981764CA0486}" type="presOf" srcId="{9676BDB9-39DE-4626-A5AB-B92B35AF6CF8}" destId="{88904236-B086-4AEE-A126-7C7EFC5715FA}" srcOrd="0" destOrd="1" presId="urn:microsoft.com/office/officeart/2005/8/layout/list1"/>
    <dgm:cxn modelId="{C3D715F1-5BC8-4E16-A984-B836EE6818DB}" srcId="{C0BC2566-0451-4369-A51E-53E66C3E6D9F}" destId="{A5113B43-BCE7-4675-A25C-D8E99089DFD8}" srcOrd="1" destOrd="0" parTransId="{368162B9-7D9B-4DDD-8A14-ED85C0B36241}" sibTransId="{CD795759-A385-479A-BCCA-7673D2F86D3E}"/>
    <dgm:cxn modelId="{437E4DF4-02A6-4D0A-9D74-3467A054D5CF}" srcId="{AB6EDB25-266B-488E-A85A-0B3C477DB892}" destId="{45723348-DC5C-455F-A981-99300624248B}" srcOrd="0" destOrd="0" parTransId="{79124955-AE15-4CDF-B188-E4576D986198}" sibTransId="{11499918-6C04-4A33-ABD9-4B36E19D36FF}"/>
    <dgm:cxn modelId="{E5B7E4F6-2D1E-4BCE-8E5A-06533349D2DF}" srcId="{C0BC2566-0451-4369-A51E-53E66C3E6D9F}" destId="{75060932-3402-47B7-8DDE-2B0BCED9C9CE}" srcOrd="0" destOrd="0" parTransId="{1F989658-B200-4BEF-ABF8-F531D7646EC9}" sibTransId="{133A8DC7-8A88-48CB-A322-B6BD73CF675F}"/>
    <dgm:cxn modelId="{2E5DF1FD-4F77-465B-959F-5B63DCE4C03B}" srcId="{AB6EDB25-266B-488E-A85A-0B3C477DB892}" destId="{A37B04FD-FDDC-4924-9E00-44E08EAAE5A4}" srcOrd="2" destOrd="0" parTransId="{1094A2B2-AA5D-4C49-B426-2A063D6ECC4D}" sibTransId="{FE8C6C95-99EB-4F16-ACF8-F5D788A16F3A}"/>
    <dgm:cxn modelId="{9E580031-E151-4A77-8E13-F763EC183418}" type="presParOf" srcId="{99239602-F826-4046-9B4F-8F0633BE871A}" destId="{B1321F25-9E05-4A2F-B834-C9C35E003761}" srcOrd="0" destOrd="0" presId="urn:microsoft.com/office/officeart/2005/8/layout/list1"/>
    <dgm:cxn modelId="{328D7A1B-818A-4743-BD92-6CE02D3D3A81}" type="presParOf" srcId="{B1321F25-9E05-4A2F-B834-C9C35E003761}" destId="{AEBEB14C-34C6-4F71-B95C-64AFAA9154C5}" srcOrd="0" destOrd="0" presId="urn:microsoft.com/office/officeart/2005/8/layout/list1"/>
    <dgm:cxn modelId="{1BEA11F9-000E-4265-808F-346279B20C23}" type="presParOf" srcId="{B1321F25-9E05-4A2F-B834-C9C35E003761}" destId="{089A9FB6-EAE4-4B36-93B8-F4D7DAEDBA3B}" srcOrd="1" destOrd="0" presId="urn:microsoft.com/office/officeart/2005/8/layout/list1"/>
    <dgm:cxn modelId="{27C8DE3C-9DB1-4338-BEFE-34C58E8D1E6A}" type="presParOf" srcId="{99239602-F826-4046-9B4F-8F0633BE871A}" destId="{7B4FC812-89A4-4953-A202-2F4231389906}" srcOrd="1" destOrd="0" presId="urn:microsoft.com/office/officeart/2005/8/layout/list1"/>
    <dgm:cxn modelId="{09F5CC26-9E4F-4F9B-9896-6AD715C465EC}" type="presParOf" srcId="{99239602-F826-4046-9B4F-8F0633BE871A}" destId="{09C03ECE-C5F7-4378-9F7E-C1AF7913ABE5}" srcOrd="2" destOrd="0" presId="urn:microsoft.com/office/officeart/2005/8/layout/list1"/>
    <dgm:cxn modelId="{90581445-F8DA-4208-8F44-8A41A48C0145}" type="presParOf" srcId="{99239602-F826-4046-9B4F-8F0633BE871A}" destId="{CD787507-6664-43D4-B550-EB450387BE6D}" srcOrd="3" destOrd="0" presId="urn:microsoft.com/office/officeart/2005/8/layout/list1"/>
    <dgm:cxn modelId="{961BA6D2-C6D7-48AA-A3AB-42591B98A87B}" type="presParOf" srcId="{99239602-F826-4046-9B4F-8F0633BE871A}" destId="{B28937AA-A1EF-4AAA-84D9-9317E8240AB5}" srcOrd="4" destOrd="0" presId="urn:microsoft.com/office/officeart/2005/8/layout/list1"/>
    <dgm:cxn modelId="{016615E4-EDF5-480D-BCBF-74DB1F8E4190}" type="presParOf" srcId="{B28937AA-A1EF-4AAA-84D9-9317E8240AB5}" destId="{582166C6-08CD-4DE2-8972-37124D26B26A}" srcOrd="0" destOrd="0" presId="urn:microsoft.com/office/officeart/2005/8/layout/list1"/>
    <dgm:cxn modelId="{20193A1F-AED6-4466-AE40-9292C9ECDBB9}" type="presParOf" srcId="{B28937AA-A1EF-4AAA-84D9-9317E8240AB5}" destId="{3DEEC47C-ADE0-4179-859E-54116CC78610}" srcOrd="1" destOrd="0" presId="urn:microsoft.com/office/officeart/2005/8/layout/list1"/>
    <dgm:cxn modelId="{A0D5106A-6EC6-4373-A4F8-214C54023FB5}" type="presParOf" srcId="{99239602-F826-4046-9B4F-8F0633BE871A}" destId="{C79D5969-1B5B-4D50-A337-53E9121A2765}" srcOrd="5" destOrd="0" presId="urn:microsoft.com/office/officeart/2005/8/layout/list1"/>
    <dgm:cxn modelId="{FBECC1B2-F9AC-4D58-97E1-1A241186DCC3}" type="presParOf" srcId="{99239602-F826-4046-9B4F-8F0633BE871A}" destId="{88904236-B086-4AEE-A126-7C7EFC5715FA}" srcOrd="6" destOrd="0" presId="urn:microsoft.com/office/officeart/2005/8/layout/list1"/>
    <dgm:cxn modelId="{C3ED70F0-A10C-447F-B0D4-06928526FEA8}" type="presParOf" srcId="{99239602-F826-4046-9B4F-8F0633BE871A}" destId="{2AE92F5F-8BD5-466A-A084-1D0E29076D32}" srcOrd="7" destOrd="0" presId="urn:microsoft.com/office/officeart/2005/8/layout/list1"/>
    <dgm:cxn modelId="{BD1EC744-B6AA-4373-847D-EEBB74744119}" type="presParOf" srcId="{99239602-F826-4046-9B4F-8F0633BE871A}" destId="{AD246285-C5E0-450E-9EAB-A71A5CA80EE0}" srcOrd="8" destOrd="0" presId="urn:microsoft.com/office/officeart/2005/8/layout/list1"/>
    <dgm:cxn modelId="{E5FDE1FD-AEC9-4BE8-9610-67E3BBE3E7FD}" type="presParOf" srcId="{AD246285-C5E0-450E-9EAB-A71A5CA80EE0}" destId="{B92F09AC-5BC9-4D13-909E-E119E0CCFA22}" srcOrd="0" destOrd="0" presId="urn:microsoft.com/office/officeart/2005/8/layout/list1"/>
    <dgm:cxn modelId="{A5FE1B6E-84C0-43C8-A2AF-E7FC7FD40EEF}" type="presParOf" srcId="{AD246285-C5E0-450E-9EAB-A71A5CA80EE0}" destId="{1E7D2DFE-39D2-4E8E-B717-B8FDDFD115A1}" srcOrd="1" destOrd="0" presId="urn:microsoft.com/office/officeart/2005/8/layout/list1"/>
    <dgm:cxn modelId="{D5925EB7-5D29-438F-B91B-3B3A9987071C}" type="presParOf" srcId="{99239602-F826-4046-9B4F-8F0633BE871A}" destId="{7EB6EA81-F9A7-4310-AB7F-0FF261A2C1AE}" srcOrd="9" destOrd="0" presId="urn:microsoft.com/office/officeart/2005/8/layout/list1"/>
    <dgm:cxn modelId="{C2657269-85AA-4A7F-BF04-5196E1672050}" type="presParOf" srcId="{99239602-F826-4046-9B4F-8F0633BE871A}" destId="{3E1DEA14-939A-4242-8BD6-B6AF179F7AB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52F503-1323-4224-BB9C-248F38B44E81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213F0AC5-2828-45C8-B71C-A042B6F72DC9}">
      <dgm:prSet phldrT="[Texto]" custT="1"/>
      <dgm:spPr/>
      <dgm:t>
        <a:bodyPr/>
        <a:lstStyle/>
        <a:p>
          <a:r>
            <a:rPr lang="es-CL" sz="1400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rPr>
            <a:t>S1-S18</a:t>
          </a:r>
        </a:p>
      </dgm:t>
    </dgm:pt>
    <dgm:pt modelId="{8F822730-4FB3-45E9-87E9-00C3DF651861}" type="parTrans" cxnId="{31FFB81D-97DE-446E-B27E-C663DCC18EF8}">
      <dgm:prSet/>
      <dgm:spPr/>
      <dgm:t>
        <a:bodyPr/>
        <a:lstStyle/>
        <a:p>
          <a:endParaRPr lang="es-CL"/>
        </a:p>
      </dgm:t>
    </dgm:pt>
    <dgm:pt modelId="{CCDE3913-F1C7-409A-AABC-FDE7C6F2FA48}" type="sibTrans" cxnId="{31FFB81D-97DE-446E-B27E-C663DCC18EF8}">
      <dgm:prSet/>
      <dgm:spPr/>
      <dgm:t>
        <a:bodyPr/>
        <a:lstStyle/>
        <a:p>
          <a:endParaRPr lang="es-CL"/>
        </a:p>
      </dgm:t>
    </dgm:pt>
    <dgm:pt modelId="{1B88783A-2BEC-48B1-9FBB-FA6B1F55C5B1}">
      <dgm:prSet phldrT="[Texto]" custT="1"/>
      <dgm:spPr/>
      <dgm:t>
        <a:bodyPr/>
        <a:lstStyle/>
        <a:p>
          <a:pPr algn="ctr">
            <a:buNone/>
          </a:pPr>
          <a:r>
            <a:rPr lang="es-CL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Documentación</a:t>
          </a:r>
          <a:endParaRPr lang="es-CL" sz="1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9E4E7EC-F635-4318-B8F7-7A046E2FA462}" type="parTrans" cxnId="{A7541FBD-4E3D-41BC-B72D-DB9E76290A87}">
      <dgm:prSet/>
      <dgm:spPr/>
      <dgm:t>
        <a:bodyPr/>
        <a:lstStyle/>
        <a:p>
          <a:endParaRPr lang="es-CL"/>
        </a:p>
      </dgm:t>
    </dgm:pt>
    <dgm:pt modelId="{6EA315DC-F429-4519-AE19-3C7DBDDDDEB6}" type="sibTrans" cxnId="{A7541FBD-4E3D-41BC-B72D-DB9E76290A87}">
      <dgm:prSet/>
      <dgm:spPr/>
      <dgm:t>
        <a:bodyPr/>
        <a:lstStyle/>
        <a:p>
          <a:endParaRPr lang="es-CL"/>
        </a:p>
      </dgm:t>
    </dgm:pt>
    <dgm:pt modelId="{500C8115-329E-42A2-AA44-56465BF99173}" type="pres">
      <dgm:prSet presAssocID="{7452F503-1323-4224-BB9C-248F38B44E81}" presName="linear" presStyleCnt="0">
        <dgm:presLayoutVars>
          <dgm:dir/>
          <dgm:animLvl val="lvl"/>
          <dgm:resizeHandles val="exact"/>
        </dgm:presLayoutVars>
      </dgm:prSet>
      <dgm:spPr/>
    </dgm:pt>
    <dgm:pt modelId="{94246DD1-2019-4CFA-8098-883074938D83}" type="pres">
      <dgm:prSet presAssocID="{213F0AC5-2828-45C8-B71C-A042B6F72DC9}" presName="parentLin" presStyleCnt="0"/>
      <dgm:spPr/>
    </dgm:pt>
    <dgm:pt modelId="{5C79C88D-470B-458E-8A0E-F2F2C383FB8F}" type="pres">
      <dgm:prSet presAssocID="{213F0AC5-2828-45C8-B71C-A042B6F72DC9}" presName="parentLeftMargin" presStyleLbl="node1" presStyleIdx="0" presStyleCnt="1"/>
      <dgm:spPr/>
    </dgm:pt>
    <dgm:pt modelId="{9402EF92-095B-4CAE-94D3-D0F9792EEC31}" type="pres">
      <dgm:prSet presAssocID="{213F0AC5-2828-45C8-B71C-A042B6F72DC9}" presName="parentText" presStyleLbl="node1" presStyleIdx="0" presStyleCnt="1" custScaleX="125827" custScaleY="71920" custLinFactNeighborX="-12730" custLinFactNeighborY="349">
        <dgm:presLayoutVars>
          <dgm:chMax val="0"/>
          <dgm:bulletEnabled val="1"/>
        </dgm:presLayoutVars>
      </dgm:prSet>
      <dgm:spPr/>
    </dgm:pt>
    <dgm:pt modelId="{8634DC27-31DE-4EA9-B7FB-8DB6D2BFD319}" type="pres">
      <dgm:prSet presAssocID="{213F0AC5-2828-45C8-B71C-A042B6F72DC9}" presName="negativeSpace" presStyleCnt="0"/>
      <dgm:spPr/>
    </dgm:pt>
    <dgm:pt modelId="{78629A8E-10A4-43F4-A03A-F2E922A77C21}" type="pres">
      <dgm:prSet presAssocID="{213F0AC5-2828-45C8-B71C-A042B6F72DC9}" presName="childText" presStyleLbl="conFgAcc1" presStyleIdx="0" presStyleCnt="1" custLinFactNeighborX="-424">
        <dgm:presLayoutVars>
          <dgm:bulletEnabled val="1"/>
        </dgm:presLayoutVars>
      </dgm:prSet>
      <dgm:spPr/>
    </dgm:pt>
  </dgm:ptLst>
  <dgm:cxnLst>
    <dgm:cxn modelId="{31FFB81D-97DE-446E-B27E-C663DCC18EF8}" srcId="{7452F503-1323-4224-BB9C-248F38B44E81}" destId="{213F0AC5-2828-45C8-B71C-A042B6F72DC9}" srcOrd="0" destOrd="0" parTransId="{8F822730-4FB3-45E9-87E9-00C3DF651861}" sibTransId="{CCDE3913-F1C7-409A-AABC-FDE7C6F2FA48}"/>
    <dgm:cxn modelId="{00C35342-D18A-4F0A-85C2-D038E75A5409}" type="presOf" srcId="{213F0AC5-2828-45C8-B71C-A042B6F72DC9}" destId="{9402EF92-095B-4CAE-94D3-D0F9792EEC31}" srcOrd="1" destOrd="0" presId="urn:microsoft.com/office/officeart/2005/8/layout/list1"/>
    <dgm:cxn modelId="{C0EDAF4B-3A8E-4B0E-9F8B-288E20B5A3D8}" type="presOf" srcId="{1B88783A-2BEC-48B1-9FBB-FA6B1F55C5B1}" destId="{78629A8E-10A4-43F4-A03A-F2E922A77C21}" srcOrd="0" destOrd="0" presId="urn:microsoft.com/office/officeart/2005/8/layout/list1"/>
    <dgm:cxn modelId="{FA7C3B56-5B13-40F0-9165-21E56692F2B9}" type="presOf" srcId="{7452F503-1323-4224-BB9C-248F38B44E81}" destId="{500C8115-329E-42A2-AA44-56465BF99173}" srcOrd="0" destOrd="0" presId="urn:microsoft.com/office/officeart/2005/8/layout/list1"/>
    <dgm:cxn modelId="{A7541FBD-4E3D-41BC-B72D-DB9E76290A87}" srcId="{213F0AC5-2828-45C8-B71C-A042B6F72DC9}" destId="{1B88783A-2BEC-48B1-9FBB-FA6B1F55C5B1}" srcOrd="0" destOrd="0" parTransId="{29E4E7EC-F635-4318-B8F7-7A046E2FA462}" sibTransId="{6EA315DC-F429-4519-AE19-3C7DBDDDDEB6}"/>
    <dgm:cxn modelId="{B7EB92EF-8D8F-408E-8092-9E3B4FD31107}" type="presOf" srcId="{213F0AC5-2828-45C8-B71C-A042B6F72DC9}" destId="{5C79C88D-470B-458E-8A0E-F2F2C383FB8F}" srcOrd="0" destOrd="0" presId="urn:microsoft.com/office/officeart/2005/8/layout/list1"/>
    <dgm:cxn modelId="{722C4338-0B30-4FC3-955E-E706D501FE3D}" type="presParOf" srcId="{500C8115-329E-42A2-AA44-56465BF99173}" destId="{94246DD1-2019-4CFA-8098-883074938D83}" srcOrd="0" destOrd="0" presId="urn:microsoft.com/office/officeart/2005/8/layout/list1"/>
    <dgm:cxn modelId="{878541F1-62FF-4629-B0CD-7D8FBAEBBDDB}" type="presParOf" srcId="{94246DD1-2019-4CFA-8098-883074938D83}" destId="{5C79C88D-470B-458E-8A0E-F2F2C383FB8F}" srcOrd="0" destOrd="0" presId="urn:microsoft.com/office/officeart/2005/8/layout/list1"/>
    <dgm:cxn modelId="{9D1C8D8C-45D1-46E4-9F0E-935EC3569D47}" type="presParOf" srcId="{94246DD1-2019-4CFA-8098-883074938D83}" destId="{9402EF92-095B-4CAE-94D3-D0F9792EEC31}" srcOrd="1" destOrd="0" presId="urn:microsoft.com/office/officeart/2005/8/layout/list1"/>
    <dgm:cxn modelId="{20CC2319-AF79-409B-859C-4F5ABA2C095C}" type="presParOf" srcId="{500C8115-329E-42A2-AA44-56465BF99173}" destId="{8634DC27-31DE-4EA9-B7FB-8DB6D2BFD319}" srcOrd="1" destOrd="0" presId="urn:microsoft.com/office/officeart/2005/8/layout/list1"/>
    <dgm:cxn modelId="{06C5267C-CAC9-434C-814F-DAB4BACD5B3E}" type="presParOf" srcId="{500C8115-329E-42A2-AA44-56465BF99173}" destId="{78629A8E-10A4-43F4-A03A-F2E922A77C2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03ECE-C5F7-4378-9F7E-C1AF7913ABE5}">
      <dsp:nvSpPr>
        <dsp:cNvPr id="0" name=""/>
        <dsp:cNvSpPr/>
      </dsp:nvSpPr>
      <dsp:spPr>
        <a:xfrm>
          <a:off x="0" y="317847"/>
          <a:ext cx="5553600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021" tIns="270764" rIns="4310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300" kern="1200" dirty="0">
              <a:latin typeface="Calibri"/>
              <a:ea typeface="Calibri" panose="020F0502020204030204" pitchFamily="34" charset="0"/>
              <a:cs typeface="Calibri"/>
            </a:rPr>
            <a:t>Recopilación y definición requerimientos funcionales y no funcionales</a:t>
          </a:r>
          <a:endParaRPr lang="es-ES" sz="1300" kern="1200" dirty="0">
            <a:latin typeface="Arial"/>
            <a:cs typeface="Arial"/>
          </a:endParaRPr>
        </a:p>
      </dsp:txBody>
      <dsp:txXfrm>
        <a:off x="0" y="317847"/>
        <a:ext cx="5553600" cy="737100"/>
      </dsp:txXfrm>
    </dsp:sp>
    <dsp:sp modelId="{089A9FB6-EAE4-4B36-93B8-F4D7DAEDBA3B}">
      <dsp:nvSpPr>
        <dsp:cNvPr id="0" name=""/>
        <dsp:cNvSpPr/>
      </dsp:nvSpPr>
      <dsp:spPr>
        <a:xfrm>
          <a:off x="277680" y="125967"/>
          <a:ext cx="38875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939" tIns="0" rIns="146939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Montserrat SemiBold"/>
            </a:rPr>
            <a:t>FASE 1 (S1-S4)</a:t>
          </a:r>
          <a:endParaRPr lang="es-CL" sz="1600" kern="1200" dirty="0">
            <a:solidFill>
              <a:schemeClr val="tx1">
                <a:lumMod val="65000"/>
                <a:lumOff val="35000"/>
              </a:schemeClr>
            </a:solidFill>
            <a:latin typeface="Montserrat SemiBold" panose="020F0502020204030204" pitchFamily="2" charset="0"/>
            <a:cs typeface="Calibri"/>
          </a:endParaRPr>
        </a:p>
      </dsp:txBody>
      <dsp:txXfrm>
        <a:off x="296414" y="144701"/>
        <a:ext cx="3850052" cy="346292"/>
      </dsp:txXfrm>
    </dsp:sp>
    <dsp:sp modelId="{88904236-B086-4AEE-A126-7C7EFC5715FA}">
      <dsp:nvSpPr>
        <dsp:cNvPr id="0" name=""/>
        <dsp:cNvSpPr/>
      </dsp:nvSpPr>
      <dsp:spPr>
        <a:xfrm>
          <a:off x="0" y="1317027"/>
          <a:ext cx="5553600" cy="1392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021" tIns="270764" rIns="4310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Diseño sistema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Desarrollo sitio web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Desarrollo app móvil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Desarrollo BD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Pruebas y validación</a:t>
          </a:r>
        </a:p>
      </dsp:txBody>
      <dsp:txXfrm>
        <a:off x="0" y="1317027"/>
        <a:ext cx="5553600" cy="1392300"/>
      </dsp:txXfrm>
    </dsp:sp>
    <dsp:sp modelId="{3DEEC47C-ADE0-4179-859E-54116CC78610}">
      <dsp:nvSpPr>
        <dsp:cNvPr id="0" name=""/>
        <dsp:cNvSpPr/>
      </dsp:nvSpPr>
      <dsp:spPr>
        <a:xfrm>
          <a:off x="277680" y="1125147"/>
          <a:ext cx="38875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939" tIns="0" rIns="14693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  <a:ea typeface="+mn-ea"/>
              <a:cs typeface="+mn-cs"/>
            </a:rPr>
            <a:t>FASE</a:t>
          </a:r>
          <a:r>
            <a:rPr lang="es-CL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rPr>
            <a:t> </a:t>
          </a:r>
          <a:r>
            <a:rPr lang="es-CL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  <a:ea typeface="+mn-ea"/>
              <a:cs typeface="+mn-cs"/>
            </a:rPr>
            <a:t>2 (S5-S15)</a:t>
          </a:r>
        </a:p>
      </dsp:txBody>
      <dsp:txXfrm>
        <a:off x="296414" y="1143881"/>
        <a:ext cx="3850052" cy="346292"/>
      </dsp:txXfrm>
    </dsp:sp>
    <dsp:sp modelId="{3E1DEA14-939A-4242-8BD6-B6AF179F7ABE}">
      <dsp:nvSpPr>
        <dsp:cNvPr id="0" name=""/>
        <dsp:cNvSpPr/>
      </dsp:nvSpPr>
      <dsp:spPr>
        <a:xfrm>
          <a:off x="0" y="2971407"/>
          <a:ext cx="5553600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021" tIns="270764" rIns="43102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Implementación del sistema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3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Últimos ajustes</a:t>
          </a:r>
        </a:p>
      </dsp:txBody>
      <dsp:txXfrm>
        <a:off x="0" y="2971407"/>
        <a:ext cx="5553600" cy="757575"/>
      </dsp:txXfrm>
    </dsp:sp>
    <dsp:sp modelId="{1E7D2DFE-39D2-4E8E-B717-B8FDDFD115A1}">
      <dsp:nvSpPr>
        <dsp:cNvPr id="0" name=""/>
        <dsp:cNvSpPr/>
      </dsp:nvSpPr>
      <dsp:spPr>
        <a:xfrm>
          <a:off x="277680" y="2779527"/>
          <a:ext cx="38875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939" tIns="0" rIns="14693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  <a:ea typeface="+mn-ea"/>
              <a:cs typeface="+mn-cs"/>
            </a:rPr>
            <a:t>FASE</a:t>
          </a:r>
          <a:r>
            <a:rPr lang="es-CL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rPr>
            <a:t> 3 (S16-S18)</a:t>
          </a:r>
        </a:p>
      </dsp:txBody>
      <dsp:txXfrm>
        <a:off x="296414" y="2798261"/>
        <a:ext cx="3850052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29A8E-10A4-43F4-A03A-F2E922A77C21}">
      <dsp:nvSpPr>
        <dsp:cNvPr id="0" name=""/>
        <dsp:cNvSpPr/>
      </dsp:nvSpPr>
      <dsp:spPr>
        <a:xfrm>
          <a:off x="0" y="177074"/>
          <a:ext cx="1800603" cy="9142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47" tIns="562356" rIns="139747" bIns="113792" numCol="1" spcCol="1270" anchor="t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CL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Documentación</a:t>
          </a:r>
          <a:endParaRPr lang="es-CL" sz="1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177074"/>
        <a:ext cx="1800603" cy="914287"/>
      </dsp:txXfrm>
    </dsp:sp>
    <dsp:sp modelId="{9402EF92-095B-4CAE-94D3-D0F9792EEC31}">
      <dsp:nvSpPr>
        <dsp:cNvPr id="0" name=""/>
        <dsp:cNvSpPr/>
      </dsp:nvSpPr>
      <dsp:spPr>
        <a:xfrm>
          <a:off x="78492" y="5144"/>
          <a:ext cx="1584402" cy="5732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7641" tIns="0" rIns="4764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Montserrat SemiBold" panose="00000700000000000000" pitchFamily="2" charset="0"/>
            </a:rPr>
            <a:t>S1-S18</a:t>
          </a:r>
        </a:p>
      </dsp:txBody>
      <dsp:txXfrm>
        <a:off x="106475" y="33127"/>
        <a:ext cx="1528436" cy="517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25469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2838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92A4DF23-BA6D-8722-6D75-355BBF878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>
            <a:extLst>
              <a:ext uri="{FF2B5EF4-FFF2-40B4-BE49-F238E27FC236}">
                <a16:creationId xmlns:a16="http://schemas.microsoft.com/office/drawing/2014/main" id="{9BBED416-AE1B-C13F-C5DA-68A0884A5F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>
            <a:extLst>
              <a:ext uri="{FF2B5EF4-FFF2-40B4-BE49-F238E27FC236}">
                <a16:creationId xmlns:a16="http://schemas.microsoft.com/office/drawing/2014/main" id="{DEB1A076-A4B3-545F-27ED-F7216F2531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8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39865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5540b6adc3_2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5540b6adc3_2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710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6c698b0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6c698b0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679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108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>
          <a:extLst>
            <a:ext uri="{FF2B5EF4-FFF2-40B4-BE49-F238E27FC236}">
              <a16:creationId xmlns:a16="http://schemas.microsoft.com/office/drawing/2014/main" id="{A3D35A09-6AA5-1AFA-0325-24662F79C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16612d386_1_102:notes">
            <a:extLst>
              <a:ext uri="{FF2B5EF4-FFF2-40B4-BE49-F238E27FC236}">
                <a16:creationId xmlns:a16="http://schemas.microsoft.com/office/drawing/2014/main" id="{5017E1B1-580B-2F37-02F0-F00DE18B22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16612d386_1_102:notes">
            <a:extLst>
              <a:ext uri="{FF2B5EF4-FFF2-40B4-BE49-F238E27FC236}">
                <a16:creationId xmlns:a16="http://schemas.microsoft.com/office/drawing/2014/main" id="{037E176C-02BD-31CC-22F6-1A8216DACB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417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a8f1e756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a8f1e756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037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C530EF53-B6F2-04BA-A6DE-D5FBA37A9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fce81f19_0_1742:notes">
            <a:extLst>
              <a:ext uri="{FF2B5EF4-FFF2-40B4-BE49-F238E27FC236}">
                <a16:creationId xmlns:a16="http://schemas.microsoft.com/office/drawing/2014/main" id="{3CD5007F-A931-8C14-2309-9194416CB4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dfce81f19_0_1742:notes">
            <a:extLst>
              <a:ext uri="{FF2B5EF4-FFF2-40B4-BE49-F238E27FC236}">
                <a16:creationId xmlns:a16="http://schemas.microsoft.com/office/drawing/2014/main" id="{B227B6DF-11E1-2307-AC9E-81F19350A0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391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09645A7D-8930-2026-D053-C6E14486D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fce81f19_0_1742:notes">
            <a:extLst>
              <a:ext uri="{FF2B5EF4-FFF2-40B4-BE49-F238E27FC236}">
                <a16:creationId xmlns:a16="http://schemas.microsoft.com/office/drawing/2014/main" id="{1A3FF47A-9D95-0F0E-986B-DC769C6339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dfce81f19_0_1742:notes">
            <a:extLst>
              <a:ext uri="{FF2B5EF4-FFF2-40B4-BE49-F238E27FC236}">
                <a16:creationId xmlns:a16="http://schemas.microsoft.com/office/drawing/2014/main" id="{FDA2EB29-2E19-D19C-1748-8B0CDBBC68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686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56c698b07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56c698b07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262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9865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99510" y="-10302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3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358764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5" hasCustomPrompt="1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6"/>
          </p:nvPr>
        </p:nvSpPr>
        <p:spPr>
          <a:xfrm>
            <a:off x="5582025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7"/>
          </p:nvPr>
        </p:nvSpPr>
        <p:spPr>
          <a:xfrm>
            <a:off x="578990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8" hasCustomPrompt="1"/>
          </p:nvPr>
        </p:nvSpPr>
        <p:spPr>
          <a:xfrm>
            <a:off x="586626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3"/>
          </p:nvPr>
        </p:nvSpPr>
        <p:spPr>
          <a:xfrm>
            <a:off x="575480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4" hasCustomPrompt="1"/>
          </p:nvPr>
        </p:nvSpPr>
        <p:spPr>
          <a:xfrm>
            <a:off x="586626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7"/>
          </p:nvPr>
        </p:nvSpPr>
        <p:spPr>
          <a:xfrm>
            <a:off x="1469325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8" hasCustomPrompt="1"/>
          </p:nvPr>
        </p:nvSpPr>
        <p:spPr>
          <a:xfrm>
            <a:off x="1545687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20"/>
          </p:nvPr>
        </p:nvSpPr>
        <p:spPr>
          <a:xfrm>
            <a:off x="1434225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1" hasCustomPrompt="1"/>
          </p:nvPr>
        </p:nvSpPr>
        <p:spPr>
          <a:xfrm>
            <a:off x="1545687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7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 rot="-5400000">
            <a:off x="-101015" y="-226845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9AD7D2">
              <a:alpha val="120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3356560" y="-23637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2CC">
              <a:alpha val="327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2286775" y="1780575"/>
            <a:ext cx="47175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ctrTitle"/>
          </p:nvPr>
        </p:nvSpPr>
        <p:spPr>
          <a:xfrm>
            <a:off x="3099175" y="2412374"/>
            <a:ext cx="3092700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1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8584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1"/>
          </p:nvPr>
        </p:nvSpPr>
        <p:spPr>
          <a:xfrm>
            <a:off x="10195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ubTitle" idx="3"/>
          </p:nvPr>
        </p:nvSpPr>
        <p:spPr>
          <a:xfrm>
            <a:off x="59344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ctrTitle" idx="4"/>
          </p:nvPr>
        </p:nvSpPr>
        <p:spPr>
          <a:xfrm>
            <a:off x="57733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ubTitle" idx="5"/>
          </p:nvPr>
        </p:nvSpPr>
        <p:spPr>
          <a:xfrm>
            <a:off x="3452999" y="205275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ctrTitle" idx="6"/>
          </p:nvPr>
        </p:nvSpPr>
        <p:spPr>
          <a:xfrm>
            <a:off x="3291900" y="183260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_1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 rot="-5400000">
            <a:off x="126769" y="-375501"/>
            <a:ext cx="6811569" cy="7337207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ADDBD7">
              <a:alpha val="20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ctrTitle"/>
          </p:nvPr>
        </p:nvSpPr>
        <p:spPr>
          <a:xfrm>
            <a:off x="477026" y="1557850"/>
            <a:ext cx="4209300" cy="8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CB64"/>
              </a:buClr>
              <a:buSzPts val="4800"/>
              <a:buNone/>
              <a:defRPr sz="4800">
                <a:solidFill>
                  <a:srgbClr val="FFCB6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1"/>
          </p:nvPr>
        </p:nvSpPr>
        <p:spPr>
          <a:xfrm flipH="1">
            <a:off x="1674026" y="2409550"/>
            <a:ext cx="3012300" cy="16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/>
          <p:nvPr/>
        </p:nvSpPr>
        <p:spPr>
          <a:xfrm>
            <a:off x="1263550" y="3683250"/>
            <a:ext cx="3398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CREDITS: This presentation template was created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including icons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, and infographics &amp; images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EB Garamond"/>
                <a:ea typeface="EB Garamond"/>
                <a:cs typeface="EB Garamond"/>
                <a:sym typeface="EB Garamo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. </a:t>
            </a:r>
            <a:endParaRPr sz="90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Please keep this slide for attribution.</a:t>
            </a:r>
            <a:endParaRPr sz="900" b="1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0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/>
        </p:nvSpPr>
        <p:spPr>
          <a:xfrm rot="466977">
            <a:off x="4431599" y="-984378"/>
            <a:ext cx="5995900" cy="6457590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66AAA2">
              <a:alpha val="15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642050" y="12204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ubTitle" idx="2"/>
          </p:nvPr>
        </p:nvSpPr>
        <p:spPr>
          <a:xfrm>
            <a:off x="562250" y="914850"/>
            <a:ext cx="2843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 flipH="1">
            <a:off x="564413" y="3075134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libri"/>
                <a:cs typeface="Calibri"/>
              </a:rPr>
              <a:t>Acercándote a tu comunidad</a:t>
            </a:r>
            <a:endParaRPr lang="es-ES" dirty="0">
              <a:latin typeface="Calibri"/>
              <a:cs typeface="Calibri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 flipH="1">
            <a:off x="885306" y="2181243"/>
            <a:ext cx="496308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Barrio Activo</a:t>
            </a:r>
            <a:endParaRPr b="1" dirty="0">
              <a:solidFill>
                <a:schemeClr val="bg2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95" name="Google Shape;95;p14"/>
          <p:cNvCxnSpPr/>
          <p:nvPr/>
        </p:nvCxnSpPr>
        <p:spPr>
          <a:xfrm>
            <a:off x="862400" y="2981288"/>
            <a:ext cx="1066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5459785" y="11541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14"/>
          <p:cNvSpPr/>
          <p:nvPr/>
        </p:nvSpPr>
        <p:spPr>
          <a:xfrm>
            <a:off x="7549238" y="1582862"/>
            <a:ext cx="1933583" cy="1150365"/>
          </a:xfrm>
          <a:custGeom>
            <a:avLst/>
            <a:gdLst/>
            <a:ahLst/>
            <a:cxnLst/>
            <a:rect l="l" t="t" r="r" b="b"/>
            <a:pathLst>
              <a:path w="64978" h="38658" extrusionOk="0">
                <a:moveTo>
                  <a:pt x="36630" y="1"/>
                </a:moveTo>
                <a:cubicBezTo>
                  <a:pt x="26870" y="1"/>
                  <a:pt x="18928" y="7732"/>
                  <a:pt x="18590" y="17449"/>
                </a:cubicBezTo>
                <a:lnTo>
                  <a:pt x="10605" y="17449"/>
                </a:lnTo>
                <a:cubicBezTo>
                  <a:pt x="4775" y="17449"/>
                  <a:pt x="1" y="22181"/>
                  <a:pt x="1" y="28053"/>
                </a:cubicBezTo>
                <a:cubicBezTo>
                  <a:pt x="1" y="33883"/>
                  <a:pt x="4775" y="38615"/>
                  <a:pt x="10605" y="38657"/>
                </a:cubicBezTo>
                <a:lnTo>
                  <a:pt x="54374" y="38657"/>
                </a:lnTo>
                <a:cubicBezTo>
                  <a:pt x="60204" y="38615"/>
                  <a:pt x="64936" y="33883"/>
                  <a:pt x="64978" y="28053"/>
                </a:cubicBezTo>
                <a:cubicBezTo>
                  <a:pt x="64936" y="22307"/>
                  <a:pt x="60373" y="17618"/>
                  <a:pt x="54627" y="17449"/>
                </a:cubicBezTo>
                <a:cubicBezTo>
                  <a:pt x="54289" y="7732"/>
                  <a:pt x="46347" y="1"/>
                  <a:pt x="366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4"/>
          <p:cNvSpPr/>
          <p:nvPr/>
        </p:nvSpPr>
        <p:spPr>
          <a:xfrm>
            <a:off x="4105800" y="1878775"/>
            <a:ext cx="5253835" cy="2215912"/>
          </a:xfrm>
          <a:custGeom>
            <a:avLst/>
            <a:gdLst/>
            <a:ahLst/>
            <a:cxnLst/>
            <a:rect l="l" t="t" r="r" b="b"/>
            <a:pathLst>
              <a:path w="176555" h="70244" extrusionOk="0">
                <a:moveTo>
                  <a:pt x="120155" y="0"/>
                </a:moveTo>
                <a:cubicBezTo>
                  <a:pt x="118869" y="0"/>
                  <a:pt x="117584" y="529"/>
                  <a:pt x="116647" y="1590"/>
                </a:cubicBezTo>
                <a:lnTo>
                  <a:pt x="100846" y="18616"/>
                </a:lnTo>
                <a:cubicBezTo>
                  <a:pt x="100662" y="18823"/>
                  <a:pt x="100404" y="18930"/>
                  <a:pt x="100145" y="18930"/>
                </a:cubicBezTo>
                <a:cubicBezTo>
                  <a:pt x="99927" y="18930"/>
                  <a:pt x="99710" y="18855"/>
                  <a:pt x="99537" y="18701"/>
                </a:cubicBezTo>
                <a:lnTo>
                  <a:pt x="87369" y="6702"/>
                </a:lnTo>
                <a:cubicBezTo>
                  <a:pt x="86486" y="5819"/>
                  <a:pt x="85322" y="5371"/>
                  <a:pt x="84158" y="5371"/>
                </a:cubicBezTo>
                <a:cubicBezTo>
                  <a:pt x="83206" y="5371"/>
                  <a:pt x="82253" y="5671"/>
                  <a:pt x="81455" y="6280"/>
                </a:cubicBezTo>
                <a:lnTo>
                  <a:pt x="71653" y="13546"/>
                </a:lnTo>
                <a:cubicBezTo>
                  <a:pt x="71526" y="13715"/>
                  <a:pt x="71315" y="13842"/>
                  <a:pt x="71104" y="13884"/>
                </a:cubicBezTo>
                <a:lnTo>
                  <a:pt x="59908" y="1801"/>
                </a:lnTo>
                <a:cubicBezTo>
                  <a:pt x="58971" y="740"/>
                  <a:pt x="57686" y="212"/>
                  <a:pt x="56400" y="212"/>
                </a:cubicBezTo>
                <a:cubicBezTo>
                  <a:pt x="55077" y="212"/>
                  <a:pt x="53753" y="772"/>
                  <a:pt x="52811" y="1886"/>
                </a:cubicBezTo>
                <a:lnTo>
                  <a:pt x="44826" y="10885"/>
                </a:lnTo>
                <a:cubicBezTo>
                  <a:pt x="44125" y="11663"/>
                  <a:pt x="42994" y="11904"/>
                  <a:pt x="41862" y="11904"/>
                </a:cubicBezTo>
                <a:cubicBezTo>
                  <a:pt x="41766" y="11904"/>
                  <a:pt x="41669" y="11902"/>
                  <a:pt x="41573" y="11899"/>
                </a:cubicBezTo>
                <a:cubicBezTo>
                  <a:pt x="41417" y="11888"/>
                  <a:pt x="41262" y="11883"/>
                  <a:pt x="41108" y="11883"/>
                </a:cubicBezTo>
                <a:cubicBezTo>
                  <a:pt x="38741" y="11883"/>
                  <a:pt x="36502" y="13084"/>
                  <a:pt x="35193" y="15067"/>
                </a:cubicBezTo>
                <a:cubicBezTo>
                  <a:pt x="26448" y="28164"/>
                  <a:pt x="1" y="69947"/>
                  <a:pt x="677" y="69947"/>
                </a:cubicBezTo>
                <a:lnTo>
                  <a:pt x="6127" y="69947"/>
                </a:lnTo>
                <a:cubicBezTo>
                  <a:pt x="6084" y="69990"/>
                  <a:pt x="6042" y="70032"/>
                  <a:pt x="6084" y="70032"/>
                </a:cubicBezTo>
                <a:lnTo>
                  <a:pt x="35235" y="69990"/>
                </a:lnTo>
                <a:lnTo>
                  <a:pt x="170471" y="70243"/>
                </a:lnTo>
                <a:cubicBezTo>
                  <a:pt x="170217" y="70032"/>
                  <a:pt x="169922" y="69863"/>
                  <a:pt x="169626" y="69736"/>
                </a:cubicBezTo>
                <a:lnTo>
                  <a:pt x="175836" y="69736"/>
                </a:lnTo>
                <a:cubicBezTo>
                  <a:pt x="176555" y="69736"/>
                  <a:pt x="150065" y="27953"/>
                  <a:pt x="141362" y="14856"/>
                </a:cubicBezTo>
                <a:cubicBezTo>
                  <a:pt x="139996" y="12847"/>
                  <a:pt x="137712" y="11678"/>
                  <a:pt x="135310" y="11678"/>
                </a:cubicBezTo>
                <a:cubicBezTo>
                  <a:pt x="135187" y="11678"/>
                  <a:pt x="135064" y="11681"/>
                  <a:pt x="134940" y="11688"/>
                </a:cubicBezTo>
                <a:cubicBezTo>
                  <a:pt x="134843" y="11691"/>
                  <a:pt x="134746" y="11693"/>
                  <a:pt x="134649" y="11693"/>
                </a:cubicBezTo>
                <a:cubicBezTo>
                  <a:pt x="133518" y="11693"/>
                  <a:pt x="132391" y="11455"/>
                  <a:pt x="131730" y="10716"/>
                </a:cubicBezTo>
                <a:lnTo>
                  <a:pt x="123745" y="1675"/>
                </a:lnTo>
                <a:cubicBezTo>
                  <a:pt x="122802" y="560"/>
                  <a:pt x="121478" y="0"/>
                  <a:pt x="120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4"/>
          <p:cNvSpPr/>
          <p:nvPr/>
        </p:nvSpPr>
        <p:spPr>
          <a:xfrm>
            <a:off x="7323230" y="1878175"/>
            <a:ext cx="687696" cy="405505"/>
          </a:xfrm>
          <a:custGeom>
            <a:avLst/>
            <a:gdLst/>
            <a:ahLst/>
            <a:cxnLst/>
            <a:rect l="l" t="t" r="r" b="b"/>
            <a:pathLst>
              <a:path w="23110" h="13627" extrusionOk="0">
                <a:moveTo>
                  <a:pt x="12284" y="1"/>
                </a:moveTo>
                <a:cubicBezTo>
                  <a:pt x="10726" y="1"/>
                  <a:pt x="9155" y="919"/>
                  <a:pt x="7722" y="2582"/>
                </a:cubicBezTo>
                <a:lnTo>
                  <a:pt x="456" y="10187"/>
                </a:lnTo>
                <a:cubicBezTo>
                  <a:pt x="1" y="10717"/>
                  <a:pt x="396" y="11486"/>
                  <a:pt x="1031" y="11486"/>
                </a:cubicBezTo>
                <a:cubicBezTo>
                  <a:pt x="1104" y="11486"/>
                  <a:pt x="1180" y="11476"/>
                  <a:pt x="1258" y="11454"/>
                </a:cubicBezTo>
                <a:lnTo>
                  <a:pt x="6835" y="9891"/>
                </a:lnTo>
                <a:cubicBezTo>
                  <a:pt x="6912" y="9869"/>
                  <a:pt x="6988" y="9858"/>
                  <a:pt x="7063" y="9858"/>
                </a:cubicBezTo>
                <a:cubicBezTo>
                  <a:pt x="7278" y="9858"/>
                  <a:pt x="7481" y="9945"/>
                  <a:pt x="7638" y="10102"/>
                </a:cubicBezTo>
                <a:lnTo>
                  <a:pt x="10933" y="13397"/>
                </a:lnTo>
                <a:cubicBezTo>
                  <a:pt x="11087" y="13552"/>
                  <a:pt x="11294" y="13627"/>
                  <a:pt x="11502" y="13627"/>
                </a:cubicBezTo>
                <a:cubicBezTo>
                  <a:pt x="11749" y="13627"/>
                  <a:pt x="11997" y="13520"/>
                  <a:pt x="12158" y="13313"/>
                </a:cubicBezTo>
                <a:lnTo>
                  <a:pt x="14355" y="10187"/>
                </a:lnTo>
                <a:cubicBezTo>
                  <a:pt x="14533" y="9938"/>
                  <a:pt x="14771" y="9838"/>
                  <a:pt x="15018" y="9838"/>
                </a:cubicBezTo>
                <a:cubicBezTo>
                  <a:pt x="15064" y="9838"/>
                  <a:pt x="15111" y="9842"/>
                  <a:pt x="15158" y="9849"/>
                </a:cubicBezTo>
                <a:lnTo>
                  <a:pt x="21918" y="11158"/>
                </a:lnTo>
                <a:cubicBezTo>
                  <a:pt x="21965" y="11167"/>
                  <a:pt x="22011" y="11171"/>
                  <a:pt x="22056" y="11171"/>
                </a:cubicBezTo>
                <a:cubicBezTo>
                  <a:pt x="22698" y="11171"/>
                  <a:pt x="23110" y="10362"/>
                  <a:pt x="22636" y="9849"/>
                </a:cubicBezTo>
                <a:lnTo>
                  <a:pt x="16045" y="1990"/>
                </a:lnTo>
                <a:cubicBezTo>
                  <a:pt x="14858" y="631"/>
                  <a:pt x="13576" y="1"/>
                  <a:pt x="122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14"/>
          <p:cNvSpPr/>
          <p:nvPr/>
        </p:nvSpPr>
        <p:spPr>
          <a:xfrm>
            <a:off x="5457613" y="1877074"/>
            <a:ext cx="701087" cy="421961"/>
          </a:xfrm>
          <a:custGeom>
            <a:avLst/>
            <a:gdLst/>
            <a:ahLst/>
            <a:cxnLst/>
            <a:rect l="l" t="t" r="r" b="b"/>
            <a:pathLst>
              <a:path w="23560" h="14180" extrusionOk="0">
                <a:moveTo>
                  <a:pt x="10667" y="1"/>
                </a:moveTo>
                <a:cubicBezTo>
                  <a:pt x="9609" y="1"/>
                  <a:pt x="8540" y="436"/>
                  <a:pt x="7509" y="1436"/>
                </a:cubicBezTo>
                <a:lnTo>
                  <a:pt x="496" y="9632"/>
                </a:lnTo>
                <a:cubicBezTo>
                  <a:pt x="1" y="10127"/>
                  <a:pt x="393" y="10986"/>
                  <a:pt x="1120" y="10986"/>
                </a:cubicBezTo>
                <a:cubicBezTo>
                  <a:pt x="1137" y="10986"/>
                  <a:pt x="1154" y="10985"/>
                  <a:pt x="1172" y="10984"/>
                </a:cubicBezTo>
                <a:lnTo>
                  <a:pt x="7974" y="10139"/>
                </a:lnTo>
                <a:cubicBezTo>
                  <a:pt x="8004" y="10135"/>
                  <a:pt x="8035" y="10133"/>
                  <a:pt x="8065" y="10133"/>
                </a:cubicBezTo>
                <a:cubicBezTo>
                  <a:pt x="8329" y="10133"/>
                  <a:pt x="8583" y="10292"/>
                  <a:pt x="8734" y="10519"/>
                </a:cubicBezTo>
                <a:lnTo>
                  <a:pt x="10762" y="13815"/>
                </a:lnTo>
                <a:cubicBezTo>
                  <a:pt x="10914" y="14043"/>
                  <a:pt x="11173" y="14180"/>
                  <a:pt x="11438" y="14180"/>
                </a:cubicBezTo>
                <a:cubicBezTo>
                  <a:pt x="11614" y="14180"/>
                  <a:pt x="11793" y="14119"/>
                  <a:pt x="11945" y="13984"/>
                </a:cubicBezTo>
                <a:lnTo>
                  <a:pt x="15494" y="10900"/>
                </a:lnTo>
                <a:cubicBezTo>
                  <a:pt x="15635" y="10787"/>
                  <a:pt x="15813" y="10731"/>
                  <a:pt x="16004" y="10731"/>
                </a:cubicBezTo>
                <a:cubicBezTo>
                  <a:pt x="16100" y="10731"/>
                  <a:pt x="16198" y="10745"/>
                  <a:pt x="16297" y="10773"/>
                </a:cubicBezTo>
                <a:lnTo>
                  <a:pt x="21789" y="12758"/>
                </a:lnTo>
                <a:cubicBezTo>
                  <a:pt x="21860" y="12788"/>
                  <a:pt x="21935" y="12801"/>
                  <a:pt x="22012" y="12801"/>
                </a:cubicBezTo>
                <a:cubicBezTo>
                  <a:pt x="22710" y="12801"/>
                  <a:pt x="23560" y="11682"/>
                  <a:pt x="23141" y="11111"/>
                </a:cubicBezTo>
                <a:lnTo>
                  <a:pt x="15959" y="3422"/>
                </a:lnTo>
                <a:cubicBezTo>
                  <a:pt x="14415" y="1390"/>
                  <a:pt x="12558" y="1"/>
                  <a:pt x="106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14"/>
          <p:cNvSpPr/>
          <p:nvPr/>
        </p:nvSpPr>
        <p:spPr>
          <a:xfrm>
            <a:off x="3600418" y="3969026"/>
            <a:ext cx="6231905" cy="731707"/>
          </a:xfrm>
          <a:custGeom>
            <a:avLst/>
            <a:gdLst/>
            <a:ahLst/>
            <a:cxnLst/>
            <a:rect l="l" t="t" r="r" b="b"/>
            <a:pathLst>
              <a:path w="209423" h="24589" extrusionOk="0">
                <a:moveTo>
                  <a:pt x="24588" y="0"/>
                </a:moveTo>
                <a:cubicBezTo>
                  <a:pt x="11027" y="42"/>
                  <a:pt x="42" y="11027"/>
                  <a:pt x="0" y="24589"/>
                </a:cubicBezTo>
                <a:lnTo>
                  <a:pt x="209423" y="24589"/>
                </a:lnTo>
                <a:cubicBezTo>
                  <a:pt x="209381" y="11027"/>
                  <a:pt x="198396" y="42"/>
                  <a:pt x="1848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14"/>
          <p:cNvSpPr/>
          <p:nvPr/>
        </p:nvSpPr>
        <p:spPr>
          <a:xfrm>
            <a:off x="7762956" y="3001580"/>
            <a:ext cx="958013" cy="1241572"/>
          </a:xfrm>
          <a:custGeom>
            <a:avLst/>
            <a:gdLst/>
            <a:ahLst/>
            <a:cxnLst/>
            <a:rect l="l" t="t" r="r" b="b"/>
            <a:pathLst>
              <a:path w="32194" h="41723" extrusionOk="0">
                <a:moveTo>
                  <a:pt x="16306" y="0"/>
                </a:moveTo>
                <a:cubicBezTo>
                  <a:pt x="15667" y="0"/>
                  <a:pt x="15019" y="35"/>
                  <a:pt x="14365" y="107"/>
                </a:cubicBezTo>
                <a:cubicBezTo>
                  <a:pt x="7098" y="867"/>
                  <a:pt x="1268" y="6275"/>
                  <a:pt x="465" y="13035"/>
                </a:cubicBezTo>
                <a:cubicBezTo>
                  <a:pt x="1" y="16879"/>
                  <a:pt x="1099" y="20682"/>
                  <a:pt x="3550" y="23639"/>
                </a:cubicBezTo>
                <a:cubicBezTo>
                  <a:pt x="5366" y="25878"/>
                  <a:pt x="6296" y="28709"/>
                  <a:pt x="6127" y="31582"/>
                </a:cubicBezTo>
                <a:cubicBezTo>
                  <a:pt x="6084" y="31793"/>
                  <a:pt x="6084" y="32004"/>
                  <a:pt x="6127" y="32215"/>
                </a:cubicBezTo>
                <a:cubicBezTo>
                  <a:pt x="6127" y="37454"/>
                  <a:pt x="10647" y="41637"/>
                  <a:pt x="16266" y="41721"/>
                </a:cubicBezTo>
                <a:cubicBezTo>
                  <a:pt x="16322" y="41722"/>
                  <a:pt x="16377" y="41723"/>
                  <a:pt x="16432" y="41723"/>
                </a:cubicBezTo>
                <a:cubicBezTo>
                  <a:pt x="21936" y="41723"/>
                  <a:pt x="26534" y="37571"/>
                  <a:pt x="26659" y="32384"/>
                </a:cubicBezTo>
                <a:cubicBezTo>
                  <a:pt x="26659" y="31920"/>
                  <a:pt x="26659" y="31455"/>
                  <a:pt x="26575" y="30990"/>
                </a:cubicBezTo>
                <a:cubicBezTo>
                  <a:pt x="26279" y="28413"/>
                  <a:pt x="27082" y="25878"/>
                  <a:pt x="28772" y="23935"/>
                </a:cubicBezTo>
                <a:cubicBezTo>
                  <a:pt x="30968" y="21358"/>
                  <a:pt x="32194" y="18105"/>
                  <a:pt x="32194" y="14683"/>
                </a:cubicBezTo>
                <a:cubicBezTo>
                  <a:pt x="32154" y="6571"/>
                  <a:pt x="25068" y="0"/>
                  <a:pt x="163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14"/>
          <p:cNvSpPr/>
          <p:nvPr/>
        </p:nvSpPr>
        <p:spPr>
          <a:xfrm>
            <a:off x="8058418" y="3481539"/>
            <a:ext cx="384705" cy="1168904"/>
          </a:xfrm>
          <a:custGeom>
            <a:avLst/>
            <a:gdLst/>
            <a:ahLst/>
            <a:cxnLst/>
            <a:rect l="l" t="t" r="r" b="b"/>
            <a:pathLst>
              <a:path w="12928" h="39281" extrusionOk="0">
                <a:moveTo>
                  <a:pt x="6295" y="1"/>
                </a:moveTo>
                <a:cubicBezTo>
                  <a:pt x="5894" y="1"/>
                  <a:pt x="5492" y="265"/>
                  <a:pt x="5450" y="793"/>
                </a:cubicBezTo>
                <a:lnTo>
                  <a:pt x="5492" y="8524"/>
                </a:lnTo>
                <a:lnTo>
                  <a:pt x="1690" y="3328"/>
                </a:lnTo>
                <a:cubicBezTo>
                  <a:pt x="1515" y="3102"/>
                  <a:pt x="1250" y="2981"/>
                  <a:pt x="994" y="2981"/>
                </a:cubicBezTo>
                <a:cubicBezTo>
                  <a:pt x="817" y="2981"/>
                  <a:pt x="645" y="3038"/>
                  <a:pt x="507" y="3159"/>
                </a:cubicBezTo>
                <a:cubicBezTo>
                  <a:pt x="84" y="3412"/>
                  <a:pt x="0" y="3961"/>
                  <a:pt x="296" y="4342"/>
                </a:cubicBezTo>
                <a:lnTo>
                  <a:pt x="5196" y="11017"/>
                </a:lnTo>
                <a:cubicBezTo>
                  <a:pt x="5281" y="11143"/>
                  <a:pt x="5365" y="11228"/>
                  <a:pt x="5492" y="11270"/>
                </a:cubicBezTo>
                <a:lnTo>
                  <a:pt x="5619" y="38436"/>
                </a:lnTo>
                <a:cubicBezTo>
                  <a:pt x="5619" y="38900"/>
                  <a:pt x="5999" y="39281"/>
                  <a:pt x="6464" y="39281"/>
                </a:cubicBezTo>
                <a:cubicBezTo>
                  <a:pt x="6971" y="39281"/>
                  <a:pt x="7351" y="38900"/>
                  <a:pt x="7309" y="38436"/>
                </a:cubicBezTo>
                <a:lnTo>
                  <a:pt x="7224" y="17861"/>
                </a:lnTo>
                <a:lnTo>
                  <a:pt x="12632" y="11355"/>
                </a:lnTo>
                <a:cubicBezTo>
                  <a:pt x="12928" y="10974"/>
                  <a:pt x="12886" y="10468"/>
                  <a:pt x="12548" y="10172"/>
                </a:cubicBezTo>
                <a:cubicBezTo>
                  <a:pt x="12381" y="10024"/>
                  <a:pt x="12182" y="9957"/>
                  <a:pt x="11986" y="9957"/>
                </a:cubicBezTo>
                <a:cubicBezTo>
                  <a:pt x="11735" y="9957"/>
                  <a:pt x="11489" y="10066"/>
                  <a:pt x="11322" y="10256"/>
                </a:cubicBezTo>
                <a:lnTo>
                  <a:pt x="7224" y="15199"/>
                </a:lnTo>
                <a:lnTo>
                  <a:pt x="7140" y="793"/>
                </a:lnTo>
                <a:cubicBezTo>
                  <a:pt x="7098" y="265"/>
                  <a:pt x="6696" y="1"/>
                  <a:pt x="629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14"/>
          <p:cNvSpPr/>
          <p:nvPr/>
        </p:nvSpPr>
        <p:spPr>
          <a:xfrm>
            <a:off x="8340014" y="2352718"/>
            <a:ext cx="1157894" cy="1500730"/>
          </a:xfrm>
          <a:custGeom>
            <a:avLst/>
            <a:gdLst/>
            <a:ahLst/>
            <a:cxnLst/>
            <a:rect l="l" t="t" r="r" b="b"/>
            <a:pathLst>
              <a:path w="38911" h="50432" extrusionOk="0">
                <a:moveTo>
                  <a:pt x="19282" y="1"/>
                </a:moveTo>
                <a:cubicBezTo>
                  <a:pt x="8639" y="1"/>
                  <a:pt x="1" y="8002"/>
                  <a:pt x="1" y="17856"/>
                </a:cubicBezTo>
                <a:cubicBezTo>
                  <a:pt x="1" y="21954"/>
                  <a:pt x="1521" y="25926"/>
                  <a:pt x="4225" y="29010"/>
                </a:cubicBezTo>
                <a:cubicBezTo>
                  <a:pt x="6253" y="31333"/>
                  <a:pt x="7225" y="34417"/>
                  <a:pt x="6845" y="37502"/>
                </a:cubicBezTo>
                <a:cubicBezTo>
                  <a:pt x="6760" y="38093"/>
                  <a:pt x="6760" y="38642"/>
                  <a:pt x="6760" y="39234"/>
                </a:cubicBezTo>
                <a:cubicBezTo>
                  <a:pt x="6969" y="45451"/>
                  <a:pt x="12494" y="50432"/>
                  <a:pt x="19142" y="50432"/>
                </a:cubicBezTo>
                <a:cubicBezTo>
                  <a:pt x="19225" y="50432"/>
                  <a:pt x="19309" y="50431"/>
                  <a:pt x="19392" y="50429"/>
                </a:cubicBezTo>
                <a:cubicBezTo>
                  <a:pt x="26194" y="50303"/>
                  <a:pt x="31602" y="45191"/>
                  <a:pt x="31602" y="38896"/>
                </a:cubicBezTo>
                <a:lnTo>
                  <a:pt x="31602" y="38177"/>
                </a:lnTo>
                <a:cubicBezTo>
                  <a:pt x="31391" y="34671"/>
                  <a:pt x="32447" y="31249"/>
                  <a:pt x="34644" y="28545"/>
                </a:cubicBezTo>
                <a:cubicBezTo>
                  <a:pt x="37601" y="24954"/>
                  <a:pt x="38911" y="20307"/>
                  <a:pt x="38362" y="15702"/>
                </a:cubicBezTo>
                <a:cubicBezTo>
                  <a:pt x="37305" y="7548"/>
                  <a:pt x="30292" y="1042"/>
                  <a:pt x="21462" y="112"/>
                </a:cubicBezTo>
                <a:cubicBezTo>
                  <a:pt x="20728" y="37"/>
                  <a:pt x="20000" y="1"/>
                  <a:pt x="19282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4"/>
          <p:cNvSpPr/>
          <p:nvPr/>
        </p:nvSpPr>
        <p:spPr>
          <a:xfrm>
            <a:off x="8685290" y="2926800"/>
            <a:ext cx="455587" cy="1724893"/>
          </a:xfrm>
          <a:custGeom>
            <a:avLst/>
            <a:gdLst/>
            <a:ahLst/>
            <a:cxnLst/>
            <a:rect l="l" t="t" r="r" b="b"/>
            <a:pathLst>
              <a:path w="15310" h="57965" extrusionOk="0">
                <a:moveTo>
                  <a:pt x="7705" y="1"/>
                </a:moveTo>
                <a:cubicBezTo>
                  <a:pt x="7325" y="1"/>
                  <a:pt x="6987" y="339"/>
                  <a:pt x="6987" y="719"/>
                </a:cubicBezTo>
                <a:lnTo>
                  <a:pt x="6987" y="11070"/>
                </a:lnTo>
                <a:lnTo>
                  <a:pt x="1832" y="3972"/>
                </a:lnTo>
                <a:cubicBezTo>
                  <a:pt x="1676" y="3743"/>
                  <a:pt x="1464" y="3648"/>
                  <a:pt x="1256" y="3648"/>
                </a:cubicBezTo>
                <a:cubicBezTo>
                  <a:pt x="735" y="3648"/>
                  <a:pt x="239" y="4243"/>
                  <a:pt x="692" y="4817"/>
                </a:cubicBezTo>
                <a:lnTo>
                  <a:pt x="6564" y="12886"/>
                </a:lnTo>
                <a:cubicBezTo>
                  <a:pt x="6649" y="13055"/>
                  <a:pt x="6818" y="13140"/>
                  <a:pt x="6944" y="13182"/>
                </a:cubicBezTo>
                <a:lnTo>
                  <a:pt x="6944" y="19012"/>
                </a:lnTo>
                <a:lnTo>
                  <a:pt x="1410" y="12422"/>
                </a:lnTo>
                <a:cubicBezTo>
                  <a:pt x="1257" y="12289"/>
                  <a:pt x="1090" y="12233"/>
                  <a:pt x="931" y="12233"/>
                </a:cubicBezTo>
                <a:cubicBezTo>
                  <a:pt x="428" y="12233"/>
                  <a:pt x="1" y="12795"/>
                  <a:pt x="354" y="13309"/>
                </a:cubicBezTo>
                <a:lnTo>
                  <a:pt x="6987" y="21251"/>
                </a:lnTo>
                <a:lnTo>
                  <a:pt x="6987" y="57247"/>
                </a:lnTo>
                <a:cubicBezTo>
                  <a:pt x="6987" y="57627"/>
                  <a:pt x="7282" y="57923"/>
                  <a:pt x="7663" y="57965"/>
                </a:cubicBezTo>
                <a:cubicBezTo>
                  <a:pt x="8085" y="57923"/>
                  <a:pt x="8381" y="57627"/>
                  <a:pt x="8381" y="57247"/>
                </a:cubicBezTo>
                <a:lnTo>
                  <a:pt x="8381" y="21251"/>
                </a:lnTo>
                <a:lnTo>
                  <a:pt x="15014" y="13309"/>
                </a:lnTo>
                <a:cubicBezTo>
                  <a:pt x="15309" y="13013"/>
                  <a:pt x="15267" y="12591"/>
                  <a:pt x="14971" y="12337"/>
                </a:cubicBezTo>
                <a:cubicBezTo>
                  <a:pt x="14834" y="12219"/>
                  <a:pt x="14661" y="12156"/>
                  <a:pt x="14489" y="12156"/>
                </a:cubicBezTo>
                <a:cubicBezTo>
                  <a:pt x="14290" y="12156"/>
                  <a:pt x="14093" y="12240"/>
                  <a:pt x="13957" y="12422"/>
                </a:cubicBezTo>
                <a:lnTo>
                  <a:pt x="8381" y="19012"/>
                </a:lnTo>
                <a:lnTo>
                  <a:pt x="8381" y="13182"/>
                </a:lnTo>
                <a:cubicBezTo>
                  <a:pt x="8550" y="13140"/>
                  <a:pt x="8719" y="13055"/>
                  <a:pt x="8803" y="12886"/>
                </a:cubicBezTo>
                <a:lnTo>
                  <a:pt x="14676" y="4817"/>
                </a:lnTo>
                <a:cubicBezTo>
                  <a:pt x="15129" y="4243"/>
                  <a:pt x="14632" y="3648"/>
                  <a:pt x="14111" y="3648"/>
                </a:cubicBezTo>
                <a:cubicBezTo>
                  <a:pt x="13903" y="3648"/>
                  <a:pt x="13692" y="3743"/>
                  <a:pt x="13535" y="3972"/>
                </a:cubicBezTo>
                <a:lnTo>
                  <a:pt x="8381" y="11070"/>
                </a:lnTo>
                <a:lnTo>
                  <a:pt x="8381" y="719"/>
                </a:lnTo>
                <a:cubicBezTo>
                  <a:pt x="8381" y="339"/>
                  <a:pt x="8085" y="1"/>
                  <a:pt x="770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14"/>
          <p:cNvSpPr/>
          <p:nvPr/>
        </p:nvSpPr>
        <p:spPr>
          <a:xfrm>
            <a:off x="9008843" y="3349386"/>
            <a:ext cx="755602" cy="979230"/>
          </a:xfrm>
          <a:custGeom>
            <a:avLst/>
            <a:gdLst/>
            <a:ahLst/>
            <a:cxnLst/>
            <a:rect l="l" t="t" r="r" b="b"/>
            <a:pathLst>
              <a:path w="25392" h="32907" extrusionOk="0">
                <a:moveTo>
                  <a:pt x="12801" y="1"/>
                </a:moveTo>
                <a:cubicBezTo>
                  <a:pt x="12314" y="1"/>
                  <a:pt x="11821" y="27"/>
                  <a:pt x="11323" y="79"/>
                </a:cubicBezTo>
                <a:cubicBezTo>
                  <a:pt x="5577" y="713"/>
                  <a:pt x="1014" y="4980"/>
                  <a:pt x="338" y="10303"/>
                </a:cubicBezTo>
                <a:cubicBezTo>
                  <a:pt x="0" y="13303"/>
                  <a:pt x="845" y="16345"/>
                  <a:pt x="2789" y="18669"/>
                </a:cubicBezTo>
                <a:cubicBezTo>
                  <a:pt x="4225" y="20443"/>
                  <a:pt x="4943" y="22682"/>
                  <a:pt x="4817" y="24964"/>
                </a:cubicBezTo>
                <a:lnTo>
                  <a:pt x="4817" y="25428"/>
                </a:lnTo>
                <a:cubicBezTo>
                  <a:pt x="4817" y="29526"/>
                  <a:pt x="8365" y="32864"/>
                  <a:pt x="12802" y="32906"/>
                </a:cubicBezTo>
                <a:cubicBezTo>
                  <a:pt x="12830" y="32906"/>
                  <a:pt x="12858" y="32907"/>
                  <a:pt x="12886" y="32907"/>
                </a:cubicBezTo>
                <a:cubicBezTo>
                  <a:pt x="17243" y="32907"/>
                  <a:pt x="20914" y="29669"/>
                  <a:pt x="20998" y="25555"/>
                </a:cubicBezTo>
                <a:cubicBezTo>
                  <a:pt x="21040" y="25217"/>
                  <a:pt x="20998" y="24837"/>
                  <a:pt x="20955" y="24457"/>
                </a:cubicBezTo>
                <a:cubicBezTo>
                  <a:pt x="20702" y="22429"/>
                  <a:pt x="21336" y="20443"/>
                  <a:pt x="22688" y="18922"/>
                </a:cubicBezTo>
                <a:cubicBezTo>
                  <a:pt x="24420" y="16894"/>
                  <a:pt x="25391" y="14275"/>
                  <a:pt x="25391" y="11613"/>
                </a:cubicBezTo>
                <a:cubicBezTo>
                  <a:pt x="25352" y="5180"/>
                  <a:pt x="19709" y="1"/>
                  <a:pt x="128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4"/>
          <p:cNvSpPr/>
          <p:nvPr/>
        </p:nvSpPr>
        <p:spPr>
          <a:xfrm>
            <a:off x="9243927" y="3724807"/>
            <a:ext cx="308466" cy="924387"/>
          </a:xfrm>
          <a:custGeom>
            <a:avLst/>
            <a:gdLst/>
            <a:ahLst/>
            <a:cxnLst/>
            <a:rect l="l" t="t" r="r" b="b"/>
            <a:pathLst>
              <a:path w="10366" h="31064" extrusionOk="0">
                <a:moveTo>
                  <a:pt x="4902" y="1"/>
                </a:moveTo>
                <a:cubicBezTo>
                  <a:pt x="4542" y="1"/>
                  <a:pt x="4183" y="243"/>
                  <a:pt x="4226" y="729"/>
                </a:cubicBezTo>
                <a:lnTo>
                  <a:pt x="4226" y="6855"/>
                </a:lnTo>
                <a:lnTo>
                  <a:pt x="1226" y="2757"/>
                </a:lnTo>
                <a:cubicBezTo>
                  <a:pt x="1100" y="2582"/>
                  <a:pt x="900" y="2480"/>
                  <a:pt x="697" y="2480"/>
                </a:cubicBezTo>
                <a:cubicBezTo>
                  <a:pt x="557" y="2480"/>
                  <a:pt x="417" y="2528"/>
                  <a:pt x="296" y="2630"/>
                </a:cubicBezTo>
                <a:cubicBezTo>
                  <a:pt x="43" y="2842"/>
                  <a:pt x="1" y="3264"/>
                  <a:pt x="212" y="3518"/>
                </a:cubicBezTo>
                <a:lnTo>
                  <a:pt x="4057" y="8799"/>
                </a:lnTo>
                <a:cubicBezTo>
                  <a:pt x="4141" y="8883"/>
                  <a:pt x="4226" y="8968"/>
                  <a:pt x="4310" y="9010"/>
                </a:cubicBezTo>
                <a:lnTo>
                  <a:pt x="4395" y="30430"/>
                </a:lnTo>
                <a:cubicBezTo>
                  <a:pt x="4437" y="30852"/>
                  <a:pt x="4754" y="31063"/>
                  <a:pt x="5071" y="31063"/>
                </a:cubicBezTo>
                <a:cubicBezTo>
                  <a:pt x="5387" y="31063"/>
                  <a:pt x="5704" y="30852"/>
                  <a:pt x="5746" y="30430"/>
                </a:cubicBezTo>
                <a:lnTo>
                  <a:pt x="5662" y="14206"/>
                </a:lnTo>
                <a:lnTo>
                  <a:pt x="9929" y="9094"/>
                </a:lnTo>
                <a:cubicBezTo>
                  <a:pt x="10366" y="8564"/>
                  <a:pt x="9904" y="7941"/>
                  <a:pt x="9394" y="7941"/>
                </a:cubicBezTo>
                <a:cubicBezTo>
                  <a:pt x="9214" y="7941"/>
                  <a:pt x="9027" y="8019"/>
                  <a:pt x="8873" y="8207"/>
                </a:cubicBezTo>
                <a:lnTo>
                  <a:pt x="5662" y="12094"/>
                </a:lnTo>
                <a:lnTo>
                  <a:pt x="5577" y="729"/>
                </a:lnTo>
                <a:cubicBezTo>
                  <a:pt x="5620" y="243"/>
                  <a:pt x="5261" y="1"/>
                  <a:pt x="4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14"/>
          <p:cNvSpPr/>
          <p:nvPr/>
        </p:nvSpPr>
        <p:spPr>
          <a:xfrm>
            <a:off x="4232764" y="3146589"/>
            <a:ext cx="859962" cy="1112901"/>
          </a:xfrm>
          <a:custGeom>
            <a:avLst/>
            <a:gdLst/>
            <a:ahLst/>
            <a:cxnLst/>
            <a:rect l="l" t="t" r="r" b="b"/>
            <a:pathLst>
              <a:path w="28899" h="37399" extrusionOk="0">
                <a:moveTo>
                  <a:pt x="14304" y="0"/>
                </a:moveTo>
                <a:cubicBezTo>
                  <a:pt x="6444" y="0"/>
                  <a:pt x="40" y="5896"/>
                  <a:pt x="1" y="13189"/>
                </a:cubicBezTo>
                <a:cubicBezTo>
                  <a:pt x="1" y="16231"/>
                  <a:pt x="1099" y="19189"/>
                  <a:pt x="3085" y="21470"/>
                </a:cubicBezTo>
                <a:cubicBezTo>
                  <a:pt x="4606" y="23202"/>
                  <a:pt x="5324" y="25484"/>
                  <a:pt x="5028" y="27765"/>
                </a:cubicBezTo>
                <a:cubicBezTo>
                  <a:pt x="4986" y="28187"/>
                  <a:pt x="4944" y="28610"/>
                  <a:pt x="4986" y="29032"/>
                </a:cubicBezTo>
                <a:cubicBezTo>
                  <a:pt x="5070" y="33670"/>
                  <a:pt x="9202" y="37399"/>
                  <a:pt x="14157" y="37399"/>
                </a:cubicBezTo>
                <a:cubicBezTo>
                  <a:pt x="14212" y="37399"/>
                  <a:pt x="14267" y="37398"/>
                  <a:pt x="14323" y="37398"/>
                </a:cubicBezTo>
                <a:cubicBezTo>
                  <a:pt x="19350" y="37313"/>
                  <a:pt x="23406" y="33553"/>
                  <a:pt x="23406" y="28863"/>
                </a:cubicBezTo>
                <a:lnTo>
                  <a:pt x="23406" y="28356"/>
                </a:lnTo>
                <a:cubicBezTo>
                  <a:pt x="23237" y="25779"/>
                  <a:pt x="24082" y="23202"/>
                  <a:pt x="25687" y="21217"/>
                </a:cubicBezTo>
                <a:cubicBezTo>
                  <a:pt x="27884" y="18555"/>
                  <a:pt x="28898" y="15133"/>
                  <a:pt x="28476" y="11711"/>
                </a:cubicBezTo>
                <a:cubicBezTo>
                  <a:pt x="27758" y="5627"/>
                  <a:pt x="22519" y="769"/>
                  <a:pt x="16013" y="93"/>
                </a:cubicBezTo>
                <a:cubicBezTo>
                  <a:pt x="15437" y="30"/>
                  <a:pt x="14867" y="0"/>
                  <a:pt x="14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p14"/>
          <p:cNvSpPr/>
          <p:nvPr/>
        </p:nvSpPr>
        <p:spPr>
          <a:xfrm>
            <a:off x="4473443" y="3572359"/>
            <a:ext cx="352745" cy="1054517"/>
          </a:xfrm>
          <a:custGeom>
            <a:avLst/>
            <a:gdLst/>
            <a:ahLst/>
            <a:cxnLst/>
            <a:rect l="l" t="t" r="r" b="b"/>
            <a:pathLst>
              <a:path w="11854" h="35437" extrusionOk="0">
                <a:moveTo>
                  <a:pt x="6251" y="1"/>
                </a:moveTo>
                <a:cubicBezTo>
                  <a:pt x="5844" y="1"/>
                  <a:pt x="5432" y="276"/>
                  <a:pt x="5474" y="825"/>
                </a:cubicBezTo>
                <a:lnTo>
                  <a:pt x="5432" y="13753"/>
                </a:lnTo>
                <a:lnTo>
                  <a:pt x="1714" y="9317"/>
                </a:lnTo>
                <a:cubicBezTo>
                  <a:pt x="1549" y="9096"/>
                  <a:pt x="1341" y="9005"/>
                  <a:pt x="1136" y="9005"/>
                </a:cubicBezTo>
                <a:cubicBezTo>
                  <a:pt x="555" y="9005"/>
                  <a:pt x="0" y="9737"/>
                  <a:pt x="531" y="10331"/>
                </a:cubicBezTo>
                <a:lnTo>
                  <a:pt x="5390" y="16119"/>
                </a:lnTo>
                <a:lnTo>
                  <a:pt x="5305" y="34581"/>
                </a:lnTo>
                <a:cubicBezTo>
                  <a:pt x="5263" y="35151"/>
                  <a:pt x="5664" y="35436"/>
                  <a:pt x="6066" y="35436"/>
                </a:cubicBezTo>
                <a:cubicBezTo>
                  <a:pt x="6467" y="35436"/>
                  <a:pt x="6868" y="35151"/>
                  <a:pt x="6826" y="34581"/>
                </a:cubicBezTo>
                <a:lnTo>
                  <a:pt x="6953" y="10246"/>
                </a:lnTo>
                <a:cubicBezTo>
                  <a:pt x="7037" y="10162"/>
                  <a:pt x="7164" y="10119"/>
                  <a:pt x="7206" y="9993"/>
                </a:cubicBezTo>
                <a:lnTo>
                  <a:pt x="11600" y="4036"/>
                </a:lnTo>
                <a:cubicBezTo>
                  <a:pt x="11854" y="3698"/>
                  <a:pt x="11811" y="3191"/>
                  <a:pt x="11473" y="2979"/>
                </a:cubicBezTo>
                <a:cubicBezTo>
                  <a:pt x="11336" y="2877"/>
                  <a:pt x="11178" y="2829"/>
                  <a:pt x="11022" y="2829"/>
                </a:cubicBezTo>
                <a:cubicBezTo>
                  <a:pt x="10793" y="2829"/>
                  <a:pt x="10568" y="2931"/>
                  <a:pt x="10417" y="3106"/>
                </a:cubicBezTo>
                <a:lnTo>
                  <a:pt x="6995" y="7796"/>
                </a:lnTo>
                <a:lnTo>
                  <a:pt x="6995" y="825"/>
                </a:lnTo>
                <a:cubicBezTo>
                  <a:pt x="7059" y="276"/>
                  <a:pt x="6657" y="1"/>
                  <a:pt x="625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14"/>
          <p:cNvSpPr/>
          <p:nvPr/>
        </p:nvSpPr>
        <p:spPr>
          <a:xfrm>
            <a:off x="4838746" y="2563044"/>
            <a:ext cx="1038447" cy="1346943"/>
          </a:xfrm>
          <a:custGeom>
            <a:avLst/>
            <a:gdLst/>
            <a:ahLst/>
            <a:cxnLst/>
            <a:rect l="l" t="t" r="r" b="b"/>
            <a:pathLst>
              <a:path w="34897" h="45264" extrusionOk="0">
                <a:moveTo>
                  <a:pt x="17276" y="0"/>
                </a:moveTo>
                <a:cubicBezTo>
                  <a:pt x="7751" y="0"/>
                  <a:pt x="0" y="7161"/>
                  <a:pt x="0" y="16027"/>
                </a:cubicBezTo>
                <a:cubicBezTo>
                  <a:pt x="0" y="19703"/>
                  <a:pt x="1310" y="23294"/>
                  <a:pt x="3760" y="26082"/>
                </a:cubicBezTo>
                <a:cubicBezTo>
                  <a:pt x="5619" y="28152"/>
                  <a:pt x="6464" y="30898"/>
                  <a:pt x="6168" y="33687"/>
                </a:cubicBezTo>
                <a:cubicBezTo>
                  <a:pt x="6084" y="34194"/>
                  <a:pt x="6084" y="34701"/>
                  <a:pt x="6084" y="35208"/>
                </a:cubicBezTo>
                <a:cubicBezTo>
                  <a:pt x="6251" y="40775"/>
                  <a:pt x="11271" y="45264"/>
                  <a:pt x="17281" y="45264"/>
                </a:cubicBezTo>
                <a:cubicBezTo>
                  <a:pt x="17337" y="45264"/>
                  <a:pt x="17393" y="45263"/>
                  <a:pt x="17449" y="45263"/>
                </a:cubicBezTo>
                <a:cubicBezTo>
                  <a:pt x="23490" y="45136"/>
                  <a:pt x="28391" y="40573"/>
                  <a:pt x="28391" y="34912"/>
                </a:cubicBezTo>
                <a:lnTo>
                  <a:pt x="28391" y="34236"/>
                </a:lnTo>
                <a:cubicBezTo>
                  <a:pt x="28180" y="31109"/>
                  <a:pt x="29151" y="28025"/>
                  <a:pt x="31095" y="25617"/>
                </a:cubicBezTo>
                <a:cubicBezTo>
                  <a:pt x="33714" y="22364"/>
                  <a:pt x="34897" y="18224"/>
                  <a:pt x="34390" y="14084"/>
                </a:cubicBezTo>
                <a:cubicBezTo>
                  <a:pt x="33460" y="6775"/>
                  <a:pt x="27166" y="944"/>
                  <a:pt x="19223" y="99"/>
                </a:cubicBezTo>
                <a:cubicBezTo>
                  <a:pt x="18567" y="33"/>
                  <a:pt x="17917" y="0"/>
                  <a:pt x="172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14"/>
          <p:cNvSpPr/>
          <p:nvPr/>
        </p:nvSpPr>
        <p:spPr>
          <a:xfrm>
            <a:off x="5148522" y="3078920"/>
            <a:ext cx="409344" cy="1546378"/>
          </a:xfrm>
          <a:custGeom>
            <a:avLst/>
            <a:gdLst/>
            <a:ahLst/>
            <a:cxnLst/>
            <a:rect l="l" t="t" r="r" b="b"/>
            <a:pathLst>
              <a:path w="13756" h="51966" extrusionOk="0">
                <a:moveTo>
                  <a:pt x="6954" y="1"/>
                </a:moveTo>
                <a:cubicBezTo>
                  <a:pt x="6574" y="1"/>
                  <a:pt x="6320" y="296"/>
                  <a:pt x="6320" y="634"/>
                </a:cubicBezTo>
                <a:lnTo>
                  <a:pt x="6320" y="9887"/>
                </a:lnTo>
                <a:lnTo>
                  <a:pt x="1673" y="3549"/>
                </a:lnTo>
                <a:cubicBezTo>
                  <a:pt x="1543" y="3336"/>
                  <a:pt x="1360" y="3249"/>
                  <a:pt x="1176" y="3249"/>
                </a:cubicBezTo>
                <a:cubicBezTo>
                  <a:pt x="705" y="3249"/>
                  <a:pt x="233" y="3823"/>
                  <a:pt x="659" y="4310"/>
                </a:cubicBezTo>
                <a:lnTo>
                  <a:pt x="5940" y="11577"/>
                </a:lnTo>
                <a:cubicBezTo>
                  <a:pt x="6025" y="11703"/>
                  <a:pt x="6151" y="11788"/>
                  <a:pt x="6320" y="11830"/>
                </a:cubicBezTo>
                <a:lnTo>
                  <a:pt x="6320" y="17069"/>
                </a:lnTo>
                <a:lnTo>
                  <a:pt x="1293" y="11112"/>
                </a:lnTo>
                <a:cubicBezTo>
                  <a:pt x="1160" y="10979"/>
                  <a:pt x="1010" y="10923"/>
                  <a:pt x="865" y="10923"/>
                </a:cubicBezTo>
                <a:cubicBezTo>
                  <a:pt x="409" y="10923"/>
                  <a:pt x="1" y="11476"/>
                  <a:pt x="321" y="11957"/>
                </a:cubicBezTo>
                <a:lnTo>
                  <a:pt x="6320" y="19012"/>
                </a:lnTo>
                <a:lnTo>
                  <a:pt x="6320" y="51332"/>
                </a:lnTo>
                <a:cubicBezTo>
                  <a:pt x="6278" y="51670"/>
                  <a:pt x="6574" y="51966"/>
                  <a:pt x="6954" y="51966"/>
                </a:cubicBezTo>
                <a:cubicBezTo>
                  <a:pt x="7292" y="51966"/>
                  <a:pt x="7546" y="51670"/>
                  <a:pt x="7546" y="51332"/>
                </a:cubicBezTo>
                <a:lnTo>
                  <a:pt x="7546" y="19012"/>
                </a:lnTo>
                <a:lnTo>
                  <a:pt x="13545" y="11915"/>
                </a:lnTo>
                <a:cubicBezTo>
                  <a:pt x="13756" y="11661"/>
                  <a:pt x="13714" y="11281"/>
                  <a:pt x="13460" y="11027"/>
                </a:cubicBezTo>
                <a:cubicBezTo>
                  <a:pt x="13351" y="10936"/>
                  <a:pt x="13210" y="10892"/>
                  <a:pt x="13068" y="10892"/>
                </a:cubicBezTo>
                <a:cubicBezTo>
                  <a:pt x="12881" y="10892"/>
                  <a:pt x="12693" y="10968"/>
                  <a:pt x="12573" y="11112"/>
                </a:cubicBezTo>
                <a:lnTo>
                  <a:pt x="7588" y="17069"/>
                </a:lnTo>
                <a:lnTo>
                  <a:pt x="7588" y="11788"/>
                </a:lnTo>
                <a:cubicBezTo>
                  <a:pt x="7715" y="11788"/>
                  <a:pt x="7841" y="11703"/>
                  <a:pt x="7926" y="11577"/>
                </a:cubicBezTo>
                <a:lnTo>
                  <a:pt x="13207" y="4310"/>
                </a:lnTo>
                <a:cubicBezTo>
                  <a:pt x="13515" y="3816"/>
                  <a:pt x="13103" y="3323"/>
                  <a:pt x="12660" y="3323"/>
                </a:cubicBezTo>
                <a:cubicBezTo>
                  <a:pt x="12497" y="3323"/>
                  <a:pt x="12330" y="3390"/>
                  <a:pt x="12193" y="3549"/>
                </a:cubicBezTo>
                <a:lnTo>
                  <a:pt x="7588" y="9887"/>
                </a:lnTo>
                <a:lnTo>
                  <a:pt x="7588" y="634"/>
                </a:lnTo>
                <a:cubicBezTo>
                  <a:pt x="7588" y="296"/>
                  <a:pt x="7292" y="1"/>
                  <a:pt x="695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4"/>
          <p:cNvSpPr/>
          <p:nvPr/>
        </p:nvSpPr>
        <p:spPr>
          <a:xfrm>
            <a:off x="5360484" y="2865202"/>
            <a:ext cx="1982593" cy="667610"/>
          </a:xfrm>
          <a:custGeom>
            <a:avLst/>
            <a:gdLst/>
            <a:ahLst/>
            <a:cxnLst/>
            <a:rect l="l" t="t" r="r" b="b"/>
            <a:pathLst>
              <a:path w="66625" h="22435" extrusionOk="0">
                <a:moveTo>
                  <a:pt x="21462" y="0"/>
                </a:moveTo>
                <a:lnTo>
                  <a:pt x="0" y="22434"/>
                </a:lnTo>
                <a:lnTo>
                  <a:pt x="44825" y="22434"/>
                </a:lnTo>
                <a:lnTo>
                  <a:pt x="66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14"/>
          <p:cNvSpPr/>
          <p:nvPr/>
        </p:nvSpPr>
        <p:spPr>
          <a:xfrm>
            <a:off x="6694364" y="2862672"/>
            <a:ext cx="1361554" cy="784527"/>
          </a:xfrm>
          <a:custGeom>
            <a:avLst/>
            <a:gdLst/>
            <a:ahLst/>
            <a:cxnLst/>
            <a:rect l="l" t="t" r="r" b="b"/>
            <a:pathLst>
              <a:path w="45755" h="26364" extrusionOk="0">
                <a:moveTo>
                  <a:pt x="21927" y="1"/>
                </a:moveTo>
                <a:lnTo>
                  <a:pt x="21800" y="85"/>
                </a:lnTo>
                <a:lnTo>
                  <a:pt x="0" y="22519"/>
                </a:lnTo>
                <a:lnTo>
                  <a:pt x="3845" y="26364"/>
                </a:lnTo>
                <a:lnTo>
                  <a:pt x="23617" y="7437"/>
                </a:lnTo>
                <a:lnTo>
                  <a:pt x="42501" y="26364"/>
                </a:lnTo>
                <a:lnTo>
                  <a:pt x="45755" y="23111"/>
                </a:lnTo>
                <a:lnTo>
                  <a:pt x="219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14"/>
          <p:cNvSpPr/>
          <p:nvPr/>
        </p:nvSpPr>
        <p:spPr>
          <a:xfrm>
            <a:off x="5345397" y="3532782"/>
            <a:ext cx="1463385" cy="114418"/>
          </a:xfrm>
          <a:custGeom>
            <a:avLst/>
            <a:gdLst/>
            <a:ahLst/>
            <a:cxnLst/>
            <a:rect l="l" t="t" r="r" b="b"/>
            <a:pathLst>
              <a:path w="49177" h="3845" extrusionOk="0">
                <a:moveTo>
                  <a:pt x="0" y="0"/>
                </a:moveTo>
                <a:lnTo>
                  <a:pt x="3338" y="3845"/>
                </a:lnTo>
                <a:lnTo>
                  <a:pt x="49177" y="3845"/>
                </a:lnTo>
                <a:lnTo>
                  <a:pt x="453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4"/>
          <p:cNvSpPr/>
          <p:nvPr/>
        </p:nvSpPr>
        <p:spPr>
          <a:xfrm>
            <a:off x="6801224" y="3078920"/>
            <a:ext cx="1142807" cy="1469693"/>
          </a:xfrm>
          <a:custGeom>
            <a:avLst/>
            <a:gdLst/>
            <a:ahLst/>
            <a:cxnLst/>
            <a:rect l="l" t="t" r="r" b="b"/>
            <a:pathLst>
              <a:path w="38404" h="49389" extrusionOk="0">
                <a:moveTo>
                  <a:pt x="19857" y="1"/>
                </a:moveTo>
                <a:lnTo>
                  <a:pt x="254" y="18590"/>
                </a:lnTo>
                <a:lnTo>
                  <a:pt x="0" y="19054"/>
                </a:lnTo>
                <a:lnTo>
                  <a:pt x="0" y="49389"/>
                </a:lnTo>
                <a:lnTo>
                  <a:pt x="38403" y="49135"/>
                </a:lnTo>
                <a:lnTo>
                  <a:pt x="38403" y="18843"/>
                </a:lnTo>
                <a:lnTo>
                  <a:pt x="38403" y="18590"/>
                </a:lnTo>
                <a:lnTo>
                  <a:pt x="198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14"/>
          <p:cNvSpPr/>
          <p:nvPr/>
        </p:nvSpPr>
        <p:spPr>
          <a:xfrm>
            <a:off x="7145696" y="3824435"/>
            <a:ext cx="261509" cy="163458"/>
          </a:xfrm>
          <a:custGeom>
            <a:avLst/>
            <a:gdLst/>
            <a:ahLst/>
            <a:cxnLst/>
            <a:rect l="l" t="t" r="r" b="b"/>
            <a:pathLst>
              <a:path w="8788" h="5493" extrusionOk="0">
                <a:moveTo>
                  <a:pt x="803" y="1"/>
                </a:moveTo>
                <a:cubicBezTo>
                  <a:pt x="338" y="1"/>
                  <a:pt x="0" y="339"/>
                  <a:pt x="0" y="803"/>
                </a:cubicBezTo>
                <a:lnTo>
                  <a:pt x="0" y="5493"/>
                </a:lnTo>
                <a:lnTo>
                  <a:pt x="8788" y="549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14"/>
          <p:cNvSpPr/>
          <p:nvPr/>
        </p:nvSpPr>
        <p:spPr>
          <a:xfrm>
            <a:off x="7145696" y="4053240"/>
            <a:ext cx="261509" cy="174796"/>
          </a:xfrm>
          <a:custGeom>
            <a:avLst/>
            <a:gdLst/>
            <a:ahLst/>
            <a:cxnLst/>
            <a:rect l="l" t="t" r="r" b="b"/>
            <a:pathLst>
              <a:path w="8788" h="5874" extrusionOk="0">
                <a:moveTo>
                  <a:pt x="0" y="1"/>
                </a:moveTo>
                <a:lnTo>
                  <a:pt x="0" y="5028"/>
                </a:lnTo>
                <a:cubicBezTo>
                  <a:pt x="0" y="5493"/>
                  <a:pt x="338" y="5831"/>
                  <a:pt x="803" y="5873"/>
                </a:cubicBezTo>
                <a:lnTo>
                  <a:pt x="8788" y="587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14"/>
          <p:cNvSpPr/>
          <p:nvPr/>
        </p:nvSpPr>
        <p:spPr>
          <a:xfrm>
            <a:off x="7472553" y="3824435"/>
            <a:ext cx="241423" cy="163458"/>
          </a:xfrm>
          <a:custGeom>
            <a:avLst/>
            <a:gdLst/>
            <a:ahLst/>
            <a:cxnLst/>
            <a:rect l="l" t="t" r="r" b="b"/>
            <a:pathLst>
              <a:path w="8113" h="5493" extrusionOk="0">
                <a:moveTo>
                  <a:pt x="0" y="1"/>
                </a:moveTo>
                <a:lnTo>
                  <a:pt x="0" y="5493"/>
                </a:lnTo>
                <a:lnTo>
                  <a:pt x="8112" y="5493"/>
                </a:lnTo>
                <a:lnTo>
                  <a:pt x="8112" y="803"/>
                </a:lnTo>
                <a:cubicBezTo>
                  <a:pt x="8112" y="339"/>
                  <a:pt x="7732" y="1"/>
                  <a:pt x="726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14"/>
          <p:cNvSpPr/>
          <p:nvPr/>
        </p:nvSpPr>
        <p:spPr>
          <a:xfrm>
            <a:off x="7472553" y="4053240"/>
            <a:ext cx="241423" cy="173546"/>
          </a:xfrm>
          <a:custGeom>
            <a:avLst/>
            <a:gdLst/>
            <a:ahLst/>
            <a:cxnLst/>
            <a:rect l="l" t="t" r="r" b="b"/>
            <a:pathLst>
              <a:path w="8113" h="5832" extrusionOk="0">
                <a:moveTo>
                  <a:pt x="0" y="1"/>
                </a:moveTo>
                <a:lnTo>
                  <a:pt x="0" y="5831"/>
                </a:lnTo>
                <a:lnTo>
                  <a:pt x="7267" y="5831"/>
                </a:lnTo>
                <a:cubicBezTo>
                  <a:pt x="7732" y="5831"/>
                  <a:pt x="8112" y="5493"/>
                  <a:pt x="8112" y="5028"/>
                </a:cubicBezTo>
                <a:lnTo>
                  <a:pt x="8112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14"/>
          <p:cNvSpPr/>
          <p:nvPr/>
        </p:nvSpPr>
        <p:spPr>
          <a:xfrm>
            <a:off x="5452257" y="3639641"/>
            <a:ext cx="1348997" cy="908973"/>
          </a:xfrm>
          <a:custGeom>
            <a:avLst/>
            <a:gdLst/>
            <a:ahLst/>
            <a:cxnLst/>
            <a:rect l="l" t="t" r="r" b="b"/>
            <a:pathLst>
              <a:path w="45333" h="30546" extrusionOk="0">
                <a:moveTo>
                  <a:pt x="0" y="0"/>
                </a:moveTo>
                <a:lnTo>
                  <a:pt x="0" y="30546"/>
                </a:lnTo>
                <a:lnTo>
                  <a:pt x="45332" y="30546"/>
                </a:lnTo>
                <a:lnTo>
                  <a:pt x="45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14"/>
          <p:cNvSpPr/>
          <p:nvPr/>
        </p:nvSpPr>
        <p:spPr>
          <a:xfrm>
            <a:off x="5978994" y="3972776"/>
            <a:ext cx="270347" cy="568309"/>
          </a:xfrm>
          <a:custGeom>
            <a:avLst/>
            <a:gdLst/>
            <a:ahLst/>
            <a:cxnLst/>
            <a:rect l="l" t="t" r="r" b="b"/>
            <a:pathLst>
              <a:path w="9085" h="19098" extrusionOk="0">
                <a:moveTo>
                  <a:pt x="1015" y="1"/>
                </a:moveTo>
                <a:cubicBezTo>
                  <a:pt x="466" y="1"/>
                  <a:pt x="1" y="466"/>
                  <a:pt x="1" y="1015"/>
                </a:cubicBezTo>
                <a:lnTo>
                  <a:pt x="1" y="19097"/>
                </a:lnTo>
                <a:lnTo>
                  <a:pt x="9084" y="19097"/>
                </a:lnTo>
                <a:lnTo>
                  <a:pt x="9084" y="1015"/>
                </a:lnTo>
                <a:cubicBezTo>
                  <a:pt x="9084" y="466"/>
                  <a:pt x="8620" y="1"/>
                  <a:pt x="80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14"/>
          <p:cNvSpPr/>
          <p:nvPr/>
        </p:nvSpPr>
        <p:spPr>
          <a:xfrm>
            <a:off x="6519599" y="3976555"/>
            <a:ext cx="114447" cy="94331"/>
          </a:xfrm>
          <a:custGeom>
            <a:avLst/>
            <a:gdLst/>
            <a:ahLst/>
            <a:cxnLst/>
            <a:rect l="l" t="t" r="r" b="b"/>
            <a:pathLst>
              <a:path w="3846" h="3170" extrusionOk="0">
                <a:moveTo>
                  <a:pt x="1" y="1"/>
                </a:moveTo>
                <a:lnTo>
                  <a:pt x="1" y="3169"/>
                </a:lnTo>
                <a:lnTo>
                  <a:pt x="3845" y="3127"/>
                </a:lnTo>
                <a:lnTo>
                  <a:pt x="3845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14"/>
          <p:cNvSpPr/>
          <p:nvPr/>
        </p:nvSpPr>
        <p:spPr>
          <a:xfrm>
            <a:off x="6378786" y="3976555"/>
            <a:ext cx="115697" cy="93081"/>
          </a:xfrm>
          <a:custGeom>
            <a:avLst/>
            <a:gdLst/>
            <a:ahLst/>
            <a:cxnLst/>
            <a:rect l="l" t="t" r="r" b="b"/>
            <a:pathLst>
              <a:path w="3888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88" y="3127"/>
                </a:lnTo>
                <a:lnTo>
                  <a:pt x="38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14"/>
          <p:cNvSpPr/>
          <p:nvPr/>
        </p:nvSpPr>
        <p:spPr>
          <a:xfrm>
            <a:off x="6378786" y="4094752"/>
            <a:ext cx="115697" cy="94302"/>
          </a:xfrm>
          <a:custGeom>
            <a:avLst/>
            <a:gdLst/>
            <a:ahLst/>
            <a:cxnLst/>
            <a:rect l="l" t="t" r="r" b="b"/>
            <a:pathLst>
              <a:path w="3888" h="3169" extrusionOk="0">
                <a:moveTo>
                  <a:pt x="3888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88" y="3169"/>
                </a:lnTo>
                <a:lnTo>
                  <a:pt x="388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14"/>
          <p:cNvSpPr/>
          <p:nvPr/>
        </p:nvSpPr>
        <p:spPr>
          <a:xfrm>
            <a:off x="6519599" y="4096002"/>
            <a:ext cx="114447" cy="93052"/>
          </a:xfrm>
          <a:custGeom>
            <a:avLst/>
            <a:gdLst/>
            <a:ahLst/>
            <a:cxnLst/>
            <a:rect l="l" t="t" r="r" b="b"/>
            <a:pathLst>
              <a:path w="3846" h="3127" extrusionOk="0">
                <a:moveTo>
                  <a:pt x="1" y="0"/>
                </a:moveTo>
                <a:lnTo>
                  <a:pt x="1" y="3127"/>
                </a:lnTo>
                <a:lnTo>
                  <a:pt x="3507" y="3127"/>
                </a:lnTo>
                <a:cubicBezTo>
                  <a:pt x="3718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14"/>
          <p:cNvSpPr/>
          <p:nvPr/>
        </p:nvSpPr>
        <p:spPr>
          <a:xfrm>
            <a:off x="5732602" y="3976555"/>
            <a:ext cx="115697" cy="94331"/>
          </a:xfrm>
          <a:custGeom>
            <a:avLst/>
            <a:gdLst/>
            <a:ahLst/>
            <a:cxnLst/>
            <a:rect l="l" t="t" r="r" b="b"/>
            <a:pathLst>
              <a:path w="3888" h="3170" extrusionOk="0">
                <a:moveTo>
                  <a:pt x="0" y="1"/>
                </a:moveTo>
                <a:lnTo>
                  <a:pt x="0" y="3169"/>
                </a:lnTo>
                <a:lnTo>
                  <a:pt x="3887" y="3127"/>
                </a:lnTo>
                <a:lnTo>
                  <a:pt x="3887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14"/>
          <p:cNvSpPr/>
          <p:nvPr/>
        </p:nvSpPr>
        <p:spPr>
          <a:xfrm>
            <a:off x="5732602" y="4096002"/>
            <a:ext cx="114418" cy="93052"/>
          </a:xfrm>
          <a:custGeom>
            <a:avLst/>
            <a:gdLst/>
            <a:ahLst/>
            <a:cxnLst/>
            <a:rect l="l" t="t" r="r" b="b"/>
            <a:pathLst>
              <a:path w="3845" h="3127" extrusionOk="0">
                <a:moveTo>
                  <a:pt x="0" y="0"/>
                </a:moveTo>
                <a:lnTo>
                  <a:pt x="0" y="3127"/>
                </a:lnTo>
                <a:lnTo>
                  <a:pt x="3507" y="3127"/>
                </a:lnTo>
                <a:cubicBezTo>
                  <a:pt x="3676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14"/>
          <p:cNvSpPr/>
          <p:nvPr/>
        </p:nvSpPr>
        <p:spPr>
          <a:xfrm>
            <a:off x="5591790" y="3976555"/>
            <a:ext cx="114447" cy="93081"/>
          </a:xfrm>
          <a:custGeom>
            <a:avLst/>
            <a:gdLst/>
            <a:ahLst/>
            <a:cxnLst/>
            <a:rect l="l" t="t" r="r" b="b"/>
            <a:pathLst>
              <a:path w="3846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45" y="3127"/>
                </a:lnTo>
                <a:lnTo>
                  <a:pt x="3845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14"/>
          <p:cNvSpPr/>
          <p:nvPr/>
        </p:nvSpPr>
        <p:spPr>
          <a:xfrm>
            <a:off x="5591790" y="4094752"/>
            <a:ext cx="114447" cy="94302"/>
          </a:xfrm>
          <a:custGeom>
            <a:avLst/>
            <a:gdLst/>
            <a:ahLst/>
            <a:cxnLst/>
            <a:rect l="l" t="t" r="r" b="b"/>
            <a:pathLst>
              <a:path w="3846" h="3169" extrusionOk="0">
                <a:moveTo>
                  <a:pt x="3845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45" y="3169"/>
                </a:ln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p14"/>
          <p:cNvSpPr/>
          <p:nvPr/>
        </p:nvSpPr>
        <p:spPr>
          <a:xfrm>
            <a:off x="4281800" y="4546074"/>
            <a:ext cx="4972210" cy="667574"/>
          </a:xfrm>
          <a:custGeom>
            <a:avLst/>
            <a:gdLst/>
            <a:ahLst/>
            <a:cxnLst/>
            <a:rect l="l" t="t" r="r" b="b"/>
            <a:pathLst>
              <a:path w="167091" h="20111" extrusionOk="0">
                <a:moveTo>
                  <a:pt x="18547" y="0"/>
                </a:moveTo>
                <a:cubicBezTo>
                  <a:pt x="8323" y="0"/>
                  <a:pt x="0" y="8323"/>
                  <a:pt x="0" y="18589"/>
                </a:cubicBezTo>
                <a:lnTo>
                  <a:pt x="0" y="20110"/>
                </a:lnTo>
                <a:lnTo>
                  <a:pt x="167091" y="20110"/>
                </a:lnTo>
                <a:lnTo>
                  <a:pt x="167091" y="18589"/>
                </a:lnTo>
                <a:cubicBezTo>
                  <a:pt x="167091" y="8323"/>
                  <a:pt x="158768" y="0"/>
                  <a:pt x="1485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14"/>
          <p:cNvSpPr/>
          <p:nvPr/>
        </p:nvSpPr>
        <p:spPr>
          <a:xfrm>
            <a:off x="4945605" y="4939567"/>
            <a:ext cx="3542779" cy="426217"/>
          </a:xfrm>
          <a:custGeom>
            <a:avLst/>
            <a:gdLst/>
            <a:ahLst/>
            <a:cxnLst/>
            <a:rect l="l" t="t" r="r" b="b"/>
            <a:pathLst>
              <a:path w="119055" h="14323" extrusionOk="0">
                <a:moveTo>
                  <a:pt x="13224" y="1"/>
                </a:moveTo>
                <a:cubicBezTo>
                  <a:pt x="5915" y="1"/>
                  <a:pt x="0" y="5915"/>
                  <a:pt x="0" y="13224"/>
                </a:cubicBezTo>
                <a:lnTo>
                  <a:pt x="0" y="14323"/>
                </a:lnTo>
                <a:lnTo>
                  <a:pt x="119055" y="14323"/>
                </a:lnTo>
                <a:lnTo>
                  <a:pt x="119055" y="13224"/>
                </a:lnTo>
                <a:cubicBezTo>
                  <a:pt x="119055" y="5915"/>
                  <a:pt x="113098" y="1"/>
                  <a:pt x="1057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" name="Google Shape;132;p14"/>
          <p:cNvSpPr/>
          <p:nvPr/>
        </p:nvSpPr>
        <p:spPr>
          <a:xfrm>
            <a:off x="7706387" y="4205539"/>
            <a:ext cx="668859" cy="867342"/>
          </a:xfrm>
          <a:custGeom>
            <a:avLst/>
            <a:gdLst/>
            <a:ahLst/>
            <a:cxnLst/>
            <a:rect l="l" t="t" r="r" b="b"/>
            <a:pathLst>
              <a:path w="22477" h="29147" extrusionOk="0">
                <a:moveTo>
                  <a:pt x="11078" y="1"/>
                </a:moveTo>
                <a:cubicBezTo>
                  <a:pt x="4980" y="1"/>
                  <a:pt x="40" y="4601"/>
                  <a:pt x="1" y="10261"/>
                </a:cubicBezTo>
                <a:cubicBezTo>
                  <a:pt x="1" y="12627"/>
                  <a:pt x="846" y="14908"/>
                  <a:pt x="2409" y="16725"/>
                </a:cubicBezTo>
                <a:cubicBezTo>
                  <a:pt x="3592" y="18077"/>
                  <a:pt x="4141" y="19851"/>
                  <a:pt x="3930" y="21626"/>
                </a:cubicBezTo>
                <a:cubicBezTo>
                  <a:pt x="3887" y="21964"/>
                  <a:pt x="3845" y="22302"/>
                  <a:pt x="3887" y="22640"/>
                </a:cubicBezTo>
                <a:cubicBezTo>
                  <a:pt x="3971" y="26247"/>
                  <a:pt x="7179" y="29146"/>
                  <a:pt x="11070" y="29146"/>
                </a:cubicBezTo>
                <a:cubicBezTo>
                  <a:pt x="11098" y="29146"/>
                  <a:pt x="11126" y="29146"/>
                  <a:pt x="11154" y="29146"/>
                </a:cubicBezTo>
                <a:cubicBezTo>
                  <a:pt x="15041" y="29104"/>
                  <a:pt x="18209" y="26146"/>
                  <a:pt x="18252" y="22513"/>
                </a:cubicBezTo>
                <a:lnTo>
                  <a:pt x="18252" y="22048"/>
                </a:lnTo>
                <a:cubicBezTo>
                  <a:pt x="18125" y="20063"/>
                  <a:pt x="18759" y="18077"/>
                  <a:pt x="20026" y="16514"/>
                </a:cubicBezTo>
                <a:cubicBezTo>
                  <a:pt x="21716" y="14444"/>
                  <a:pt x="22476" y="11782"/>
                  <a:pt x="22181" y="9120"/>
                </a:cubicBezTo>
                <a:cubicBezTo>
                  <a:pt x="21589" y="4346"/>
                  <a:pt x="17533" y="629"/>
                  <a:pt x="12464" y="79"/>
                </a:cubicBezTo>
                <a:cubicBezTo>
                  <a:pt x="11996" y="26"/>
                  <a:pt x="11534" y="1"/>
                  <a:pt x="110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14"/>
          <p:cNvSpPr/>
          <p:nvPr/>
        </p:nvSpPr>
        <p:spPr>
          <a:xfrm>
            <a:off x="7896091" y="4537276"/>
            <a:ext cx="272966" cy="820027"/>
          </a:xfrm>
          <a:custGeom>
            <a:avLst/>
            <a:gdLst/>
            <a:ahLst/>
            <a:cxnLst/>
            <a:rect l="l" t="t" r="r" b="b"/>
            <a:pathLst>
              <a:path w="9173" h="27557" extrusionOk="0">
                <a:moveTo>
                  <a:pt x="4779" y="0"/>
                </a:moveTo>
                <a:cubicBezTo>
                  <a:pt x="4462" y="0"/>
                  <a:pt x="4145" y="212"/>
                  <a:pt x="4188" y="634"/>
                </a:cubicBezTo>
                <a:lnTo>
                  <a:pt x="4145" y="10731"/>
                </a:lnTo>
                <a:lnTo>
                  <a:pt x="1272" y="7267"/>
                </a:lnTo>
                <a:cubicBezTo>
                  <a:pt x="1139" y="7112"/>
                  <a:pt x="980" y="7047"/>
                  <a:pt x="826" y="7047"/>
                </a:cubicBezTo>
                <a:cubicBezTo>
                  <a:pt x="393" y="7047"/>
                  <a:pt x="0" y="7560"/>
                  <a:pt x="343" y="8027"/>
                </a:cubicBezTo>
                <a:lnTo>
                  <a:pt x="4145" y="12548"/>
                </a:lnTo>
                <a:lnTo>
                  <a:pt x="4061" y="26955"/>
                </a:lnTo>
                <a:cubicBezTo>
                  <a:pt x="4040" y="27356"/>
                  <a:pt x="4335" y="27557"/>
                  <a:pt x="4636" y="27557"/>
                </a:cubicBezTo>
                <a:cubicBezTo>
                  <a:pt x="4937" y="27557"/>
                  <a:pt x="5244" y="27356"/>
                  <a:pt x="5244" y="26955"/>
                </a:cubicBezTo>
                <a:lnTo>
                  <a:pt x="5328" y="7985"/>
                </a:lnTo>
                <a:cubicBezTo>
                  <a:pt x="5413" y="7943"/>
                  <a:pt x="5455" y="7858"/>
                  <a:pt x="5539" y="7816"/>
                </a:cubicBezTo>
                <a:lnTo>
                  <a:pt x="8962" y="3127"/>
                </a:lnTo>
                <a:cubicBezTo>
                  <a:pt x="9173" y="2873"/>
                  <a:pt x="9088" y="2493"/>
                  <a:pt x="8835" y="2324"/>
                </a:cubicBezTo>
                <a:cubicBezTo>
                  <a:pt x="8729" y="2236"/>
                  <a:pt x="8602" y="2192"/>
                  <a:pt x="8476" y="2192"/>
                </a:cubicBezTo>
                <a:cubicBezTo>
                  <a:pt x="8301" y="2192"/>
                  <a:pt x="8131" y="2278"/>
                  <a:pt x="8032" y="2451"/>
                </a:cubicBezTo>
                <a:lnTo>
                  <a:pt x="5371" y="6042"/>
                </a:lnTo>
                <a:lnTo>
                  <a:pt x="5371" y="634"/>
                </a:lnTo>
                <a:cubicBezTo>
                  <a:pt x="5413" y="212"/>
                  <a:pt x="5096" y="0"/>
                  <a:pt x="477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14"/>
          <p:cNvSpPr/>
          <p:nvPr/>
        </p:nvSpPr>
        <p:spPr>
          <a:xfrm>
            <a:off x="7290258" y="4556886"/>
            <a:ext cx="465199" cy="602738"/>
          </a:xfrm>
          <a:custGeom>
            <a:avLst/>
            <a:gdLst/>
            <a:ahLst/>
            <a:cxnLst/>
            <a:rect l="l" t="t" r="r" b="b"/>
            <a:pathLst>
              <a:path w="15633" h="20255" extrusionOk="0">
                <a:moveTo>
                  <a:pt x="7962" y="1"/>
                </a:moveTo>
                <a:cubicBezTo>
                  <a:pt x="7636" y="1"/>
                  <a:pt x="7306" y="20"/>
                  <a:pt x="6971" y="60"/>
                </a:cubicBezTo>
                <a:cubicBezTo>
                  <a:pt x="3423" y="440"/>
                  <a:pt x="592" y="3059"/>
                  <a:pt x="212" y="6354"/>
                </a:cubicBezTo>
                <a:cubicBezTo>
                  <a:pt x="1" y="8171"/>
                  <a:pt x="550" y="10030"/>
                  <a:pt x="1690" y="11466"/>
                </a:cubicBezTo>
                <a:cubicBezTo>
                  <a:pt x="2578" y="12565"/>
                  <a:pt x="3042" y="13959"/>
                  <a:pt x="2958" y="15353"/>
                </a:cubicBezTo>
                <a:lnTo>
                  <a:pt x="2958" y="15649"/>
                </a:lnTo>
                <a:cubicBezTo>
                  <a:pt x="2958" y="18184"/>
                  <a:pt x="5155" y="20212"/>
                  <a:pt x="7859" y="20254"/>
                </a:cubicBezTo>
                <a:cubicBezTo>
                  <a:pt x="7887" y="20255"/>
                  <a:pt x="7915" y="20255"/>
                  <a:pt x="7943" y="20255"/>
                </a:cubicBezTo>
                <a:cubicBezTo>
                  <a:pt x="10650" y="20255"/>
                  <a:pt x="12845" y="18242"/>
                  <a:pt x="12928" y="15734"/>
                </a:cubicBezTo>
                <a:cubicBezTo>
                  <a:pt x="12928" y="15480"/>
                  <a:pt x="12928" y="15269"/>
                  <a:pt x="12886" y="15058"/>
                </a:cubicBezTo>
                <a:cubicBezTo>
                  <a:pt x="12717" y="13790"/>
                  <a:pt x="13140" y="12565"/>
                  <a:pt x="13942" y="11635"/>
                </a:cubicBezTo>
                <a:cubicBezTo>
                  <a:pt x="15041" y="10368"/>
                  <a:pt x="15632" y="8763"/>
                  <a:pt x="15590" y="7115"/>
                </a:cubicBezTo>
                <a:cubicBezTo>
                  <a:pt x="15590" y="3194"/>
                  <a:pt x="12169" y="1"/>
                  <a:pt x="79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14"/>
          <p:cNvSpPr/>
          <p:nvPr/>
        </p:nvSpPr>
        <p:spPr>
          <a:xfrm>
            <a:off x="7433570" y="4788697"/>
            <a:ext cx="190627" cy="569559"/>
          </a:xfrm>
          <a:custGeom>
            <a:avLst/>
            <a:gdLst/>
            <a:ahLst/>
            <a:cxnLst/>
            <a:rect l="l" t="t" r="r" b="b"/>
            <a:pathLst>
              <a:path w="6406" h="19140" extrusionOk="0">
                <a:moveTo>
                  <a:pt x="3085" y="1"/>
                </a:moveTo>
                <a:cubicBezTo>
                  <a:pt x="2831" y="1"/>
                  <a:pt x="2662" y="170"/>
                  <a:pt x="2662" y="423"/>
                </a:cubicBezTo>
                <a:lnTo>
                  <a:pt x="2662" y="4183"/>
                </a:lnTo>
                <a:lnTo>
                  <a:pt x="804" y="1649"/>
                </a:lnTo>
                <a:cubicBezTo>
                  <a:pt x="727" y="1546"/>
                  <a:pt x="604" y="1490"/>
                  <a:pt x="471" y="1490"/>
                </a:cubicBezTo>
                <a:cubicBezTo>
                  <a:pt x="385" y="1490"/>
                  <a:pt x="295" y="1514"/>
                  <a:pt x="212" y="1564"/>
                </a:cubicBezTo>
                <a:cubicBezTo>
                  <a:pt x="43" y="1691"/>
                  <a:pt x="1" y="1987"/>
                  <a:pt x="128" y="2156"/>
                </a:cubicBezTo>
                <a:lnTo>
                  <a:pt x="2536" y="5409"/>
                </a:lnTo>
                <a:cubicBezTo>
                  <a:pt x="2578" y="5451"/>
                  <a:pt x="2620" y="5493"/>
                  <a:pt x="2662" y="5493"/>
                </a:cubicBezTo>
                <a:lnTo>
                  <a:pt x="2747" y="18717"/>
                </a:lnTo>
                <a:cubicBezTo>
                  <a:pt x="2747" y="18928"/>
                  <a:pt x="2916" y="19139"/>
                  <a:pt x="3127" y="19139"/>
                </a:cubicBezTo>
                <a:cubicBezTo>
                  <a:pt x="3381" y="19139"/>
                  <a:pt x="3550" y="18928"/>
                  <a:pt x="3550" y="18717"/>
                </a:cubicBezTo>
                <a:lnTo>
                  <a:pt x="3507" y="8704"/>
                </a:lnTo>
                <a:lnTo>
                  <a:pt x="6127" y="5535"/>
                </a:lnTo>
                <a:cubicBezTo>
                  <a:pt x="6406" y="5225"/>
                  <a:pt x="6139" y="4869"/>
                  <a:pt x="5843" y="4869"/>
                </a:cubicBezTo>
                <a:cubicBezTo>
                  <a:pt x="5736" y="4869"/>
                  <a:pt x="5625" y="4916"/>
                  <a:pt x="5535" y="5028"/>
                </a:cubicBezTo>
                <a:lnTo>
                  <a:pt x="3507" y="7394"/>
                </a:lnTo>
                <a:lnTo>
                  <a:pt x="3507" y="423"/>
                </a:lnTo>
                <a:cubicBezTo>
                  <a:pt x="3507" y="170"/>
                  <a:pt x="3296" y="1"/>
                  <a:pt x="308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4DF5E1C-8105-1A38-A7C4-89C18BCBF1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4732"/>
          <a:stretch/>
        </p:blipFill>
        <p:spPr>
          <a:xfrm>
            <a:off x="742950" y="507057"/>
            <a:ext cx="2882232" cy="159294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1AA81F1-E57C-69AE-D029-815082024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078" y="149463"/>
            <a:ext cx="1647189" cy="40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F94595F-2D8D-1B52-D42A-B80ACA0909E0}"/>
              </a:ext>
            </a:extLst>
          </p:cNvPr>
          <p:cNvSpPr txBox="1"/>
          <p:nvPr/>
        </p:nvSpPr>
        <p:spPr>
          <a:xfrm>
            <a:off x="6835401" y="559593"/>
            <a:ext cx="2119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bg1">
                    <a:lumMod val="50000"/>
                  </a:schemeClr>
                </a:solidFill>
              </a:rPr>
              <a:t>Presentación Capstone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1"/>
          <p:cNvSpPr txBox="1">
            <a:spLocks noGrp="1"/>
          </p:cNvSpPr>
          <p:nvPr>
            <p:ph type="ctrTitle"/>
          </p:nvPr>
        </p:nvSpPr>
        <p:spPr>
          <a:xfrm>
            <a:off x="3149787" y="364563"/>
            <a:ext cx="3479433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434343"/>
                </a:solidFill>
              </a:rPr>
              <a:t>Metodología Tradicional</a:t>
            </a:r>
            <a:endParaRPr sz="1600" dirty="0">
              <a:solidFill>
                <a:srgbClr val="434343"/>
              </a:solidFill>
            </a:endParaRPr>
          </a:p>
        </p:txBody>
      </p:sp>
      <p:sp>
        <p:nvSpPr>
          <p:cNvPr id="634" name="Google Shape;634;p21"/>
          <p:cNvSpPr/>
          <p:nvPr/>
        </p:nvSpPr>
        <p:spPr>
          <a:xfrm>
            <a:off x="1436273" y="1208053"/>
            <a:ext cx="1872300" cy="1872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5" name="Google Shape;635;p21"/>
          <p:cNvSpPr/>
          <p:nvPr/>
        </p:nvSpPr>
        <p:spPr>
          <a:xfrm>
            <a:off x="3017204" y="1208053"/>
            <a:ext cx="1872300" cy="187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1"/>
          <p:cNvSpPr/>
          <p:nvPr/>
        </p:nvSpPr>
        <p:spPr>
          <a:xfrm>
            <a:off x="4598136" y="1208053"/>
            <a:ext cx="1872300" cy="187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1"/>
          <p:cNvSpPr/>
          <p:nvPr/>
        </p:nvSpPr>
        <p:spPr>
          <a:xfrm>
            <a:off x="6179068" y="1208053"/>
            <a:ext cx="1872300" cy="1872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9" name="Google Shape;639;p21"/>
          <p:cNvGrpSpPr/>
          <p:nvPr/>
        </p:nvGrpSpPr>
        <p:grpSpPr>
          <a:xfrm>
            <a:off x="6900586" y="1483031"/>
            <a:ext cx="429317" cy="365802"/>
            <a:chOff x="-1341636" y="2815364"/>
            <a:chExt cx="429317" cy="365802"/>
          </a:xfrm>
        </p:grpSpPr>
        <p:sp>
          <p:nvSpPr>
            <p:cNvPr id="640" name="Google Shape;640;p21"/>
            <p:cNvSpPr/>
            <p:nvPr/>
          </p:nvSpPr>
          <p:spPr>
            <a:xfrm>
              <a:off x="-1341636" y="3041498"/>
              <a:ext cx="429317" cy="113064"/>
            </a:xfrm>
            <a:custGeom>
              <a:avLst/>
              <a:gdLst/>
              <a:ahLst/>
              <a:cxnLst/>
              <a:rect l="l" t="t" r="r" b="b"/>
              <a:pathLst>
                <a:path w="73231" h="19286" extrusionOk="0">
                  <a:moveTo>
                    <a:pt x="12796" y="1"/>
                  </a:moveTo>
                  <a:cubicBezTo>
                    <a:pt x="12428" y="1"/>
                    <a:pt x="12066" y="181"/>
                    <a:pt x="11844" y="510"/>
                  </a:cubicBezTo>
                  <a:lnTo>
                    <a:pt x="500" y="17527"/>
                  </a:lnTo>
                  <a:cubicBezTo>
                    <a:pt x="0" y="18276"/>
                    <a:pt x="534" y="19286"/>
                    <a:pt x="1441" y="19286"/>
                  </a:cubicBezTo>
                  <a:lnTo>
                    <a:pt x="71779" y="19286"/>
                  </a:lnTo>
                  <a:cubicBezTo>
                    <a:pt x="72686" y="19286"/>
                    <a:pt x="73231" y="18276"/>
                    <a:pt x="72720" y="17527"/>
                  </a:cubicBezTo>
                  <a:lnTo>
                    <a:pt x="61376" y="510"/>
                  </a:lnTo>
                  <a:cubicBezTo>
                    <a:pt x="61161" y="181"/>
                    <a:pt x="60802" y="1"/>
                    <a:pt x="60435" y="1"/>
                  </a:cubicBezTo>
                  <a:cubicBezTo>
                    <a:pt x="60220" y="1"/>
                    <a:pt x="60003" y="62"/>
                    <a:pt x="59810" y="192"/>
                  </a:cubicBezTo>
                  <a:cubicBezTo>
                    <a:pt x="59288" y="544"/>
                    <a:pt x="59141" y="1247"/>
                    <a:pt x="59492" y="1769"/>
                  </a:cubicBezTo>
                  <a:lnTo>
                    <a:pt x="69657" y="17017"/>
                  </a:lnTo>
                  <a:lnTo>
                    <a:pt x="3563" y="17017"/>
                  </a:lnTo>
                  <a:lnTo>
                    <a:pt x="13728" y="1769"/>
                  </a:lnTo>
                  <a:cubicBezTo>
                    <a:pt x="14079" y="1247"/>
                    <a:pt x="13943" y="544"/>
                    <a:pt x="13421" y="192"/>
                  </a:cubicBezTo>
                  <a:cubicBezTo>
                    <a:pt x="13228" y="62"/>
                    <a:pt x="13011" y="1"/>
                    <a:pt x="127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-1339842" y="3141254"/>
              <a:ext cx="425664" cy="39912"/>
            </a:xfrm>
            <a:custGeom>
              <a:avLst/>
              <a:gdLst/>
              <a:ahLst/>
              <a:cxnLst/>
              <a:rect l="l" t="t" r="r" b="b"/>
              <a:pathLst>
                <a:path w="72608" h="6808" extrusionOk="0">
                  <a:moveTo>
                    <a:pt x="70338" y="2270"/>
                  </a:moveTo>
                  <a:lnTo>
                    <a:pt x="70338" y="4539"/>
                  </a:lnTo>
                  <a:lnTo>
                    <a:pt x="2270" y="4539"/>
                  </a:lnTo>
                  <a:lnTo>
                    <a:pt x="2270" y="2270"/>
                  </a:lnTo>
                  <a:close/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lnTo>
                    <a:pt x="1" y="5673"/>
                  </a:lnTo>
                  <a:cubicBezTo>
                    <a:pt x="1" y="6297"/>
                    <a:pt x="511" y="6808"/>
                    <a:pt x="1135" y="6808"/>
                  </a:cubicBezTo>
                  <a:lnTo>
                    <a:pt x="71473" y="6808"/>
                  </a:lnTo>
                  <a:cubicBezTo>
                    <a:pt x="72097" y="6808"/>
                    <a:pt x="72607" y="6297"/>
                    <a:pt x="72607" y="5673"/>
                  </a:cubicBezTo>
                  <a:lnTo>
                    <a:pt x="72607" y="1135"/>
                  </a:lnTo>
                  <a:cubicBezTo>
                    <a:pt x="72607" y="511"/>
                    <a:pt x="72097" y="1"/>
                    <a:pt x="7147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-1281979" y="3068102"/>
              <a:ext cx="50089" cy="86507"/>
            </a:xfrm>
            <a:custGeom>
              <a:avLst/>
              <a:gdLst/>
              <a:ahLst/>
              <a:cxnLst/>
              <a:rect l="l" t="t" r="r" b="b"/>
              <a:pathLst>
                <a:path w="8544" h="14756" extrusionOk="0">
                  <a:moveTo>
                    <a:pt x="7256" y="0"/>
                  </a:moveTo>
                  <a:cubicBezTo>
                    <a:pt x="6832" y="0"/>
                    <a:pt x="6425" y="238"/>
                    <a:pt x="6229" y="646"/>
                  </a:cubicBezTo>
                  <a:lnTo>
                    <a:pt x="284" y="13125"/>
                  </a:lnTo>
                  <a:cubicBezTo>
                    <a:pt x="1" y="13693"/>
                    <a:pt x="250" y="14373"/>
                    <a:pt x="817" y="14645"/>
                  </a:cubicBezTo>
                  <a:cubicBezTo>
                    <a:pt x="974" y="14721"/>
                    <a:pt x="1139" y="14756"/>
                    <a:pt x="1301" y="14756"/>
                  </a:cubicBezTo>
                  <a:cubicBezTo>
                    <a:pt x="1728" y="14756"/>
                    <a:pt x="2137" y="14512"/>
                    <a:pt x="2326" y="14101"/>
                  </a:cubicBezTo>
                  <a:lnTo>
                    <a:pt x="8282" y="1622"/>
                  </a:lnTo>
                  <a:cubicBezTo>
                    <a:pt x="8543" y="1054"/>
                    <a:pt x="8305" y="385"/>
                    <a:pt x="7749" y="113"/>
                  </a:cubicBezTo>
                  <a:cubicBezTo>
                    <a:pt x="7590" y="36"/>
                    <a:pt x="7422" y="0"/>
                    <a:pt x="725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-1213341" y="3074762"/>
              <a:ext cx="24347" cy="46548"/>
            </a:xfrm>
            <a:custGeom>
              <a:avLst/>
              <a:gdLst/>
              <a:ahLst/>
              <a:cxnLst/>
              <a:rect l="l" t="t" r="r" b="b"/>
              <a:pathLst>
                <a:path w="4153" h="7940" extrusionOk="0">
                  <a:moveTo>
                    <a:pt x="2892" y="0"/>
                  </a:moveTo>
                  <a:cubicBezTo>
                    <a:pt x="2399" y="0"/>
                    <a:pt x="1945" y="327"/>
                    <a:pt x="1804" y="826"/>
                  </a:cubicBezTo>
                  <a:lnTo>
                    <a:pt x="171" y="6498"/>
                  </a:lnTo>
                  <a:cubicBezTo>
                    <a:pt x="0" y="7100"/>
                    <a:pt x="352" y="7724"/>
                    <a:pt x="953" y="7894"/>
                  </a:cubicBezTo>
                  <a:cubicBezTo>
                    <a:pt x="1055" y="7928"/>
                    <a:pt x="1158" y="7939"/>
                    <a:pt x="1271" y="7939"/>
                  </a:cubicBezTo>
                  <a:cubicBezTo>
                    <a:pt x="1770" y="7939"/>
                    <a:pt x="2213" y="7599"/>
                    <a:pt x="2360" y="7122"/>
                  </a:cubicBezTo>
                  <a:lnTo>
                    <a:pt x="3982" y="1450"/>
                  </a:lnTo>
                  <a:cubicBezTo>
                    <a:pt x="4153" y="849"/>
                    <a:pt x="3801" y="213"/>
                    <a:pt x="3200" y="43"/>
                  </a:cubicBezTo>
                  <a:cubicBezTo>
                    <a:pt x="3097" y="14"/>
                    <a:pt x="2994" y="0"/>
                    <a:pt x="289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-999847" y="3114814"/>
              <a:ext cx="27735" cy="39748"/>
            </a:xfrm>
            <a:custGeom>
              <a:avLst/>
              <a:gdLst/>
              <a:ahLst/>
              <a:cxnLst/>
              <a:rect l="l" t="t" r="r" b="b"/>
              <a:pathLst>
                <a:path w="4731" h="6780" extrusionOk="0">
                  <a:moveTo>
                    <a:pt x="1279" y="1"/>
                  </a:moveTo>
                  <a:cubicBezTo>
                    <a:pt x="1116" y="1"/>
                    <a:pt x="951" y="35"/>
                    <a:pt x="794" y="109"/>
                  </a:cubicBezTo>
                  <a:cubicBezTo>
                    <a:pt x="238" y="370"/>
                    <a:pt x="0" y="1039"/>
                    <a:pt x="250" y="1595"/>
                  </a:cubicBezTo>
                  <a:lnTo>
                    <a:pt x="2417" y="6133"/>
                  </a:lnTo>
                  <a:cubicBezTo>
                    <a:pt x="2609" y="6530"/>
                    <a:pt x="3007" y="6780"/>
                    <a:pt x="3438" y="6780"/>
                  </a:cubicBezTo>
                  <a:cubicBezTo>
                    <a:pt x="3608" y="6780"/>
                    <a:pt x="3778" y="6746"/>
                    <a:pt x="3925" y="6666"/>
                  </a:cubicBezTo>
                  <a:cubicBezTo>
                    <a:pt x="4493" y="6405"/>
                    <a:pt x="4731" y="5725"/>
                    <a:pt x="4470" y="5157"/>
                  </a:cubicBezTo>
                  <a:lnTo>
                    <a:pt x="2303" y="619"/>
                  </a:lnTo>
                  <a:cubicBezTo>
                    <a:pt x="2099" y="228"/>
                    <a:pt x="1696" y="1"/>
                    <a:pt x="127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-1034764" y="3041498"/>
              <a:ext cx="37315" cy="59856"/>
            </a:xfrm>
            <a:custGeom>
              <a:avLst/>
              <a:gdLst/>
              <a:ahLst/>
              <a:cxnLst/>
              <a:rect l="l" t="t" r="r" b="b"/>
              <a:pathLst>
                <a:path w="6365" h="10210" extrusionOk="0">
                  <a:moveTo>
                    <a:pt x="1289" y="0"/>
                  </a:moveTo>
                  <a:cubicBezTo>
                    <a:pt x="1127" y="0"/>
                    <a:pt x="962" y="36"/>
                    <a:pt x="806" y="113"/>
                  </a:cubicBezTo>
                  <a:cubicBezTo>
                    <a:pt x="238" y="385"/>
                    <a:pt x="0" y="1054"/>
                    <a:pt x="261" y="1622"/>
                  </a:cubicBezTo>
                  <a:lnTo>
                    <a:pt x="4039" y="9563"/>
                  </a:lnTo>
                  <a:cubicBezTo>
                    <a:pt x="4232" y="9960"/>
                    <a:pt x="4629" y="10210"/>
                    <a:pt x="5071" y="10210"/>
                  </a:cubicBezTo>
                  <a:cubicBezTo>
                    <a:pt x="5230" y="10210"/>
                    <a:pt x="5400" y="10164"/>
                    <a:pt x="5559" y="10096"/>
                  </a:cubicBezTo>
                  <a:cubicBezTo>
                    <a:pt x="6126" y="9824"/>
                    <a:pt x="6365" y="9155"/>
                    <a:pt x="6092" y="8587"/>
                  </a:cubicBezTo>
                  <a:lnTo>
                    <a:pt x="2314" y="646"/>
                  </a:lnTo>
                  <a:cubicBezTo>
                    <a:pt x="2110" y="238"/>
                    <a:pt x="1707" y="0"/>
                    <a:pt x="12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-1065161" y="3074498"/>
              <a:ext cx="24546" cy="46953"/>
            </a:xfrm>
            <a:custGeom>
              <a:avLst/>
              <a:gdLst/>
              <a:ahLst/>
              <a:cxnLst/>
              <a:rect l="l" t="t" r="r" b="b"/>
              <a:pathLst>
                <a:path w="4187" h="8009" extrusionOk="0">
                  <a:moveTo>
                    <a:pt x="1271" y="1"/>
                  </a:moveTo>
                  <a:cubicBezTo>
                    <a:pt x="1170" y="1"/>
                    <a:pt x="1067" y="15"/>
                    <a:pt x="965" y="43"/>
                  </a:cubicBezTo>
                  <a:cubicBezTo>
                    <a:pt x="341" y="224"/>
                    <a:pt x="1" y="882"/>
                    <a:pt x="193" y="1495"/>
                  </a:cubicBezTo>
                  <a:lnTo>
                    <a:pt x="1827" y="7167"/>
                  </a:lnTo>
                  <a:cubicBezTo>
                    <a:pt x="1958" y="7673"/>
                    <a:pt x="2414" y="8008"/>
                    <a:pt x="2913" y="8008"/>
                  </a:cubicBezTo>
                  <a:cubicBezTo>
                    <a:pt x="3019" y="8008"/>
                    <a:pt x="3127" y="7993"/>
                    <a:pt x="3234" y="7961"/>
                  </a:cubicBezTo>
                  <a:cubicBezTo>
                    <a:pt x="3846" y="7791"/>
                    <a:pt x="4187" y="7145"/>
                    <a:pt x="4005" y="6543"/>
                  </a:cubicBezTo>
                  <a:lnTo>
                    <a:pt x="2372" y="871"/>
                  </a:lnTo>
                  <a:cubicBezTo>
                    <a:pt x="2249" y="341"/>
                    <a:pt x="1779" y="1"/>
                    <a:pt x="12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-1291025" y="3068096"/>
              <a:ext cx="58203" cy="13308"/>
            </a:xfrm>
            <a:custGeom>
              <a:avLst/>
              <a:gdLst/>
              <a:ahLst/>
              <a:cxnLst/>
              <a:rect l="l" t="t" r="r" b="b"/>
              <a:pathLst>
                <a:path w="9928" h="2270" extrusionOk="0">
                  <a:moveTo>
                    <a:pt x="1135" y="0"/>
                  </a:moveTo>
                  <a:cubicBezTo>
                    <a:pt x="500" y="0"/>
                    <a:pt x="1" y="511"/>
                    <a:pt x="1" y="1135"/>
                  </a:cubicBezTo>
                  <a:cubicBezTo>
                    <a:pt x="1" y="1759"/>
                    <a:pt x="500" y="2269"/>
                    <a:pt x="1135" y="2269"/>
                  </a:cubicBezTo>
                  <a:lnTo>
                    <a:pt x="8804" y="2269"/>
                  </a:lnTo>
                  <a:cubicBezTo>
                    <a:pt x="9428" y="2269"/>
                    <a:pt x="9927" y="1759"/>
                    <a:pt x="9927" y="1135"/>
                  </a:cubicBezTo>
                  <a:cubicBezTo>
                    <a:pt x="9927" y="511"/>
                    <a:pt x="9428" y="0"/>
                    <a:pt x="880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-998985" y="3114650"/>
              <a:ext cx="67049" cy="13308"/>
            </a:xfrm>
            <a:custGeom>
              <a:avLst/>
              <a:gdLst/>
              <a:ahLst/>
              <a:cxnLst/>
              <a:rect l="l" t="t" r="r" b="b"/>
              <a:pathLst>
                <a:path w="11437" h="2270" extrusionOk="0">
                  <a:moveTo>
                    <a:pt x="1135" y="1"/>
                  </a:moveTo>
                  <a:cubicBezTo>
                    <a:pt x="500" y="1"/>
                    <a:pt x="1" y="511"/>
                    <a:pt x="1" y="1135"/>
                  </a:cubicBezTo>
                  <a:cubicBezTo>
                    <a:pt x="1" y="1759"/>
                    <a:pt x="500" y="2270"/>
                    <a:pt x="1135" y="2270"/>
                  </a:cubicBezTo>
                  <a:lnTo>
                    <a:pt x="10313" y="2270"/>
                  </a:lnTo>
                  <a:cubicBezTo>
                    <a:pt x="10937" y="2270"/>
                    <a:pt x="11436" y="1759"/>
                    <a:pt x="11436" y="1135"/>
                  </a:cubicBezTo>
                  <a:cubicBezTo>
                    <a:pt x="11436" y="511"/>
                    <a:pt x="10937" y="1"/>
                    <a:pt x="103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-1011689" y="3088046"/>
              <a:ext cx="62060" cy="13308"/>
            </a:xfrm>
            <a:custGeom>
              <a:avLst/>
              <a:gdLst/>
              <a:ahLst/>
              <a:cxnLst/>
              <a:rect l="l" t="t" r="r" b="b"/>
              <a:pathLst>
                <a:path w="10586" h="2270" extrusionOk="0"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cubicBezTo>
                    <a:pt x="1" y="1759"/>
                    <a:pt x="511" y="2270"/>
                    <a:pt x="1135" y="2270"/>
                  </a:cubicBezTo>
                  <a:lnTo>
                    <a:pt x="9451" y="2270"/>
                  </a:lnTo>
                  <a:cubicBezTo>
                    <a:pt x="10075" y="2270"/>
                    <a:pt x="10585" y="1759"/>
                    <a:pt x="10585" y="1135"/>
                  </a:cubicBezTo>
                  <a:cubicBezTo>
                    <a:pt x="10585" y="511"/>
                    <a:pt x="10075" y="1"/>
                    <a:pt x="945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-1203035" y="3074744"/>
              <a:ext cx="69377" cy="13308"/>
            </a:xfrm>
            <a:custGeom>
              <a:avLst/>
              <a:gdLst/>
              <a:ahLst/>
              <a:cxnLst/>
              <a:rect l="l" t="t" r="r" b="b"/>
              <a:pathLst>
                <a:path w="11834" h="2270" extrusionOk="0">
                  <a:moveTo>
                    <a:pt x="1135" y="1"/>
                  </a:moveTo>
                  <a:cubicBezTo>
                    <a:pt x="500" y="1"/>
                    <a:pt x="1" y="511"/>
                    <a:pt x="1" y="1135"/>
                  </a:cubicBezTo>
                  <a:cubicBezTo>
                    <a:pt x="1" y="1759"/>
                    <a:pt x="500" y="2270"/>
                    <a:pt x="1135" y="2270"/>
                  </a:cubicBezTo>
                  <a:lnTo>
                    <a:pt x="10699" y="2270"/>
                  </a:lnTo>
                  <a:cubicBezTo>
                    <a:pt x="11323" y="2270"/>
                    <a:pt x="11833" y="1759"/>
                    <a:pt x="11833" y="1135"/>
                  </a:cubicBezTo>
                  <a:cubicBezTo>
                    <a:pt x="11833" y="511"/>
                    <a:pt x="11323" y="1"/>
                    <a:pt x="106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-1119700" y="3074744"/>
              <a:ext cx="68779" cy="13308"/>
            </a:xfrm>
            <a:custGeom>
              <a:avLst/>
              <a:gdLst/>
              <a:ahLst/>
              <a:cxnLst/>
              <a:rect l="l" t="t" r="r" b="b"/>
              <a:pathLst>
                <a:path w="11732" h="2270" extrusionOk="0"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cubicBezTo>
                    <a:pt x="1" y="1759"/>
                    <a:pt x="511" y="2270"/>
                    <a:pt x="1135" y="2270"/>
                  </a:cubicBezTo>
                  <a:lnTo>
                    <a:pt x="10597" y="2270"/>
                  </a:lnTo>
                  <a:cubicBezTo>
                    <a:pt x="11221" y="2270"/>
                    <a:pt x="11731" y="1759"/>
                    <a:pt x="11731" y="1135"/>
                  </a:cubicBezTo>
                  <a:cubicBezTo>
                    <a:pt x="11731" y="511"/>
                    <a:pt x="11221" y="1"/>
                    <a:pt x="1059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-1212544" y="3108002"/>
              <a:ext cx="171132" cy="13308"/>
            </a:xfrm>
            <a:custGeom>
              <a:avLst/>
              <a:gdLst/>
              <a:ahLst/>
              <a:cxnLst/>
              <a:rect l="l" t="t" r="r" b="b"/>
              <a:pathLst>
                <a:path w="29191" h="2270" extrusionOk="0">
                  <a:moveTo>
                    <a:pt x="1135" y="0"/>
                  </a:moveTo>
                  <a:cubicBezTo>
                    <a:pt x="500" y="0"/>
                    <a:pt x="1" y="511"/>
                    <a:pt x="1" y="1135"/>
                  </a:cubicBezTo>
                  <a:cubicBezTo>
                    <a:pt x="1" y="1759"/>
                    <a:pt x="500" y="2269"/>
                    <a:pt x="1135" y="2269"/>
                  </a:cubicBezTo>
                  <a:lnTo>
                    <a:pt x="28056" y="2269"/>
                  </a:lnTo>
                  <a:cubicBezTo>
                    <a:pt x="28680" y="2269"/>
                    <a:pt x="29191" y="1759"/>
                    <a:pt x="29191" y="1135"/>
                  </a:cubicBezTo>
                  <a:cubicBezTo>
                    <a:pt x="29191" y="511"/>
                    <a:pt x="28680" y="0"/>
                    <a:pt x="2805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-1233426" y="2815364"/>
              <a:ext cx="212832" cy="285973"/>
            </a:xfrm>
            <a:custGeom>
              <a:avLst/>
              <a:gdLst/>
              <a:ahLst/>
              <a:cxnLst/>
              <a:rect l="l" t="t" r="r" b="b"/>
              <a:pathLst>
                <a:path w="36304" h="48780" extrusionOk="0">
                  <a:moveTo>
                    <a:pt x="18152" y="2269"/>
                  </a:moveTo>
                  <a:cubicBezTo>
                    <a:pt x="26921" y="2269"/>
                    <a:pt x="34035" y="9382"/>
                    <a:pt x="34035" y="18152"/>
                  </a:cubicBezTo>
                  <a:cubicBezTo>
                    <a:pt x="34035" y="30336"/>
                    <a:pt x="21397" y="43054"/>
                    <a:pt x="18152" y="46105"/>
                  </a:cubicBezTo>
                  <a:cubicBezTo>
                    <a:pt x="14919" y="43042"/>
                    <a:pt x="2269" y="30336"/>
                    <a:pt x="2269" y="18152"/>
                  </a:cubicBezTo>
                  <a:cubicBezTo>
                    <a:pt x="2269" y="9382"/>
                    <a:pt x="9382" y="2269"/>
                    <a:pt x="18152" y="2269"/>
                  </a:cubicBezTo>
                  <a:close/>
                  <a:moveTo>
                    <a:pt x="18152" y="0"/>
                  </a:moveTo>
                  <a:cubicBezTo>
                    <a:pt x="8146" y="0"/>
                    <a:pt x="0" y="8146"/>
                    <a:pt x="0" y="18152"/>
                  </a:cubicBezTo>
                  <a:cubicBezTo>
                    <a:pt x="0" y="33082"/>
                    <a:pt x="16700" y="47886"/>
                    <a:pt x="17403" y="48499"/>
                  </a:cubicBezTo>
                  <a:cubicBezTo>
                    <a:pt x="17619" y="48686"/>
                    <a:pt x="17885" y="48780"/>
                    <a:pt x="18152" y="48780"/>
                  </a:cubicBezTo>
                  <a:cubicBezTo>
                    <a:pt x="18419" y="48780"/>
                    <a:pt x="18685" y="48686"/>
                    <a:pt x="18901" y="48499"/>
                  </a:cubicBezTo>
                  <a:cubicBezTo>
                    <a:pt x="19615" y="47875"/>
                    <a:pt x="36304" y="33082"/>
                    <a:pt x="36304" y="18152"/>
                  </a:cubicBezTo>
                  <a:cubicBezTo>
                    <a:pt x="36292" y="8134"/>
                    <a:pt x="28169" y="11"/>
                    <a:pt x="181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-1273332" y="3041492"/>
              <a:ext cx="109277" cy="13308"/>
            </a:xfrm>
            <a:custGeom>
              <a:avLst/>
              <a:gdLst/>
              <a:ahLst/>
              <a:cxnLst/>
              <a:rect l="l" t="t" r="r" b="b"/>
              <a:pathLst>
                <a:path w="18640" h="2270" extrusionOk="0">
                  <a:moveTo>
                    <a:pt x="1135" y="0"/>
                  </a:moveTo>
                  <a:cubicBezTo>
                    <a:pt x="511" y="0"/>
                    <a:pt x="0" y="511"/>
                    <a:pt x="0" y="1135"/>
                  </a:cubicBezTo>
                  <a:cubicBezTo>
                    <a:pt x="0" y="1759"/>
                    <a:pt x="511" y="2269"/>
                    <a:pt x="1135" y="2269"/>
                  </a:cubicBezTo>
                  <a:lnTo>
                    <a:pt x="17505" y="2269"/>
                  </a:lnTo>
                  <a:cubicBezTo>
                    <a:pt x="18129" y="2269"/>
                    <a:pt x="18640" y="1759"/>
                    <a:pt x="18640" y="1135"/>
                  </a:cubicBezTo>
                  <a:cubicBezTo>
                    <a:pt x="18640" y="511"/>
                    <a:pt x="18129" y="0"/>
                    <a:pt x="1750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-1089971" y="3041492"/>
              <a:ext cx="109283" cy="13308"/>
            </a:xfrm>
            <a:custGeom>
              <a:avLst/>
              <a:gdLst/>
              <a:ahLst/>
              <a:cxnLst/>
              <a:rect l="l" t="t" r="r" b="b"/>
              <a:pathLst>
                <a:path w="18641" h="2270" extrusionOk="0">
                  <a:moveTo>
                    <a:pt x="1135" y="0"/>
                  </a:moveTo>
                  <a:cubicBezTo>
                    <a:pt x="511" y="0"/>
                    <a:pt x="1" y="511"/>
                    <a:pt x="1" y="1135"/>
                  </a:cubicBezTo>
                  <a:cubicBezTo>
                    <a:pt x="1" y="1759"/>
                    <a:pt x="511" y="2269"/>
                    <a:pt x="1135" y="2269"/>
                  </a:cubicBezTo>
                  <a:lnTo>
                    <a:pt x="17506" y="2269"/>
                  </a:lnTo>
                  <a:cubicBezTo>
                    <a:pt x="18130" y="2269"/>
                    <a:pt x="18640" y="1759"/>
                    <a:pt x="18640" y="1135"/>
                  </a:cubicBezTo>
                  <a:cubicBezTo>
                    <a:pt x="18640" y="511"/>
                    <a:pt x="18130" y="0"/>
                    <a:pt x="1750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-1173570" y="2961680"/>
              <a:ext cx="93120" cy="13308"/>
            </a:xfrm>
            <a:custGeom>
              <a:avLst/>
              <a:gdLst/>
              <a:ahLst/>
              <a:cxnLst/>
              <a:rect l="l" t="t" r="r" b="b"/>
              <a:pathLst>
                <a:path w="15884" h="2270" extrusionOk="0"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cubicBezTo>
                    <a:pt x="1" y="1759"/>
                    <a:pt x="511" y="2270"/>
                    <a:pt x="1135" y="2270"/>
                  </a:cubicBezTo>
                  <a:lnTo>
                    <a:pt x="14749" y="2270"/>
                  </a:lnTo>
                  <a:cubicBezTo>
                    <a:pt x="15373" y="2270"/>
                    <a:pt x="15883" y="1759"/>
                    <a:pt x="15883" y="1135"/>
                  </a:cubicBezTo>
                  <a:cubicBezTo>
                    <a:pt x="15883" y="511"/>
                    <a:pt x="15373" y="1"/>
                    <a:pt x="1474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-1166916" y="2881868"/>
              <a:ext cx="13308" cy="93120"/>
            </a:xfrm>
            <a:custGeom>
              <a:avLst/>
              <a:gdLst/>
              <a:ahLst/>
              <a:cxnLst/>
              <a:rect l="l" t="t" r="r" b="b"/>
              <a:pathLst>
                <a:path w="2270" h="15884" extrusionOk="0">
                  <a:moveTo>
                    <a:pt x="1135" y="1"/>
                  </a:moveTo>
                  <a:cubicBezTo>
                    <a:pt x="511" y="1"/>
                    <a:pt x="0" y="511"/>
                    <a:pt x="0" y="1135"/>
                  </a:cubicBezTo>
                  <a:lnTo>
                    <a:pt x="0" y="14749"/>
                  </a:lnTo>
                  <a:cubicBezTo>
                    <a:pt x="0" y="15373"/>
                    <a:pt x="511" y="15884"/>
                    <a:pt x="1135" y="15884"/>
                  </a:cubicBezTo>
                  <a:cubicBezTo>
                    <a:pt x="1759" y="15884"/>
                    <a:pt x="2269" y="15373"/>
                    <a:pt x="2269" y="14749"/>
                  </a:cubicBezTo>
                  <a:lnTo>
                    <a:pt x="2269" y="1135"/>
                  </a:lnTo>
                  <a:cubicBezTo>
                    <a:pt x="2269" y="511"/>
                    <a:pt x="1759" y="1"/>
                    <a:pt x="11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-1100412" y="2905611"/>
              <a:ext cx="13308" cy="69377"/>
            </a:xfrm>
            <a:custGeom>
              <a:avLst/>
              <a:gdLst/>
              <a:ahLst/>
              <a:cxnLst/>
              <a:rect l="l" t="t" r="r" b="b"/>
              <a:pathLst>
                <a:path w="2270" h="11834" extrusionOk="0"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lnTo>
                    <a:pt x="1" y="10699"/>
                  </a:lnTo>
                  <a:cubicBezTo>
                    <a:pt x="1" y="11323"/>
                    <a:pt x="511" y="11834"/>
                    <a:pt x="1135" y="11834"/>
                  </a:cubicBezTo>
                  <a:cubicBezTo>
                    <a:pt x="1759" y="11834"/>
                    <a:pt x="2270" y="11323"/>
                    <a:pt x="2270" y="10699"/>
                  </a:cubicBezTo>
                  <a:lnTo>
                    <a:pt x="2270" y="1135"/>
                  </a:lnTo>
                  <a:cubicBezTo>
                    <a:pt x="2270" y="511"/>
                    <a:pt x="1759" y="1"/>
                    <a:pt x="11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-1180886" y="2881891"/>
              <a:ext cx="61392" cy="46402"/>
            </a:xfrm>
            <a:custGeom>
              <a:avLst/>
              <a:gdLst/>
              <a:ahLst/>
              <a:cxnLst/>
              <a:rect l="l" t="t" r="r" b="b"/>
              <a:pathLst>
                <a:path w="10472" h="7915" extrusionOk="0">
                  <a:moveTo>
                    <a:pt x="9193" y="0"/>
                  </a:moveTo>
                  <a:cubicBezTo>
                    <a:pt x="8964" y="0"/>
                    <a:pt x="8733" y="69"/>
                    <a:pt x="8532" y="212"/>
                  </a:cubicBezTo>
                  <a:lnTo>
                    <a:pt x="591" y="5885"/>
                  </a:lnTo>
                  <a:cubicBezTo>
                    <a:pt x="103" y="6259"/>
                    <a:pt x="1" y="6940"/>
                    <a:pt x="364" y="7439"/>
                  </a:cubicBezTo>
                  <a:cubicBezTo>
                    <a:pt x="582" y="7749"/>
                    <a:pt x="931" y="7914"/>
                    <a:pt x="1283" y="7914"/>
                  </a:cubicBezTo>
                  <a:cubicBezTo>
                    <a:pt x="1499" y="7914"/>
                    <a:pt x="1717" y="7852"/>
                    <a:pt x="1907" y="7723"/>
                  </a:cubicBezTo>
                  <a:lnTo>
                    <a:pt x="9848" y="2050"/>
                  </a:lnTo>
                  <a:cubicBezTo>
                    <a:pt x="10358" y="1687"/>
                    <a:pt x="10472" y="984"/>
                    <a:pt x="10120" y="473"/>
                  </a:cubicBezTo>
                  <a:cubicBezTo>
                    <a:pt x="9893" y="164"/>
                    <a:pt x="9546" y="0"/>
                    <a:pt x="919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-1134327" y="2882009"/>
              <a:ext cx="61193" cy="46284"/>
            </a:xfrm>
            <a:custGeom>
              <a:avLst/>
              <a:gdLst/>
              <a:ahLst/>
              <a:cxnLst/>
              <a:rect l="l" t="t" r="r" b="b"/>
              <a:pathLst>
                <a:path w="10438" h="7895" extrusionOk="0">
                  <a:moveTo>
                    <a:pt x="1283" y="1"/>
                  </a:moveTo>
                  <a:cubicBezTo>
                    <a:pt x="930" y="1"/>
                    <a:pt x="581" y="167"/>
                    <a:pt x="363" y="476"/>
                  </a:cubicBezTo>
                  <a:cubicBezTo>
                    <a:pt x="0" y="975"/>
                    <a:pt x="102" y="1656"/>
                    <a:pt x="590" y="2030"/>
                  </a:cubicBezTo>
                  <a:lnTo>
                    <a:pt x="8531" y="7703"/>
                  </a:lnTo>
                  <a:cubicBezTo>
                    <a:pt x="8725" y="7832"/>
                    <a:pt x="8944" y="7894"/>
                    <a:pt x="9160" y="7894"/>
                  </a:cubicBezTo>
                  <a:cubicBezTo>
                    <a:pt x="9513" y="7894"/>
                    <a:pt x="9860" y="7729"/>
                    <a:pt x="10086" y="7419"/>
                  </a:cubicBezTo>
                  <a:cubicBezTo>
                    <a:pt x="10437" y="6920"/>
                    <a:pt x="10335" y="6239"/>
                    <a:pt x="9847" y="5865"/>
                  </a:cubicBezTo>
                  <a:lnTo>
                    <a:pt x="1906" y="192"/>
                  </a:lnTo>
                  <a:cubicBezTo>
                    <a:pt x="1716" y="63"/>
                    <a:pt x="1499" y="1"/>
                    <a:pt x="128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-1133664" y="2941730"/>
              <a:ext cx="13308" cy="33258"/>
            </a:xfrm>
            <a:custGeom>
              <a:avLst/>
              <a:gdLst/>
              <a:ahLst/>
              <a:cxnLst/>
              <a:rect l="l" t="t" r="r" b="b"/>
              <a:pathLst>
                <a:path w="2270" h="5673" extrusionOk="0">
                  <a:moveTo>
                    <a:pt x="1135" y="0"/>
                  </a:moveTo>
                  <a:cubicBezTo>
                    <a:pt x="511" y="0"/>
                    <a:pt x="0" y="511"/>
                    <a:pt x="0" y="1135"/>
                  </a:cubicBezTo>
                  <a:lnTo>
                    <a:pt x="0" y="4538"/>
                  </a:lnTo>
                  <a:cubicBezTo>
                    <a:pt x="0" y="5162"/>
                    <a:pt x="511" y="5673"/>
                    <a:pt x="1135" y="5673"/>
                  </a:cubicBezTo>
                  <a:cubicBezTo>
                    <a:pt x="1759" y="5673"/>
                    <a:pt x="2269" y="5162"/>
                    <a:pt x="2269" y="4538"/>
                  </a:cubicBezTo>
                  <a:lnTo>
                    <a:pt x="2269" y="1135"/>
                  </a:lnTo>
                  <a:cubicBezTo>
                    <a:pt x="2269" y="511"/>
                    <a:pt x="1759" y="0"/>
                    <a:pt x="113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21"/>
          <p:cNvSpPr txBox="1"/>
          <p:nvPr/>
        </p:nvSpPr>
        <p:spPr>
          <a:xfrm>
            <a:off x="6573616" y="2067810"/>
            <a:ext cx="1096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FASE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CIERRE</a:t>
            </a:r>
            <a:endParaRPr sz="10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70" name="Google Shape;670;p21"/>
          <p:cNvSpPr txBox="1"/>
          <p:nvPr/>
        </p:nvSpPr>
        <p:spPr>
          <a:xfrm>
            <a:off x="3415064" y="2067810"/>
            <a:ext cx="1096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FASE 2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PLANIFICACIÓN</a:t>
            </a:r>
            <a:endParaRPr sz="10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671" name="Google Shape;671;p21"/>
          <p:cNvGrpSpPr/>
          <p:nvPr/>
        </p:nvGrpSpPr>
        <p:grpSpPr>
          <a:xfrm>
            <a:off x="3740291" y="1468333"/>
            <a:ext cx="426192" cy="395197"/>
            <a:chOff x="-1953781" y="2930362"/>
            <a:chExt cx="426192" cy="395197"/>
          </a:xfrm>
        </p:grpSpPr>
        <p:sp>
          <p:nvSpPr>
            <p:cNvPr id="672" name="Google Shape;672;p21"/>
            <p:cNvSpPr/>
            <p:nvPr/>
          </p:nvSpPr>
          <p:spPr>
            <a:xfrm>
              <a:off x="-1806333" y="2930362"/>
              <a:ext cx="113469" cy="98097"/>
            </a:xfrm>
            <a:custGeom>
              <a:avLst/>
              <a:gdLst/>
              <a:ahLst/>
              <a:cxnLst/>
              <a:rect l="l" t="t" r="r" b="b"/>
              <a:pathLst>
                <a:path w="19355" h="16733" extrusionOk="0">
                  <a:moveTo>
                    <a:pt x="13428" y="2822"/>
                  </a:moveTo>
                  <a:cubicBezTo>
                    <a:pt x="13931" y="2822"/>
                    <a:pt x="14430" y="2969"/>
                    <a:pt x="14851" y="3255"/>
                  </a:cubicBezTo>
                  <a:cubicBezTo>
                    <a:pt x="15531" y="3720"/>
                    <a:pt x="16019" y="4503"/>
                    <a:pt x="16223" y="5456"/>
                  </a:cubicBezTo>
                  <a:cubicBezTo>
                    <a:pt x="16450" y="6522"/>
                    <a:pt x="16303" y="7623"/>
                    <a:pt x="15804" y="8587"/>
                  </a:cubicBezTo>
                  <a:cubicBezTo>
                    <a:pt x="15021" y="10164"/>
                    <a:pt x="11334" y="12649"/>
                    <a:pt x="9677" y="13658"/>
                  </a:cubicBezTo>
                  <a:cubicBezTo>
                    <a:pt x="8021" y="12649"/>
                    <a:pt x="4334" y="10164"/>
                    <a:pt x="3540" y="8587"/>
                  </a:cubicBezTo>
                  <a:cubicBezTo>
                    <a:pt x="3052" y="7623"/>
                    <a:pt x="2905" y="6522"/>
                    <a:pt x="3120" y="5456"/>
                  </a:cubicBezTo>
                  <a:cubicBezTo>
                    <a:pt x="3336" y="4503"/>
                    <a:pt x="3824" y="3720"/>
                    <a:pt x="4504" y="3255"/>
                  </a:cubicBezTo>
                  <a:cubicBezTo>
                    <a:pt x="4898" y="2982"/>
                    <a:pt x="5366" y="2835"/>
                    <a:pt x="5836" y="2835"/>
                  </a:cubicBezTo>
                  <a:cubicBezTo>
                    <a:pt x="5853" y="2835"/>
                    <a:pt x="5871" y="2835"/>
                    <a:pt x="5888" y="2835"/>
                  </a:cubicBezTo>
                  <a:cubicBezTo>
                    <a:pt x="6115" y="2835"/>
                    <a:pt x="6353" y="2858"/>
                    <a:pt x="6569" y="2903"/>
                  </a:cubicBezTo>
                  <a:cubicBezTo>
                    <a:pt x="7102" y="3028"/>
                    <a:pt x="7363" y="3301"/>
                    <a:pt x="8135" y="4117"/>
                  </a:cubicBezTo>
                  <a:cubicBezTo>
                    <a:pt x="8293" y="4288"/>
                    <a:pt x="8475" y="4469"/>
                    <a:pt x="8656" y="4662"/>
                  </a:cubicBezTo>
                  <a:cubicBezTo>
                    <a:pt x="8934" y="4951"/>
                    <a:pt x="9306" y="5096"/>
                    <a:pt x="9677" y="5096"/>
                  </a:cubicBezTo>
                  <a:cubicBezTo>
                    <a:pt x="10049" y="5096"/>
                    <a:pt x="10421" y="4951"/>
                    <a:pt x="10698" y="4662"/>
                  </a:cubicBezTo>
                  <a:cubicBezTo>
                    <a:pt x="10880" y="4469"/>
                    <a:pt x="11050" y="4288"/>
                    <a:pt x="11220" y="4117"/>
                  </a:cubicBezTo>
                  <a:cubicBezTo>
                    <a:pt x="11992" y="3301"/>
                    <a:pt x="12253" y="3028"/>
                    <a:pt x="12786" y="2903"/>
                  </a:cubicBezTo>
                  <a:cubicBezTo>
                    <a:pt x="12997" y="2849"/>
                    <a:pt x="13213" y="2822"/>
                    <a:pt x="13428" y="2822"/>
                  </a:cubicBezTo>
                  <a:close/>
                  <a:moveTo>
                    <a:pt x="5903" y="0"/>
                  </a:moveTo>
                  <a:cubicBezTo>
                    <a:pt x="4841" y="0"/>
                    <a:pt x="3794" y="321"/>
                    <a:pt x="2905" y="929"/>
                  </a:cubicBezTo>
                  <a:cubicBezTo>
                    <a:pt x="1623" y="1803"/>
                    <a:pt x="715" y="3210"/>
                    <a:pt x="352" y="4877"/>
                  </a:cubicBezTo>
                  <a:cubicBezTo>
                    <a:pt x="0" y="6568"/>
                    <a:pt x="227" y="8326"/>
                    <a:pt x="1010" y="9869"/>
                  </a:cubicBezTo>
                  <a:cubicBezTo>
                    <a:pt x="1645" y="11151"/>
                    <a:pt x="3154" y="12626"/>
                    <a:pt x="5605" y="14373"/>
                  </a:cubicBezTo>
                  <a:cubicBezTo>
                    <a:pt x="6524" y="15031"/>
                    <a:pt x="7374" y="15576"/>
                    <a:pt x="7930" y="15927"/>
                  </a:cubicBezTo>
                  <a:cubicBezTo>
                    <a:pt x="9076" y="16642"/>
                    <a:pt x="9246" y="16733"/>
                    <a:pt x="9677" y="16733"/>
                  </a:cubicBezTo>
                  <a:cubicBezTo>
                    <a:pt x="10109" y="16733"/>
                    <a:pt x="10279" y="16642"/>
                    <a:pt x="11425" y="15927"/>
                  </a:cubicBezTo>
                  <a:cubicBezTo>
                    <a:pt x="11980" y="15587"/>
                    <a:pt x="12831" y="15042"/>
                    <a:pt x="13750" y="14384"/>
                  </a:cubicBezTo>
                  <a:cubicBezTo>
                    <a:pt x="16201" y="12626"/>
                    <a:pt x="17710" y="11151"/>
                    <a:pt x="18345" y="9881"/>
                  </a:cubicBezTo>
                  <a:cubicBezTo>
                    <a:pt x="19128" y="8338"/>
                    <a:pt x="19355" y="6568"/>
                    <a:pt x="19003" y="4877"/>
                  </a:cubicBezTo>
                  <a:cubicBezTo>
                    <a:pt x="18640" y="3210"/>
                    <a:pt x="17732" y="1803"/>
                    <a:pt x="16450" y="929"/>
                  </a:cubicBezTo>
                  <a:cubicBezTo>
                    <a:pt x="15561" y="321"/>
                    <a:pt x="14514" y="0"/>
                    <a:pt x="13456" y="0"/>
                  </a:cubicBezTo>
                  <a:cubicBezTo>
                    <a:pt x="13015" y="0"/>
                    <a:pt x="12573" y="56"/>
                    <a:pt x="12139" y="169"/>
                  </a:cubicBezTo>
                  <a:cubicBezTo>
                    <a:pt x="11039" y="419"/>
                    <a:pt x="10347" y="975"/>
                    <a:pt x="9677" y="1644"/>
                  </a:cubicBezTo>
                  <a:cubicBezTo>
                    <a:pt x="9008" y="975"/>
                    <a:pt x="8316" y="430"/>
                    <a:pt x="7227" y="169"/>
                  </a:cubicBezTo>
                  <a:cubicBezTo>
                    <a:pt x="6790" y="56"/>
                    <a:pt x="6345" y="0"/>
                    <a:pt x="59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-1824360" y="3180545"/>
              <a:ext cx="16638" cy="16649"/>
            </a:xfrm>
            <a:custGeom>
              <a:avLst/>
              <a:gdLst/>
              <a:ahLst/>
              <a:cxnLst/>
              <a:rect l="l" t="t" r="r" b="b"/>
              <a:pathLst>
                <a:path w="2838" h="2840" extrusionOk="0">
                  <a:moveTo>
                    <a:pt x="1425" y="1"/>
                  </a:moveTo>
                  <a:cubicBezTo>
                    <a:pt x="1331" y="1"/>
                    <a:pt x="1238" y="9"/>
                    <a:pt x="1147" y="26"/>
                  </a:cubicBezTo>
                  <a:cubicBezTo>
                    <a:pt x="1056" y="37"/>
                    <a:pt x="965" y="71"/>
                    <a:pt x="886" y="106"/>
                  </a:cubicBezTo>
                  <a:cubicBezTo>
                    <a:pt x="704" y="174"/>
                    <a:pt x="557" y="276"/>
                    <a:pt x="421" y="412"/>
                  </a:cubicBezTo>
                  <a:cubicBezTo>
                    <a:pt x="160" y="673"/>
                    <a:pt x="1" y="1036"/>
                    <a:pt x="1" y="1410"/>
                  </a:cubicBezTo>
                  <a:cubicBezTo>
                    <a:pt x="1" y="1512"/>
                    <a:pt x="12" y="1603"/>
                    <a:pt x="35" y="1694"/>
                  </a:cubicBezTo>
                  <a:cubicBezTo>
                    <a:pt x="46" y="1785"/>
                    <a:pt x="80" y="1875"/>
                    <a:pt x="114" y="1966"/>
                  </a:cubicBezTo>
                  <a:cubicBezTo>
                    <a:pt x="148" y="2045"/>
                    <a:pt x="194" y="2125"/>
                    <a:pt x="239" y="2204"/>
                  </a:cubicBezTo>
                  <a:cubicBezTo>
                    <a:pt x="341" y="2363"/>
                    <a:pt x="477" y="2499"/>
                    <a:pt x="636" y="2601"/>
                  </a:cubicBezTo>
                  <a:cubicBezTo>
                    <a:pt x="716" y="2647"/>
                    <a:pt x="795" y="2692"/>
                    <a:pt x="886" y="2726"/>
                  </a:cubicBezTo>
                  <a:cubicBezTo>
                    <a:pt x="965" y="2760"/>
                    <a:pt x="1056" y="2794"/>
                    <a:pt x="1147" y="2806"/>
                  </a:cubicBezTo>
                  <a:cubicBezTo>
                    <a:pt x="1238" y="2828"/>
                    <a:pt x="1328" y="2840"/>
                    <a:pt x="1419" y="2840"/>
                  </a:cubicBezTo>
                  <a:cubicBezTo>
                    <a:pt x="1510" y="2840"/>
                    <a:pt x="1612" y="2828"/>
                    <a:pt x="1703" y="2806"/>
                  </a:cubicBezTo>
                  <a:cubicBezTo>
                    <a:pt x="1793" y="2794"/>
                    <a:pt x="1884" y="2760"/>
                    <a:pt x="1964" y="2726"/>
                  </a:cubicBezTo>
                  <a:cubicBezTo>
                    <a:pt x="2054" y="2692"/>
                    <a:pt x="2134" y="2647"/>
                    <a:pt x="2213" y="2601"/>
                  </a:cubicBezTo>
                  <a:cubicBezTo>
                    <a:pt x="2293" y="2545"/>
                    <a:pt x="2361" y="2488"/>
                    <a:pt x="2429" y="2420"/>
                  </a:cubicBezTo>
                  <a:cubicBezTo>
                    <a:pt x="2485" y="2352"/>
                    <a:pt x="2554" y="2284"/>
                    <a:pt x="2599" y="2204"/>
                  </a:cubicBezTo>
                  <a:cubicBezTo>
                    <a:pt x="2656" y="2125"/>
                    <a:pt x="2701" y="2045"/>
                    <a:pt x="2735" y="1966"/>
                  </a:cubicBezTo>
                  <a:cubicBezTo>
                    <a:pt x="2769" y="1875"/>
                    <a:pt x="2792" y="1785"/>
                    <a:pt x="2814" y="1694"/>
                  </a:cubicBezTo>
                  <a:cubicBezTo>
                    <a:pt x="2837" y="1603"/>
                    <a:pt x="2837" y="1512"/>
                    <a:pt x="2837" y="1410"/>
                  </a:cubicBezTo>
                  <a:cubicBezTo>
                    <a:pt x="2837" y="1036"/>
                    <a:pt x="2690" y="673"/>
                    <a:pt x="2429" y="412"/>
                  </a:cubicBezTo>
                  <a:cubicBezTo>
                    <a:pt x="2293" y="276"/>
                    <a:pt x="2134" y="174"/>
                    <a:pt x="1964" y="106"/>
                  </a:cubicBezTo>
                  <a:cubicBezTo>
                    <a:pt x="1884" y="71"/>
                    <a:pt x="1793" y="37"/>
                    <a:pt x="1703" y="26"/>
                  </a:cubicBezTo>
                  <a:cubicBezTo>
                    <a:pt x="1612" y="9"/>
                    <a:pt x="1518" y="1"/>
                    <a:pt x="14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-1953781" y="3020410"/>
              <a:ext cx="426192" cy="305149"/>
            </a:xfrm>
            <a:custGeom>
              <a:avLst/>
              <a:gdLst/>
              <a:ahLst/>
              <a:cxnLst/>
              <a:rect l="l" t="t" r="r" b="b"/>
              <a:pathLst>
                <a:path w="72698" h="52051" extrusionOk="0">
                  <a:moveTo>
                    <a:pt x="36099" y="5752"/>
                  </a:moveTo>
                  <a:lnTo>
                    <a:pt x="36099" y="8622"/>
                  </a:lnTo>
                  <a:lnTo>
                    <a:pt x="33558" y="10483"/>
                  </a:lnTo>
                  <a:lnTo>
                    <a:pt x="33558" y="5752"/>
                  </a:lnTo>
                  <a:close/>
                  <a:moveTo>
                    <a:pt x="48295" y="3177"/>
                  </a:moveTo>
                  <a:lnTo>
                    <a:pt x="65879" y="16087"/>
                  </a:lnTo>
                  <a:lnTo>
                    <a:pt x="65879" y="19649"/>
                  </a:lnTo>
                  <a:lnTo>
                    <a:pt x="49134" y="7352"/>
                  </a:lnTo>
                  <a:cubicBezTo>
                    <a:pt x="48885" y="7170"/>
                    <a:pt x="48590" y="7079"/>
                    <a:pt x="48295" y="7079"/>
                  </a:cubicBezTo>
                  <a:cubicBezTo>
                    <a:pt x="48000" y="7079"/>
                    <a:pt x="47705" y="7170"/>
                    <a:pt x="47455" y="7352"/>
                  </a:cubicBezTo>
                  <a:lnTo>
                    <a:pt x="30710" y="19615"/>
                  </a:lnTo>
                  <a:lnTo>
                    <a:pt x="30710" y="16087"/>
                  </a:lnTo>
                  <a:lnTo>
                    <a:pt x="48295" y="3177"/>
                  </a:lnTo>
                  <a:close/>
                  <a:moveTo>
                    <a:pt x="9507" y="16632"/>
                  </a:moveTo>
                  <a:lnTo>
                    <a:pt x="9507" y="36417"/>
                  </a:lnTo>
                  <a:lnTo>
                    <a:pt x="2836" y="36417"/>
                  </a:lnTo>
                  <a:lnTo>
                    <a:pt x="2836" y="16632"/>
                  </a:lnTo>
                  <a:close/>
                  <a:moveTo>
                    <a:pt x="52231" y="27216"/>
                  </a:moveTo>
                  <a:lnTo>
                    <a:pt x="52231" y="40036"/>
                  </a:lnTo>
                  <a:lnTo>
                    <a:pt x="52061" y="40036"/>
                  </a:lnTo>
                  <a:cubicBezTo>
                    <a:pt x="51766" y="38709"/>
                    <a:pt x="51029" y="37529"/>
                    <a:pt x="49985" y="36689"/>
                  </a:cubicBezTo>
                  <a:lnTo>
                    <a:pt x="44358" y="31777"/>
                  </a:lnTo>
                  <a:lnTo>
                    <a:pt x="44358" y="27216"/>
                  </a:lnTo>
                  <a:close/>
                  <a:moveTo>
                    <a:pt x="48295" y="10256"/>
                  </a:moveTo>
                  <a:lnTo>
                    <a:pt x="63247" y="21238"/>
                  </a:lnTo>
                  <a:lnTo>
                    <a:pt x="63247" y="40036"/>
                  </a:lnTo>
                  <a:lnTo>
                    <a:pt x="55068" y="40036"/>
                  </a:lnTo>
                  <a:lnTo>
                    <a:pt x="55068" y="25798"/>
                  </a:lnTo>
                  <a:cubicBezTo>
                    <a:pt x="55068" y="25004"/>
                    <a:pt x="54432" y="24380"/>
                    <a:pt x="53649" y="24380"/>
                  </a:cubicBezTo>
                  <a:lnTo>
                    <a:pt x="42940" y="24380"/>
                  </a:lnTo>
                  <a:cubicBezTo>
                    <a:pt x="42157" y="24380"/>
                    <a:pt x="41522" y="25004"/>
                    <a:pt x="41522" y="25798"/>
                  </a:cubicBezTo>
                  <a:lnTo>
                    <a:pt x="41522" y="29304"/>
                  </a:lnTo>
                  <a:lnTo>
                    <a:pt x="32741" y="21646"/>
                  </a:lnTo>
                  <a:lnTo>
                    <a:pt x="48295" y="10256"/>
                  </a:lnTo>
                  <a:close/>
                  <a:moveTo>
                    <a:pt x="17180" y="19198"/>
                  </a:moveTo>
                  <a:cubicBezTo>
                    <a:pt x="21367" y="19198"/>
                    <a:pt x="26334" y="19728"/>
                    <a:pt x="28759" y="21941"/>
                  </a:cubicBezTo>
                  <a:lnTo>
                    <a:pt x="28782" y="21964"/>
                  </a:lnTo>
                  <a:lnTo>
                    <a:pt x="48147" y="38845"/>
                  </a:lnTo>
                  <a:cubicBezTo>
                    <a:pt x="48159" y="38856"/>
                    <a:pt x="48170" y="38867"/>
                    <a:pt x="48193" y="38879"/>
                  </a:cubicBezTo>
                  <a:cubicBezTo>
                    <a:pt x="49543" y="39979"/>
                    <a:pt x="49758" y="41965"/>
                    <a:pt x="48669" y="43326"/>
                  </a:cubicBezTo>
                  <a:cubicBezTo>
                    <a:pt x="48041" y="44111"/>
                    <a:pt x="47119" y="44519"/>
                    <a:pt x="46187" y="44519"/>
                  </a:cubicBezTo>
                  <a:cubicBezTo>
                    <a:pt x="45503" y="44519"/>
                    <a:pt x="44814" y="44299"/>
                    <a:pt x="44233" y="43848"/>
                  </a:cubicBezTo>
                  <a:lnTo>
                    <a:pt x="28022" y="30699"/>
                  </a:lnTo>
                  <a:cubicBezTo>
                    <a:pt x="27764" y="30495"/>
                    <a:pt x="27453" y="30395"/>
                    <a:pt x="27144" y="30395"/>
                  </a:cubicBezTo>
                  <a:cubicBezTo>
                    <a:pt x="26734" y="30395"/>
                    <a:pt x="26326" y="30572"/>
                    <a:pt x="26048" y="30915"/>
                  </a:cubicBezTo>
                  <a:cubicBezTo>
                    <a:pt x="25560" y="31527"/>
                    <a:pt x="25639" y="32401"/>
                    <a:pt x="26240" y="32900"/>
                  </a:cubicBezTo>
                  <a:lnTo>
                    <a:pt x="42452" y="46049"/>
                  </a:lnTo>
                  <a:cubicBezTo>
                    <a:pt x="43507" y="46900"/>
                    <a:pt x="44835" y="47365"/>
                    <a:pt x="46196" y="47365"/>
                  </a:cubicBezTo>
                  <a:cubicBezTo>
                    <a:pt x="46423" y="47365"/>
                    <a:pt x="46650" y="47353"/>
                    <a:pt x="46865" y="47331"/>
                  </a:cubicBezTo>
                  <a:cubicBezTo>
                    <a:pt x="49350" y="47058"/>
                    <a:pt x="51403" y="45277"/>
                    <a:pt x="52027" y="42861"/>
                  </a:cubicBezTo>
                  <a:lnTo>
                    <a:pt x="66503" y="42861"/>
                  </a:lnTo>
                  <a:cubicBezTo>
                    <a:pt x="68262" y="42861"/>
                    <a:pt x="69725" y="44245"/>
                    <a:pt x="69770" y="45947"/>
                  </a:cubicBezTo>
                  <a:cubicBezTo>
                    <a:pt x="69793" y="46809"/>
                    <a:pt x="69475" y="47637"/>
                    <a:pt x="68874" y="48250"/>
                  </a:cubicBezTo>
                  <a:cubicBezTo>
                    <a:pt x="68273" y="48874"/>
                    <a:pt x="67456" y="49214"/>
                    <a:pt x="66605" y="49214"/>
                  </a:cubicBezTo>
                  <a:lnTo>
                    <a:pt x="29712" y="49203"/>
                  </a:lnTo>
                  <a:cubicBezTo>
                    <a:pt x="21793" y="49203"/>
                    <a:pt x="19150" y="43496"/>
                    <a:pt x="18322" y="38709"/>
                  </a:cubicBezTo>
                  <a:cubicBezTo>
                    <a:pt x="17981" y="36769"/>
                    <a:pt x="17641" y="35226"/>
                    <a:pt x="17312" y="34148"/>
                  </a:cubicBezTo>
                  <a:cubicBezTo>
                    <a:pt x="17029" y="33252"/>
                    <a:pt x="16518" y="31573"/>
                    <a:pt x="15077" y="31573"/>
                  </a:cubicBezTo>
                  <a:lnTo>
                    <a:pt x="12343" y="31573"/>
                  </a:lnTo>
                  <a:lnTo>
                    <a:pt x="12343" y="19411"/>
                  </a:lnTo>
                  <a:cubicBezTo>
                    <a:pt x="13605" y="19303"/>
                    <a:pt x="15315" y="19198"/>
                    <a:pt x="17180" y="19198"/>
                  </a:cubicBezTo>
                  <a:close/>
                  <a:moveTo>
                    <a:pt x="48295" y="0"/>
                  </a:moveTo>
                  <a:cubicBezTo>
                    <a:pt x="48000" y="0"/>
                    <a:pt x="47705" y="91"/>
                    <a:pt x="47455" y="272"/>
                  </a:cubicBezTo>
                  <a:lnTo>
                    <a:pt x="38935" y="6535"/>
                  </a:lnTo>
                  <a:lnTo>
                    <a:pt x="38935" y="4334"/>
                  </a:lnTo>
                  <a:cubicBezTo>
                    <a:pt x="38935" y="3551"/>
                    <a:pt x="38300" y="2916"/>
                    <a:pt x="37517" y="2916"/>
                  </a:cubicBezTo>
                  <a:lnTo>
                    <a:pt x="32140" y="2916"/>
                  </a:lnTo>
                  <a:cubicBezTo>
                    <a:pt x="31357" y="2916"/>
                    <a:pt x="30722" y="3551"/>
                    <a:pt x="30722" y="4334"/>
                  </a:cubicBezTo>
                  <a:lnTo>
                    <a:pt x="30722" y="12559"/>
                  </a:lnTo>
                  <a:lnTo>
                    <a:pt x="28453" y="14226"/>
                  </a:lnTo>
                  <a:cubicBezTo>
                    <a:pt x="28090" y="14499"/>
                    <a:pt x="27874" y="14919"/>
                    <a:pt x="27874" y="15372"/>
                  </a:cubicBezTo>
                  <a:lnTo>
                    <a:pt x="27874" y="18095"/>
                  </a:lnTo>
                  <a:cubicBezTo>
                    <a:pt x="24746" y="16734"/>
                    <a:pt x="20638" y="16357"/>
                    <a:pt x="17038" y="16357"/>
                  </a:cubicBezTo>
                  <a:cubicBezTo>
                    <a:pt x="15298" y="16357"/>
                    <a:pt x="13677" y="16445"/>
                    <a:pt x="12343" y="16552"/>
                  </a:cubicBezTo>
                  <a:lnTo>
                    <a:pt x="12343" y="15213"/>
                  </a:lnTo>
                  <a:cubicBezTo>
                    <a:pt x="12343" y="14431"/>
                    <a:pt x="11708" y="13795"/>
                    <a:pt x="10925" y="13795"/>
                  </a:cubicBezTo>
                  <a:lnTo>
                    <a:pt x="1418" y="13795"/>
                  </a:lnTo>
                  <a:cubicBezTo>
                    <a:pt x="635" y="13795"/>
                    <a:pt x="0" y="14431"/>
                    <a:pt x="0" y="15213"/>
                  </a:cubicBezTo>
                  <a:lnTo>
                    <a:pt x="0" y="37835"/>
                  </a:lnTo>
                  <a:cubicBezTo>
                    <a:pt x="0" y="38618"/>
                    <a:pt x="635" y="39253"/>
                    <a:pt x="1418" y="39253"/>
                  </a:cubicBezTo>
                  <a:lnTo>
                    <a:pt x="10925" y="39253"/>
                  </a:lnTo>
                  <a:cubicBezTo>
                    <a:pt x="11708" y="39253"/>
                    <a:pt x="12343" y="38618"/>
                    <a:pt x="12343" y="37835"/>
                  </a:cubicBezTo>
                  <a:lnTo>
                    <a:pt x="12343" y="34409"/>
                  </a:lnTo>
                  <a:lnTo>
                    <a:pt x="14408" y="34409"/>
                  </a:lnTo>
                  <a:cubicBezTo>
                    <a:pt x="14612" y="34965"/>
                    <a:pt x="15020" y="36269"/>
                    <a:pt x="15520" y="39185"/>
                  </a:cubicBezTo>
                  <a:cubicBezTo>
                    <a:pt x="16938" y="47478"/>
                    <a:pt x="21986" y="52039"/>
                    <a:pt x="29712" y="52039"/>
                  </a:cubicBezTo>
                  <a:lnTo>
                    <a:pt x="66594" y="52050"/>
                  </a:lnTo>
                  <a:cubicBezTo>
                    <a:pt x="69986" y="52050"/>
                    <a:pt x="72697" y="49259"/>
                    <a:pt x="72607" y="45879"/>
                  </a:cubicBezTo>
                  <a:cubicBezTo>
                    <a:pt x="72516" y="42657"/>
                    <a:pt x="69782" y="40036"/>
                    <a:pt x="66514" y="40036"/>
                  </a:cubicBezTo>
                  <a:lnTo>
                    <a:pt x="66083" y="40036"/>
                  </a:lnTo>
                  <a:lnTo>
                    <a:pt x="66083" y="23325"/>
                  </a:lnTo>
                  <a:lnTo>
                    <a:pt x="66458" y="23597"/>
                  </a:lnTo>
                  <a:cubicBezTo>
                    <a:pt x="66717" y="23787"/>
                    <a:pt x="67006" y="23873"/>
                    <a:pt x="67288" y="23873"/>
                  </a:cubicBezTo>
                  <a:cubicBezTo>
                    <a:pt x="68020" y="23873"/>
                    <a:pt x="68707" y="23298"/>
                    <a:pt x="68715" y="22463"/>
                  </a:cubicBezTo>
                  <a:lnTo>
                    <a:pt x="68715" y="15372"/>
                  </a:lnTo>
                  <a:cubicBezTo>
                    <a:pt x="68715" y="14919"/>
                    <a:pt x="68500" y="14499"/>
                    <a:pt x="68137" y="14226"/>
                  </a:cubicBezTo>
                  <a:lnTo>
                    <a:pt x="49134" y="272"/>
                  </a:lnTo>
                  <a:cubicBezTo>
                    <a:pt x="48885" y="91"/>
                    <a:pt x="48590" y="0"/>
                    <a:pt x="482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5" name="Google Shape;675;p21"/>
          <p:cNvSpPr txBox="1"/>
          <p:nvPr/>
        </p:nvSpPr>
        <p:spPr>
          <a:xfrm>
            <a:off x="4986036" y="2067810"/>
            <a:ext cx="1096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434343"/>
                </a:solidFill>
                <a:latin typeface="Montserrat ExtraBold"/>
                <a:ea typeface="EB Garamond"/>
                <a:cs typeface="EB Garamond"/>
                <a:sym typeface="Montserrat ExtraBold"/>
              </a:rPr>
              <a:t>FASE 3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900" dirty="0">
              <a:solidFill>
                <a:srgbClr val="434343"/>
              </a:solidFill>
              <a:latin typeface="Montserrat ExtraBold"/>
              <a:ea typeface="EB Garamond"/>
              <a:cs typeface="EB Garamon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EJECUCIÓN</a:t>
            </a:r>
            <a:endParaRPr sz="10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676" name="Google Shape;676;p21"/>
          <p:cNvGrpSpPr/>
          <p:nvPr/>
        </p:nvGrpSpPr>
        <p:grpSpPr>
          <a:xfrm>
            <a:off x="5344752" y="1453132"/>
            <a:ext cx="379104" cy="425600"/>
            <a:chOff x="-1073808" y="2303972"/>
            <a:chExt cx="379104" cy="425600"/>
          </a:xfrm>
        </p:grpSpPr>
        <p:sp>
          <p:nvSpPr>
            <p:cNvPr id="677" name="Google Shape;677;p21"/>
            <p:cNvSpPr/>
            <p:nvPr/>
          </p:nvSpPr>
          <p:spPr>
            <a:xfrm>
              <a:off x="-1073808" y="2303972"/>
              <a:ext cx="139744" cy="232788"/>
            </a:xfrm>
            <a:custGeom>
              <a:avLst/>
              <a:gdLst/>
              <a:ahLst/>
              <a:cxnLst/>
              <a:rect l="l" t="t" r="r" b="b"/>
              <a:pathLst>
                <a:path w="23837" h="39708" extrusionOk="0">
                  <a:moveTo>
                    <a:pt x="19298" y="2270"/>
                  </a:moveTo>
                  <a:cubicBezTo>
                    <a:pt x="20557" y="2270"/>
                    <a:pt x="21567" y="3279"/>
                    <a:pt x="21567" y="4539"/>
                  </a:cubicBezTo>
                  <a:lnTo>
                    <a:pt x="21567" y="29497"/>
                  </a:lnTo>
                  <a:lnTo>
                    <a:pt x="2270" y="29497"/>
                  </a:lnTo>
                  <a:lnTo>
                    <a:pt x="2270" y="4539"/>
                  </a:lnTo>
                  <a:cubicBezTo>
                    <a:pt x="2270" y="3279"/>
                    <a:pt x="3291" y="2270"/>
                    <a:pt x="4539" y="2270"/>
                  </a:cubicBezTo>
                  <a:close/>
                  <a:moveTo>
                    <a:pt x="12503" y="31766"/>
                  </a:moveTo>
                  <a:cubicBezTo>
                    <a:pt x="11867" y="31766"/>
                    <a:pt x="11368" y="32288"/>
                    <a:pt x="11380" y="32912"/>
                  </a:cubicBezTo>
                  <a:cubicBezTo>
                    <a:pt x="11380" y="33536"/>
                    <a:pt x="11890" y="34035"/>
                    <a:pt x="12525" y="34035"/>
                  </a:cubicBezTo>
                  <a:lnTo>
                    <a:pt x="4539" y="34035"/>
                  </a:lnTo>
                  <a:cubicBezTo>
                    <a:pt x="3291" y="34035"/>
                    <a:pt x="2270" y="33014"/>
                    <a:pt x="2270" y="31766"/>
                  </a:cubicBezTo>
                  <a:close/>
                  <a:moveTo>
                    <a:pt x="21567" y="31766"/>
                  </a:moveTo>
                  <a:cubicBezTo>
                    <a:pt x="21567" y="33014"/>
                    <a:pt x="20557" y="34035"/>
                    <a:pt x="19298" y="34035"/>
                  </a:cubicBezTo>
                  <a:lnTo>
                    <a:pt x="12525" y="34035"/>
                  </a:lnTo>
                  <a:cubicBezTo>
                    <a:pt x="13149" y="34035"/>
                    <a:pt x="13660" y="33536"/>
                    <a:pt x="13660" y="32901"/>
                  </a:cubicBezTo>
                  <a:cubicBezTo>
                    <a:pt x="13660" y="32277"/>
                    <a:pt x="13161" y="31766"/>
                    <a:pt x="12537" y="31766"/>
                  </a:cubicBezTo>
                  <a:close/>
                  <a:moveTo>
                    <a:pt x="2349" y="35714"/>
                  </a:moveTo>
                  <a:cubicBezTo>
                    <a:pt x="3007" y="36100"/>
                    <a:pt x="3767" y="36304"/>
                    <a:pt x="4539" y="36304"/>
                  </a:cubicBezTo>
                  <a:lnTo>
                    <a:pt x="19298" y="36304"/>
                  </a:lnTo>
                  <a:cubicBezTo>
                    <a:pt x="20070" y="36304"/>
                    <a:pt x="20830" y="36100"/>
                    <a:pt x="21499" y="35714"/>
                  </a:cubicBezTo>
                  <a:lnTo>
                    <a:pt x="21499" y="35714"/>
                  </a:lnTo>
                  <a:cubicBezTo>
                    <a:pt x="21250" y="36724"/>
                    <a:pt x="20342" y="37439"/>
                    <a:pt x="19298" y="37439"/>
                  </a:cubicBezTo>
                  <a:lnTo>
                    <a:pt x="4539" y="37439"/>
                  </a:lnTo>
                  <a:cubicBezTo>
                    <a:pt x="3495" y="37439"/>
                    <a:pt x="2599" y="36724"/>
                    <a:pt x="2349" y="35714"/>
                  </a:cubicBezTo>
                  <a:close/>
                  <a:moveTo>
                    <a:pt x="4539" y="1"/>
                  </a:moveTo>
                  <a:cubicBezTo>
                    <a:pt x="2031" y="1"/>
                    <a:pt x="1" y="2032"/>
                    <a:pt x="1" y="4539"/>
                  </a:cubicBezTo>
                  <a:lnTo>
                    <a:pt x="1" y="35170"/>
                  </a:lnTo>
                  <a:cubicBezTo>
                    <a:pt x="1" y="37677"/>
                    <a:pt x="2031" y="39708"/>
                    <a:pt x="4539" y="39708"/>
                  </a:cubicBezTo>
                  <a:lnTo>
                    <a:pt x="19298" y="39708"/>
                  </a:lnTo>
                  <a:cubicBezTo>
                    <a:pt x="21805" y="39708"/>
                    <a:pt x="23836" y="37677"/>
                    <a:pt x="23836" y="35170"/>
                  </a:cubicBezTo>
                  <a:lnTo>
                    <a:pt x="23836" y="4539"/>
                  </a:lnTo>
                  <a:cubicBezTo>
                    <a:pt x="23836" y="2032"/>
                    <a:pt x="21805" y="1"/>
                    <a:pt x="192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-894234" y="2536754"/>
              <a:ext cx="199530" cy="192818"/>
            </a:xfrm>
            <a:custGeom>
              <a:avLst/>
              <a:gdLst/>
              <a:ahLst/>
              <a:cxnLst/>
              <a:rect l="l" t="t" r="r" b="b"/>
              <a:pathLst>
                <a:path w="34035" h="32890" extrusionOk="0">
                  <a:moveTo>
                    <a:pt x="17029" y="2462"/>
                  </a:moveTo>
                  <a:lnTo>
                    <a:pt x="31777" y="11947"/>
                  </a:lnTo>
                  <a:lnTo>
                    <a:pt x="31777" y="13785"/>
                  </a:lnTo>
                  <a:lnTo>
                    <a:pt x="17664" y="4720"/>
                  </a:lnTo>
                  <a:lnTo>
                    <a:pt x="17630" y="4697"/>
                  </a:lnTo>
                  <a:cubicBezTo>
                    <a:pt x="17585" y="4675"/>
                    <a:pt x="17540" y="4663"/>
                    <a:pt x="17494" y="4641"/>
                  </a:cubicBezTo>
                  <a:cubicBezTo>
                    <a:pt x="17404" y="4595"/>
                    <a:pt x="17324" y="4573"/>
                    <a:pt x="17233" y="4550"/>
                  </a:cubicBezTo>
                  <a:cubicBezTo>
                    <a:pt x="17160" y="4544"/>
                    <a:pt x="17089" y="4541"/>
                    <a:pt x="17018" y="4541"/>
                  </a:cubicBezTo>
                  <a:cubicBezTo>
                    <a:pt x="16947" y="4541"/>
                    <a:pt x="16876" y="4544"/>
                    <a:pt x="16802" y="4550"/>
                  </a:cubicBezTo>
                  <a:cubicBezTo>
                    <a:pt x="16723" y="4573"/>
                    <a:pt x="16632" y="4595"/>
                    <a:pt x="16553" y="4641"/>
                  </a:cubicBezTo>
                  <a:cubicBezTo>
                    <a:pt x="16507" y="4663"/>
                    <a:pt x="16451" y="4675"/>
                    <a:pt x="16405" y="4697"/>
                  </a:cubicBezTo>
                  <a:lnTo>
                    <a:pt x="2281" y="13785"/>
                  </a:lnTo>
                  <a:lnTo>
                    <a:pt x="2281" y="11947"/>
                  </a:lnTo>
                  <a:lnTo>
                    <a:pt x="17029" y="2462"/>
                  </a:lnTo>
                  <a:close/>
                  <a:moveTo>
                    <a:pt x="17018" y="7000"/>
                  </a:moveTo>
                  <a:lnTo>
                    <a:pt x="29497" y="15033"/>
                  </a:lnTo>
                  <a:lnTo>
                    <a:pt x="29497" y="30620"/>
                  </a:lnTo>
                  <a:lnTo>
                    <a:pt x="21556" y="30620"/>
                  </a:lnTo>
                  <a:lnTo>
                    <a:pt x="21556" y="21544"/>
                  </a:lnTo>
                  <a:cubicBezTo>
                    <a:pt x="21556" y="20920"/>
                    <a:pt x="21045" y="20410"/>
                    <a:pt x="20421" y="20410"/>
                  </a:cubicBezTo>
                  <a:lnTo>
                    <a:pt x="13614" y="20410"/>
                  </a:lnTo>
                  <a:cubicBezTo>
                    <a:pt x="12990" y="20410"/>
                    <a:pt x="12480" y="20920"/>
                    <a:pt x="12480" y="21544"/>
                  </a:cubicBezTo>
                  <a:lnTo>
                    <a:pt x="12480" y="30632"/>
                  </a:lnTo>
                  <a:lnTo>
                    <a:pt x="4539" y="30632"/>
                  </a:lnTo>
                  <a:lnTo>
                    <a:pt x="4539" y="15033"/>
                  </a:lnTo>
                  <a:lnTo>
                    <a:pt x="17018" y="7000"/>
                  </a:lnTo>
                  <a:close/>
                  <a:moveTo>
                    <a:pt x="19287" y="22679"/>
                  </a:moveTo>
                  <a:lnTo>
                    <a:pt x="19287" y="30632"/>
                  </a:lnTo>
                  <a:lnTo>
                    <a:pt x="14749" y="30620"/>
                  </a:lnTo>
                  <a:lnTo>
                    <a:pt x="14749" y="22679"/>
                  </a:lnTo>
                  <a:close/>
                  <a:moveTo>
                    <a:pt x="16802" y="1"/>
                  </a:moveTo>
                  <a:cubicBezTo>
                    <a:pt x="16712" y="23"/>
                    <a:pt x="16621" y="69"/>
                    <a:pt x="16530" y="114"/>
                  </a:cubicBezTo>
                  <a:cubicBezTo>
                    <a:pt x="16485" y="125"/>
                    <a:pt x="16451" y="137"/>
                    <a:pt x="16405" y="159"/>
                  </a:cubicBezTo>
                  <a:lnTo>
                    <a:pt x="16383" y="182"/>
                  </a:lnTo>
                  <a:lnTo>
                    <a:pt x="523" y="10370"/>
                  </a:lnTo>
                  <a:cubicBezTo>
                    <a:pt x="500" y="10404"/>
                    <a:pt x="466" y="10427"/>
                    <a:pt x="443" y="10449"/>
                  </a:cubicBezTo>
                  <a:cubicBezTo>
                    <a:pt x="375" y="10506"/>
                    <a:pt x="330" y="10551"/>
                    <a:pt x="273" y="10619"/>
                  </a:cubicBezTo>
                  <a:cubicBezTo>
                    <a:pt x="228" y="10676"/>
                    <a:pt x="194" y="10733"/>
                    <a:pt x="159" y="10790"/>
                  </a:cubicBezTo>
                  <a:cubicBezTo>
                    <a:pt x="125" y="10858"/>
                    <a:pt x="91" y="10926"/>
                    <a:pt x="69" y="10994"/>
                  </a:cubicBezTo>
                  <a:cubicBezTo>
                    <a:pt x="46" y="11062"/>
                    <a:pt x="35" y="11141"/>
                    <a:pt x="23" y="11209"/>
                  </a:cubicBezTo>
                  <a:cubicBezTo>
                    <a:pt x="12" y="11255"/>
                    <a:pt x="12" y="11289"/>
                    <a:pt x="1" y="11334"/>
                  </a:cubicBezTo>
                  <a:lnTo>
                    <a:pt x="1" y="15872"/>
                  </a:lnTo>
                  <a:cubicBezTo>
                    <a:pt x="1" y="15895"/>
                    <a:pt x="23" y="15929"/>
                    <a:pt x="23" y="15963"/>
                  </a:cubicBezTo>
                  <a:cubicBezTo>
                    <a:pt x="35" y="16031"/>
                    <a:pt x="46" y="16110"/>
                    <a:pt x="69" y="16178"/>
                  </a:cubicBezTo>
                  <a:cubicBezTo>
                    <a:pt x="91" y="16258"/>
                    <a:pt x="114" y="16326"/>
                    <a:pt x="148" y="16394"/>
                  </a:cubicBezTo>
                  <a:cubicBezTo>
                    <a:pt x="159" y="16417"/>
                    <a:pt x="171" y="16451"/>
                    <a:pt x="182" y="16485"/>
                  </a:cubicBezTo>
                  <a:cubicBezTo>
                    <a:pt x="216" y="16530"/>
                    <a:pt x="262" y="16575"/>
                    <a:pt x="307" y="16621"/>
                  </a:cubicBezTo>
                  <a:cubicBezTo>
                    <a:pt x="318" y="16643"/>
                    <a:pt x="330" y="16655"/>
                    <a:pt x="352" y="16678"/>
                  </a:cubicBezTo>
                  <a:cubicBezTo>
                    <a:pt x="443" y="16757"/>
                    <a:pt x="545" y="16836"/>
                    <a:pt x="659" y="16882"/>
                  </a:cubicBezTo>
                  <a:cubicBezTo>
                    <a:pt x="693" y="16904"/>
                    <a:pt x="715" y="16904"/>
                    <a:pt x="738" y="16916"/>
                  </a:cubicBezTo>
                  <a:cubicBezTo>
                    <a:pt x="863" y="16961"/>
                    <a:pt x="999" y="16995"/>
                    <a:pt x="1135" y="16995"/>
                  </a:cubicBezTo>
                  <a:cubicBezTo>
                    <a:pt x="1271" y="16995"/>
                    <a:pt x="1396" y="16961"/>
                    <a:pt x="1521" y="16916"/>
                  </a:cubicBezTo>
                  <a:cubicBezTo>
                    <a:pt x="1566" y="16904"/>
                    <a:pt x="1600" y="16882"/>
                    <a:pt x="1634" y="16870"/>
                  </a:cubicBezTo>
                  <a:cubicBezTo>
                    <a:pt x="1668" y="16848"/>
                    <a:pt x="1714" y="16836"/>
                    <a:pt x="1748" y="16814"/>
                  </a:cubicBezTo>
                  <a:lnTo>
                    <a:pt x="2270" y="16485"/>
                  </a:lnTo>
                  <a:lnTo>
                    <a:pt x="2270" y="30620"/>
                  </a:lnTo>
                  <a:lnTo>
                    <a:pt x="1135" y="30620"/>
                  </a:lnTo>
                  <a:cubicBezTo>
                    <a:pt x="511" y="30620"/>
                    <a:pt x="1" y="31131"/>
                    <a:pt x="1" y="31755"/>
                  </a:cubicBezTo>
                  <a:cubicBezTo>
                    <a:pt x="1" y="32379"/>
                    <a:pt x="511" y="32889"/>
                    <a:pt x="1135" y="32889"/>
                  </a:cubicBezTo>
                  <a:lnTo>
                    <a:pt x="32901" y="32889"/>
                  </a:lnTo>
                  <a:cubicBezTo>
                    <a:pt x="33524" y="32889"/>
                    <a:pt x="34035" y="32379"/>
                    <a:pt x="34035" y="31755"/>
                  </a:cubicBezTo>
                  <a:cubicBezTo>
                    <a:pt x="34035" y="31131"/>
                    <a:pt x="33524" y="30620"/>
                    <a:pt x="32901" y="30620"/>
                  </a:cubicBezTo>
                  <a:lnTo>
                    <a:pt x="31766" y="30620"/>
                  </a:lnTo>
                  <a:lnTo>
                    <a:pt x="31766" y="16485"/>
                  </a:lnTo>
                  <a:lnTo>
                    <a:pt x="32288" y="16814"/>
                  </a:lnTo>
                  <a:cubicBezTo>
                    <a:pt x="32322" y="16836"/>
                    <a:pt x="32356" y="16848"/>
                    <a:pt x="32401" y="16870"/>
                  </a:cubicBezTo>
                  <a:cubicBezTo>
                    <a:pt x="32435" y="16882"/>
                    <a:pt x="32469" y="16904"/>
                    <a:pt x="32503" y="16916"/>
                  </a:cubicBezTo>
                  <a:cubicBezTo>
                    <a:pt x="32628" y="16961"/>
                    <a:pt x="32764" y="16995"/>
                    <a:pt x="32901" y="16995"/>
                  </a:cubicBezTo>
                  <a:cubicBezTo>
                    <a:pt x="33037" y="16995"/>
                    <a:pt x="33161" y="16961"/>
                    <a:pt x="33286" y="16916"/>
                  </a:cubicBezTo>
                  <a:cubicBezTo>
                    <a:pt x="33320" y="16904"/>
                    <a:pt x="33343" y="16904"/>
                    <a:pt x="33366" y="16893"/>
                  </a:cubicBezTo>
                  <a:cubicBezTo>
                    <a:pt x="33490" y="16836"/>
                    <a:pt x="33593" y="16768"/>
                    <a:pt x="33683" y="16678"/>
                  </a:cubicBezTo>
                  <a:cubicBezTo>
                    <a:pt x="33695" y="16655"/>
                    <a:pt x="33706" y="16643"/>
                    <a:pt x="33729" y="16621"/>
                  </a:cubicBezTo>
                  <a:cubicBezTo>
                    <a:pt x="33774" y="16575"/>
                    <a:pt x="33808" y="16530"/>
                    <a:pt x="33853" y="16485"/>
                  </a:cubicBezTo>
                  <a:cubicBezTo>
                    <a:pt x="33865" y="16451"/>
                    <a:pt x="33876" y="16428"/>
                    <a:pt x="33888" y="16394"/>
                  </a:cubicBezTo>
                  <a:cubicBezTo>
                    <a:pt x="33922" y="16326"/>
                    <a:pt x="33944" y="16258"/>
                    <a:pt x="33967" y="16178"/>
                  </a:cubicBezTo>
                  <a:cubicBezTo>
                    <a:pt x="33990" y="16110"/>
                    <a:pt x="34001" y="16031"/>
                    <a:pt x="34012" y="15963"/>
                  </a:cubicBezTo>
                  <a:cubicBezTo>
                    <a:pt x="34024" y="15929"/>
                    <a:pt x="34024" y="15895"/>
                    <a:pt x="34035" y="15872"/>
                  </a:cubicBezTo>
                  <a:lnTo>
                    <a:pt x="34035" y="11323"/>
                  </a:lnTo>
                  <a:cubicBezTo>
                    <a:pt x="34024" y="11289"/>
                    <a:pt x="34012" y="11243"/>
                    <a:pt x="34001" y="11209"/>
                  </a:cubicBezTo>
                  <a:cubicBezTo>
                    <a:pt x="33990" y="11062"/>
                    <a:pt x="33944" y="10914"/>
                    <a:pt x="33876" y="10778"/>
                  </a:cubicBezTo>
                  <a:cubicBezTo>
                    <a:pt x="33842" y="10721"/>
                    <a:pt x="33808" y="10665"/>
                    <a:pt x="33763" y="10608"/>
                  </a:cubicBezTo>
                  <a:cubicBezTo>
                    <a:pt x="33706" y="10551"/>
                    <a:pt x="33649" y="10495"/>
                    <a:pt x="33593" y="10449"/>
                  </a:cubicBezTo>
                  <a:cubicBezTo>
                    <a:pt x="33559" y="10415"/>
                    <a:pt x="33547" y="10381"/>
                    <a:pt x="33513" y="10370"/>
                  </a:cubicBezTo>
                  <a:lnTo>
                    <a:pt x="17664" y="182"/>
                  </a:lnTo>
                  <a:lnTo>
                    <a:pt x="17630" y="159"/>
                  </a:lnTo>
                  <a:cubicBezTo>
                    <a:pt x="17585" y="137"/>
                    <a:pt x="17540" y="114"/>
                    <a:pt x="17494" y="103"/>
                  </a:cubicBezTo>
                  <a:cubicBezTo>
                    <a:pt x="17404" y="57"/>
                    <a:pt x="17324" y="23"/>
                    <a:pt x="1723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-1007233" y="2550056"/>
              <a:ext cx="113205" cy="146275"/>
            </a:xfrm>
            <a:custGeom>
              <a:avLst/>
              <a:gdLst/>
              <a:ahLst/>
              <a:cxnLst/>
              <a:rect l="l" t="t" r="r" b="b"/>
              <a:pathLst>
                <a:path w="19310" h="24951" extrusionOk="0">
                  <a:moveTo>
                    <a:pt x="1135" y="1"/>
                  </a:moveTo>
                  <a:cubicBezTo>
                    <a:pt x="500" y="1"/>
                    <a:pt x="1" y="500"/>
                    <a:pt x="1" y="1135"/>
                  </a:cubicBezTo>
                  <a:lnTo>
                    <a:pt x="1" y="20421"/>
                  </a:lnTo>
                  <a:cubicBezTo>
                    <a:pt x="1" y="21045"/>
                    <a:pt x="500" y="21556"/>
                    <a:pt x="1135" y="21556"/>
                  </a:cubicBezTo>
                  <a:lnTo>
                    <a:pt x="15407" y="21556"/>
                  </a:lnTo>
                  <a:lnTo>
                    <a:pt x="13932" y="23019"/>
                  </a:lnTo>
                  <a:cubicBezTo>
                    <a:pt x="13490" y="23462"/>
                    <a:pt x="13490" y="24176"/>
                    <a:pt x="13932" y="24619"/>
                  </a:cubicBezTo>
                  <a:cubicBezTo>
                    <a:pt x="14153" y="24840"/>
                    <a:pt x="14446" y="24951"/>
                    <a:pt x="14738" y="24951"/>
                  </a:cubicBezTo>
                  <a:cubicBezTo>
                    <a:pt x="15030" y="24951"/>
                    <a:pt x="15322" y="24840"/>
                    <a:pt x="15543" y="24619"/>
                  </a:cubicBezTo>
                  <a:lnTo>
                    <a:pt x="18947" y="21215"/>
                  </a:lnTo>
                  <a:cubicBezTo>
                    <a:pt x="19049" y="21113"/>
                    <a:pt x="19140" y="20988"/>
                    <a:pt x="19196" y="20852"/>
                  </a:cubicBezTo>
                  <a:cubicBezTo>
                    <a:pt x="19310" y="20569"/>
                    <a:pt x="19310" y="20262"/>
                    <a:pt x="19196" y="19979"/>
                  </a:cubicBezTo>
                  <a:cubicBezTo>
                    <a:pt x="19140" y="19843"/>
                    <a:pt x="19049" y="19718"/>
                    <a:pt x="18947" y="19616"/>
                  </a:cubicBezTo>
                  <a:lnTo>
                    <a:pt x="15543" y="16212"/>
                  </a:lnTo>
                  <a:cubicBezTo>
                    <a:pt x="15322" y="15991"/>
                    <a:pt x="15030" y="15880"/>
                    <a:pt x="14738" y="15880"/>
                  </a:cubicBezTo>
                  <a:cubicBezTo>
                    <a:pt x="14446" y="15880"/>
                    <a:pt x="14153" y="15991"/>
                    <a:pt x="13932" y="16212"/>
                  </a:cubicBezTo>
                  <a:cubicBezTo>
                    <a:pt x="13490" y="16655"/>
                    <a:pt x="13490" y="17370"/>
                    <a:pt x="13932" y="17812"/>
                  </a:cubicBezTo>
                  <a:lnTo>
                    <a:pt x="15407" y="19287"/>
                  </a:lnTo>
                  <a:lnTo>
                    <a:pt x="2270" y="19287"/>
                  </a:lnTo>
                  <a:lnTo>
                    <a:pt x="2270" y="1135"/>
                  </a:lnTo>
                  <a:cubicBezTo>
                    <a:pt x="2270" y="500"/>
                    <a:pt x="1759" y="1"/>
                    <a:pt x="11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-921371" y="2383766"/>
              <a:ext cx="133559" cy="139627"/>
            </a:xfrm>
            <a:custGeom>
              <a:avLst/>
              <a:gdLst/>
              <a:ahLst/>
              <a:cxnLst/>
              <a:rect l="l" t="t" r="r" b="b"/>
              <a:pathLst>
                <a:path w="22782" h="23817" extrusionOk="0">
                  <a:moveTo>
                    <a:pt x="4624" y="1"/>
                  </a:moveTo>
                  <a:cubicBezTo>
                    <a:pt x="4335" y="1"/>
                    <a:pt x="4045" y="111"/>
                    <a:pt x="3824" y="333"/>
                  </a:cubicBezTo>
                  <a:lnTo>
                    <a:pt x="421" y="3736"/>
                  </a:lnTo>
                  <a:cubicBezTo>
                    <a:pt x="92" y="4054"/>
                    <a:pt x="1" y="4541"/>
                    <a:pt x="171" y="4973"/>
                  </a:cubicBezTo>
                  <a:cubicBezTo>
                    <a:pt x="228" y="5109"/>
                    <a:pt x="319" y="5234"/>
                    <a:pt x="421" y="5336"/>
                  </a:cubicBezTo>
                  <a:lnTo>
                    <a:pt x="3824" y="8739"/>
                  </a:lnTo>
                  <a:cubicBezTo>
                    <a:pt x="4045" y="8960"/>
                    <a:pt x="4335" y="9071"/>
                    <a:pt x="4624" y="9071"/>
                  </a:cubicBezTo>
                  <a:cubicBezTo>
                    <a:pt x="4913" y="9071"/>
                    <a:pt x="5203" y="8960"/>
                    <a:pt x="5424" y="8739"/>
                  </a:cubicBezTo>
                  <a:cubicBezTo>
                    <a:pt x="5878" y="8297"/>
                    <a:pt x="5878" y="7582"/>
                    <a:pt x="5424" y="7139"/>
                  </a:cubicBezTo>
                  <a:lnTo>
                    <a:pt x="3960" y="5676"/>
                  </a:lnTo>
                  <a:lnTo>
                    <a:pt x="20512" y="5676"/>
                  </a:lnTo>
                  <a:lnTo>
                    <a:pt x="20512" y="22693"/>
                  </a:lnTo>
                  <a:cubicBezTo>
                    <a:pt x="20512" y="23317"/>
                    <a:pt x="21012" y="23816"/>
                    <a:pt x="21647" y="23816"/>
                  </a:cubicBezTo>
                  <a:cubicBezTo>
                    <a:pt x="22271" y="23816"/>
                    <a:pt x="22781" y="23317"/>
                    <a:pt x="22781" y="22693"/>
                  </a:cubicBezTo>
                  <a:lnTo>
                    <a:pt x="22781" y="4541"/>
                  </a:lnTo>
                  <a:cubicBezTo>
                    <a:pt x="22781" y="3906"/>
                    <a:pt x="22271" y="3407"/>
                    <a:pt x="21647" y="3407"/>
                  </a:cubicBezTo>
                  <a:lnTo>
                    <a:pt x="3960" y="3407"/>
                  </a:lnTo>
                  <a:lnTo>
                    <a:pt x="5424" y="1932"/>
                  </a:lnTo>
                  <a:cubicBezTo>
                    <a:pt x="5866" y="1490"/>
                    <a:pt x="5866" y="775"/>
                    <a:pt x="5424" y="333"/>
                  </a:cubicBezTo>
                  <a:cubicBezTo>
                    <a:pt x="5203" y="111"/>
                    <a:pt x="4913" y="1"/>
                    <a:pt x="462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1" name="Google Shape;681;p21"/>
          <p:cNvSpPr txBox="1"/>
          <p:nvPr/>
        </p:nvSpPr>
        <p:spPr>
          <a:xfrm>
            <a:off x="1828700" y="2075022"/>
            <a:ext cx="1096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900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FASE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INICIO</a:t>
            </a:r>
            <a:endParaRPr sz="10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682" name="Google Shape;682;p21"/>
          <p:cNvGrpSpPr/>
          <p:nvPr/>
        </p:nvGrpSpPr>
        <p:grpSpPr>
          <a:xfrm>
            <a:off x="2159632" y="1471291"/>
            <a:ext cx="425664" cy="389282"/>
            <a:chOff x="-1710628" y="2295530"/>
            <a:chExt cx="425664" cy="389282"/>
          </a:xfrm>
        </p:grpSpPr>
        <p:sp>
          <p:nvSpPr>
            <p:cNvPr id="683" name="Google Shape;683;p21"/>
            <p:cNvSpPr/>
            <p:nvPr/>
          </p:nvSpPr>
          <p:spPr>
            <a:xfrm>
              <a:off x="-1590910" y="2565152"/>
              <a:ext cx="53208" cy="53214"/>
            </a:xfrm>
            <a:custGeom>
              <a:avLst/>
              <a:gdLst/>
              <a:ahLst/>
              <a:cxnLst/>
              <a:rect l="l" t="t" r="r" b="b"/>
              <a:pathLst>
                <a:path w="9076" h="9077" extrusionOk="0">
                  <a:moveTo>
                    <a:pt x="6807" y="2270"/>
                  </a:moveTo>
                  <a:lnTo>
                    <a:pt x="6807" y="6808"/>
                  </a:lnTo>
                  <a:lnTo>
                    <a:pt x="2269" y="6808"/>
                  </a:lnTo>
                  <a:lnTo>
                    <a:pt x="2269" y="2270"/>
                  </a:lnTo>
                  <a:close/>
                  <a:moveTo>
                    <a:pt x="1135" y="1"/>
                  </a:moveTo>
                  <a:cubicBezTo>
                    <a:pt x="511" y="1"/>
                    <a:pt x="0" y="511"/>
                    <a:pt x="0" y="1135"/>
                  </a:cubicBezTo>
                  <a:lnTo>
                    <a:pt x="0" y="7942"/>
                  </a:lnTo>
                  <a:cubicBezTo>
                    <a:pt x="0" y="8566"/>
                    <a:pt x="511" y="9077"/>
                    <a:pt x="1135" y="9077"/>
                  </a:cubicBezTo>
                  <a:lnTo>
                    <a:pt x="7941" y="9077"/>
                  </a:lnTo>
                  <a:cubicBezTo>
                    <a:pt x="8565" y="9077"/>
                    <a:pt x="9076" y="8566"/>
                    <a:pt x="9076" y="7942"/>
                  </a:cubicBezTo>
                  <a:lnTo>
                    <a:pt x="9076" y="1135"/>
                  </a:lnTo>
                  <a:cubicBezTo>
                    <a:pt x="9076" y="511"/>
                    <a:pt x="8565" y="1"/>
                    <a:pt x="794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-1457895" y="2565152"/>
              <a:ext cx="53214" cy="53214"/>
            </a:xfrm>
            <a:custGeom>
              <a:avLst/>
              <a:gdLst/>
              <a:ahLst/>
              <a:cxnLst/>
              <a:rect l="l" t="t" r="r" b="b"/>
              <a:pathLst>
                <a:path w="9077" h="9077" extrusionOk="0">
                  <a:moveTo>
                    <a:pt x="6808" y="2270"/>
                  </a:moveTo>
                  <a:lnTo>
                    <a:pt x="6808" y="6808"/>
                  </a:lnTo>
                  <a:lnTo>
                    <a:pt x="2270" y="6808"/>
                  </a:lnTo>
                  <a:lnTo>
                    <a:pt x="2270" y="2270"/>
                  </a:lnTo>
                  <a:close/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lnTo>
                    <a:pt x="1" y="7942"/>
                  </a:lnTo>
                  <a:cubicBezTo>
                    <a:pt x="1" y="8566"/>
                    <a:pt x="511" y="9077"/>
                    <a:pt x="1135" y="9077"/>
                  </a:cubicBezTo>
                  <a:lnTo>
                    <a:pt x="7942" y="9077"/>
                  </a:lnTo>
                  <a:cubicBezTo>
                    <a:pt x="8566" y="9077"/>
                    <a:pt x="9076" y="8566"/>
                    <a:pt x="9076" y="7942"/>
                  </a:cubicBezTo>
                  <a:lnTo>
                    <a:pt x="9076" y="1135"/>
                  </a:lnTo>
                  <a:cubicBezTo>
                    <a:pt x="9076" y="511"/>
                    <a:pt x="8566" y="1"/>
                    <a:pt x="7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-1524406" y="2505273"/>
              <a:ext cx="55342" cy="53237"/>
            </a:xfrm>
            <a:custGeom>
              <a:avLst/>
              <a:gdLst/>
              <a:ahLst/>
              <a:cxnLst/>
              <a:rect l="l" t="t" r="r" b="b"/>
              <a:pathLst>
                <a:path w="9440" h="9081" extrusionOk="0">
                  <a:moveTo>
                    <a:pt x="4539" y="2273"/>
                  </a:moveTo>
                  <a:cubicBezTo>
                    <a:pt x="6558" y="2273"/>
                    <a:pt x="7579" y="4713"/>
                    <a:pt x="6150" y="6142"/>
                  </a:cubicBezTo>
                  <a:cubicBezTo>
                    <a:pt x="5687" y="6605"/>
                    <a:pt x="5117" y="6812"/>
                    <a:pt x="4558" y="6812"/>
                  </a:cubicBezTo>
                  <a:cubicBezTo>
                    <a:pt x="3391" y="6812"/>
                    <a:pt x="2270" y="5908"/>
                    <a:pt x="2270" y="4542"/>
                  </a:cubicBezTo>
                  <a:cubicBezTo>
                    <a:pt x="2270" y="3283"/>
                    <a:pt x="3291" y="2273"/>
                    <a:pt x="4539" y="2273"/>
                  </a:cubicBezTo>
                  <a:close/>
                  <a:moveTo>
                    <a:pt x="4535" y="1"/>
                  </a:moveTo>
                  <a:cubicBezTo>
                    <a:pt x="3952" y="1"/>
                    <a:pt x="3364" y="113"/>
                    <a:pt x="2803" y="345"/>
                  </a:cubicBezTo>
                  <a:cubicBezTo>
                    <a:pt x="1113" y="1048"/>
                    <a:pt x="1" y="2705"/>
                    <a:pt x="1" y="4542"/>
                  </a:cubicBezTo>
                  <a:cubicBezTo>
                    <a:pt x="1" y="7050"/>
                    <a:pt x="2032" y="9080"/>
                    <a:pt x="4539" y="9080"/>
                  </a:cubicBezTo>
                  <a:cubicBezTo>
                    <a:pt x="6377" y="9080"/>
                    <a:pt x="8033" y="7969"/>
                    <a:pt x="8736" y="6278"/>
                  </a:cubicBezTo>
                  <a:cubicBezTo>
                    <a:pt x="9440" y="4576"/>
                    <a:pt x="9043" y="2625"/>
                    <a:pt x="7749" y="1332"/>
                  </a:cubicBezTo>
                  <a:cubicBezTo>
                    <a:pt x="6882" y="465"/>
                    <a:pt x="5720" y="1"/>
                    <a:pt x="45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-1710628" y="2432085"/>
              <a:ext cx="425664" cy="252727"/>
            </a:xfrm>
            <a:custGeom>
              <a:avLst/>
              <a:gdLst/>
              <a:ahLst/>
              <a:cxnLst/>
              <a:rect l="l" t="t" r="r" b="b"/>
              <a:pathLst>
                <a:path w="72608" h="43109" extrusionOk="0">
                  <a:moveTo>
                    <a:pt x="36304" y="2494"/>
                  </a:moveTo>
                  <a:lnTo>
                    <a:pt x="57859" y="16505"/>
                  </a:lnTo>
                  <a:lnTo>
                    <a:pt x="57859" y="18331"/>
                  </a:lnTo>
                  <a:lnTo>
                    <a:pt x="36928" y="4717"/>
                  </a:lnTo>
                  <a:cubicBezTo>
                    <a:pt x="36741" y="4598"/>
                    <a:pt x="36525" y="4539"/>
                    <a:pt x="36309" y="4539"/>
                  </a:cubicBezTo>
                  <a:cubicBezTo>
                    <a:pt x="36094" y="4539"/>
                    <a:pt x="35878" y="4598"/>
                    <a:pt x="35691" y="4717"/>
                  </a:cubicBezTo>
                  <a:lnTo>
                    <a:pt x="14749" y="18331"/>
                  </a:lnTo>
                  <a:lnTo>
                    <a:pt x="14749" y="16505"/>
                  </a:lnTo>
                  <a:lnTo>
                    <a:pt x="36304" y="2494"/>
                  </a:lnTo>
                  <a:close/>
                  <a:moveTo>
                    <a:pt x="10211" y="36313"/>
                  </a:moveTo>
                  <a:cubicBezTo>
                    <a:pt x="10835" y="36313"/>
                    <a:pt x="11345" y="36823"/>
                    <a:pt x="11345" y="37447"/>
                  </a:cubicBezTo>
                  <a:lnTo>
                    <a:pt x="11345" y="38582"/>
                  </a:lnTo>
                  <a:cubicBezTo>
                    <a:pt x="11345" y="39206"/>
                    <a:pt x="11856" y="39716"/>
                    <a:pt x="12480" y="39716"/>
                  </a:cubicBezTo>
                  <a:cubicBezTo>
                    <a:pt x="13104" y="39716"/>
                    <a:pt x="13614" y="39206"/>
                    <a:pt x="13614" y="38582"/>
                  </a:cubicBezTo>
                  <a:cubicBezTo>
                    <a:pt x="13614" y="37958"/>
                    <a:pt x="14125" y="37447"/>
                    <a:pt x="14749" y="37447"/>
                  </a:cubicBezTo>
                  <a:cubicBezTo>
                    <a:pt x="15690" y="37447"/>
                    <a:pt x="15883" y="37901"/>
                    <a:pt x="15883" y="38582"/>
                  </a:cubicBezTo>
                  <a:lnTo>
                    <a:pt x="15883" y="40851"/>
                  </a:lnTo>
                  <a:lnTo>
                    <a:pt x="4538" y="40851"/>
                  </a:lnTo>
                  <a:lnTo>
                    <a:pt x="4538" y="38582"/>
                  </a:lnTo>
                  <a:cubicBezTo>
                    <a:pt x="4538" y="37958"/>
                    <a:pt x="5049" y="37447"/>
                    <a:pt x="5673" y="37447"/>
                  </a:cubicBezTo>
                  <a:cubicBezTo>
                    <a:pt x="6297" y="37447"/>
                    <a:pt x="6807" y="37958"/>
                    <a:pt x="6807" y="38582"/>
                  </a:cubicBezTo>
                  <a:cubicBezTo>
                    <a:pt x="6807" y="39206"/>
                    <a:pt x="7318" y="39716"/>
                    <a:pt x="7942" y="39716"/>
                  </a:cubicBezTo>
                  <a:cubicBezTo>
                    <a:pt x="8566" y="39716"/>
                    <a:pt x="9076" y="39206"/>
                    <a:pt x="9076" y="38582"/>
                  </a:cubicBezTo>
                  <a:lnTo>
                    <a:pt x="9076" y="37447"/>
                  </a:lnTo>
                  <a:cubicBezTo>
                    <a:pt x="9076" y="36823"/>
                    <a:pt x="9587" y="36313"/>
                    <a:pt x="10211" y="36313"/>
                  </a:cubicBezTo>
                  <a:close/>
                  <a:moveTo>
                    <a:pt x="38573" y="29506"/>
                  </a:moveTo>
                  <a:lnTo>
                    <a:pt x="38573" y="40851"/>
                  </a:lnTo>
                  <a:lnTo>
                    <a:pt x="34035" y="40851"/>
                  </a:lnTo>
                  <a:lnTo>
                    <a:pt x="34035" y="29506"/>
                  </a:lnTo>
                  <a:close/>
                  <a:moveTo>
                    <a:pt x="36304" y="7032"/>
                  </a:moveTo>
                  <a:lnTo>
                    <a:pt x="54455" y="18830"/>
                  </a:lnTo>
                  <a:lnTo>
                    <a:pt x="54455" y="40851"/>
                  </a:lnTo>
                  <a:lnTo>
                    <a:pt x="40842" y="40851"/>
                  </a:lnTo>
                  <a:lnTo>
                    <a:pt x="40842" y="28371"/>
                  </a:lnTo>
                  <a:cubicBezTo>
                    <a:pt x="40842" y="27747"/>
                    <a:pt x="40331" y="27237"/>
                    <a:pt x="39707" y="27237"/>
                  </a:cubicBezTo>
                  <a:lnTo>
                    <a:pt x="32900" y="27237"/>
                  </a:lnTo>
                  <a:cubicBezTo>
                    <a:pt x="32276" y="27237"/>
                    <a:pt x="31766" y="27747"/>
                    <a:pt x="31766" y="28371"/>
                  </a:cubicBezTo>
                  <a:lnTo>
                    <a:pt x="31766" y="40851"/>
                  </a:lnTo>
                  <a:lnTo>
                    <a:pt x="18152" y="40851"/>
                  </a:lnTo>
                  <a:lnTo>
                    <a:pt x="18152" y="18830"/>
                  </a:lnTo>
                  <a:lnTo>
                    <a:pt x="36304" y="7032"/>
                  </a:lnTo>
                  <a:close/>
                  <a:moveTo>
                    <a:pt x="62397" y="36313"/>
                  </a:moveTo>
                  <a:cubicBezTo>
                    <a:pt x="63021" y="36313"/>
                    <a:pt x="63531" y="36823"/>
                    <a:pt x="63531" y="37447"/>
                  </a:cubicBezTo>
                  <a:lnTo>
                    <a:pt x="63531" y="38582"/>
                  </a:lnTo>
                  <a:cubicBezTo>
                    <a:pt x="63531" y="39206"/>
                    <a:pt x="64042" y="39716"/>
                    <a:pt x="64666" y="39716"/>
                  </a:cubicBezTo>
                  <a:cubicBezTo>
                    <a:pt x="65290" y="39716"/>
                    <a:pt x="65800" y="39206"/>
                    <a:pt x="65800" y="38582"/>
                  </a:cubicBezTo>
                  <a:cubicBezTo>
                    <a:pt x="65800" y="37958"/>
                    <a:pt x="66311" y="37447"/>
                    <a:pt x="66935" y="37447"/>
                  </a:cubicBezTo>
                  <a:cubicBezTo>
                    <a:pt x="67876" y="37447"/>
                    <a:pt x="68069" y="37901"/>
                    <a:pt x="68069" y="38582"/>
                  </a:cubicBezTo>
                  <a:lnTo>
                    <a:pt x="68069" y="40851"/>
                  </a:lnTo>
                  <a:lnTo>
                    <a:pt x="56724" y="40851"/>
                  </a:lnTo>
                  <a:lnTo>
                    <a:pt x="56724" y="38582"/>
                  </a:lnTo>
                  <a:cubicBezTo>
                    <a:pt x="56724" y="37958"/>
                    <a:pt x="57235" y="37447"/>
                    <a:pt x="57859" y="37447"/>
                  </a:cubicBezTo>
                  <a:cubicBezTo>
                    <a:pt x="58483" y="37447"/>
                    <a:pt x="58993" y="37958"/>
                    <a:pt x="58993" y="38582"/>
                  </a:cubicBezTo>
                  <a:cubicBezTo>
                    <a:pt x="58993" y="39206"/>
                    <a:pt x="59504" y="39716"/>
                    <a:pt x="60128" y="39716"/>
                  </a:cubicBezTo>
                  <a:cubicBezTo>
                    <a:pt x="60752" y="39716"/>
                    <a:pt x="61262" y="39206"/>
                    <a:pt x="61262" y="38582"/>
                  </a:cubicBezTo>
                  <a:lnTo>
                    <a:pt x="61262" y="37447"/>
                  </a:lnTo>
                  <a:cubicBezTo>
                    <a:pt x="61262" y="36823"/>
                    <a:pt x="61773" y="36313"/>
                    <a:pt x="62397" y="36313"/>
                  </a:cubicBezTo>
                  <a:close/>
                  <a:moveTo>
                    <a:pt x="36298" y="1"/>
                  </a:moveTo>
                  <a:cubicBezTo>
                    <a:pt x="36083" y="1"/>
                    <a:pt x="35867" y="60"/>
                    <a:pt x="35680" y="179"/>
                  </a:cubicBezTo>
                  <a:lnTo>
                    <a:pt x="12990" y="14928"/>
                  </a:lnTo>
                  <a:cubicBezTo>
                    <a:pt x="12956" y="14950"/>
                    <a:pt x="12945" y="14984"/>
                    <a:pt x="12911" y="15007"/>
                  </a:cubicBezTo>
                  <a:cubicBezTo>
                    <a:pt x="12854" y="15064"/>
                    <a:pt x="12797" y="15109"/>
                    <a:pt x="12741" y="15177"/>
                  </a:cubicBezTo>
                  <a:cubicBezTo>
                    <a:pt x="12695" y="15234"/>
                    <a:pt x="12661" y="15291"/>
                    <a:pt x="12627" y="15347"/>
                  </a:cubicBezTo>
                  <a:cubicBezTo>
                    <a:pt x="12593" y="15415"/>
                    <a:pt x="12571" y="15472"/>
                    <a:pt x="12548" y="15552"/>
                  </a:cubicBezTo>
                  <a:cubicBezTo>
                    <a:pt x="12525" y="15620"/>
                    <a:pt x="12502" y="15699"/>
                    <a:pt x="12502" y="15767"/>
                  </a:cubicBezTo>
                  <a:cubicBezTo>
                    <a:pt x="12502" y="15813"/>
                    <a:pt x="12480" y="15847"/>
                    <a:pt x="12480" y="15881"/>
                  </a:cubicBezTo>
                  <a:lnTo>
                    <a:pt x="12480" y="20419"/>
                  </a:lnTo>
                  <a:cubicBezTo>
                    <a:pt x="12480" y="20453"/>
                    <a:pt x="12491" y="20487"/>
                    <a:pt x="12502" y="20521"/>
                  </a:cubicBezTo>
                  <a:cubicBezTo>
                    <a:pt x="12502" y="20589"/>
                    <a:pt x="12525" y="20668"/>
                    <a:pt x="12548" y="20736"/>
                  </a:cubicBezTo>
                  <a:cubicBezTo>
                    <a:pt x="12559" y="20816"/>
                    <a:pt x="12593" y="20884"/>
                    <a:pt x="12627" y="20952"/>
                  </a:cubicBezTo>
                  <a:cubicBezTo>
                    <a:pt x="12639" y="20974"/>
                    <a:pt x="12639" y="21008"/>
                    <a:pt x="12661" y="21043"/>
                  </a:cubicBezTo>
                  <a:cubicBezTo>
                    <a:pt x="12673" y="21065"/>
                    <a:pt x="12718" y="21088"/>
                    <a:pt x="12741" y="21122"/>
                  </a:cubicBezTo>
                  <a:cubicBezTo>
                    <a:pt x="12786" y="21179"/>
                    <a:pt x="12843" y="21235"/>
                    <a:pt x="12900" y="21292"/>
                  </a:cubicBezTo>
                  <a:cubicBezTo>
                    <a:pt x="12956" y="21326"/>
                    <a:pt x="13013" y="21372"/>
                    <a:pt x="13081" y="21406"/>
                  </a:cubicBezTo>
                  <a:cubicBezTo>
                    <a:pt x="13138" y="21440"/>
                    <a:pt x="13206" y="21462"/>
                    <a:pt x="13274" y="21485"/>
                  </a:cubicBezTo>
                  <a:cubicBezTo>
                    <a:pt x="13353" y="21508"/>
                    <a:pt x="13421" y="21530"/>
                    <a:pt x="13501" y="21530"/>
                  </a:cubicBezTo>
                  <a:cubicBezTo>
                    <a:pt x="13535" y="21542"/>
                    <a:pt x="13580" y="21553"/>
                    <a:pt x="13614" y="21553"/>
                  </a:cubicBezTo>
                  <a:cubicBezTo>
                    <a:pt x="13648" y="21553"/>
                    <a:pt x="13671" y="21542"/>
                    <a:pt x="13705" y="21542"/>
                  </a:cubicBezTo>
                  <a:cubicBezTo>
                    <a:pt x="13784" y="21530"/>
                    <a:pt x="13864" y="21519"/>
                    <a:pt x="13932" y="21496"/>
                  </a:cubicBezTo>
                  <a:cubicBezTo>
                    <a:pt x="14000" y="21474"/>
                    <a:pt x="14079" y="21440"/>
                    <a:pt x="14136" y="21406"/>
                  </a:cubicBezTo>
                  <a:cubicBezTo>
                    <a:pt x="14170" y="21394"/>
                    <a:pt x="14204" y="21394"/>
                    <a:pt x="14227" y="21372"/>
                  </a:cubicBezTo>
                  <a:lnTo>
                    <a:pt x="15883" y="20305"/>
                  </a:lnTo>
                  <a:lnTo>
                    <a:pt x="15883" y="35337"/>
                  </a:lnTo>
                  <a:cubicBezTo>
                    <a:pt x="15509" y="35224"/>
                    <a:pt x="15134" y="35167"/>
                    <a:pt x="14749" y="35167"/>
                  </a:cubicBezTo>
                  <a:cubicBezTo>
                    <a:pt x="14159" y="35167"/>
                    <a:pt x="13580" y="35314"/>
                    <a:pt x="13081" y="35609"/>
                  </a:cubicBezTo>
                  <a:cubicBezTo>
                    <a:pt x="12406" y="34560"/>
                    <a:pt x="11306" y="34035"/>
                    <a:pt x="10207" y="34035"/>
                  </a:cubicBezTo>
                  <a:cubicBezTo>
                    <a:pt x="9108" y="34035"/>
                    <a:pt x="8010" y="34560"/>
                    <a:pt x="7341" y="35609"/>
                  </a:cubicBezTo>
                  <a:cubicBezTo>
                    <a:pt x="6799" y="35303"/>
                    <a:pt x="6226" y="35163"/>
                    <a:pt x="5669" y="35163"/>
                  </a:cubicBezTo>
                  <a:cubicBezTo>
                    <a:pt x="3893" y="35163"/>
                    <a:pt x="2269" y="36584"/>
                    <a:pt x="2269" y="38570"/>
                  </a:cubicBezTo>
                  <a:lnTo>
                    <a:pt x="2269" y="40839"/>
                  </a:lnTo>
                  <a:lnTo>
                    <a:pt x="1135" y="40839"/>
                  </a:lnTo>
                  <a:cubicBezTo>
                    <a:pt x="511" y="40839"/>
                    <a:pt x="1" y="41350"/>
                    <a:pt x="1" y="41974"/>
                  </a:cubicBezTo>
                  <a:cubicBezTo>
                    <a:pt x="1" y="42598"/>
                    <a:pt x="511" y="43108"/>
                    <a:pt x="1135" y="43108"/>
                  </a:cubicBezTo>
                  <a:lnTo>
                    <a:pt x="71473" y="43108"/>
                  </a:lnTo>
                  <a:cubicBezTo>
                    <a:pt x="72097" y="43108"/>
                    <a:pt x="72607" y="42598"/>
                    <a:pt x="72607" y="41974"/>
                  </a:cubicBezTo>
                  <a:cubicBezTo>
                    <a:pt x="72607" y="41350"/>
                    <a:pt x="72097" y="40839"/>
                    <a:pt x="71473" y="40839"/>
                  </a:cubicBezTo>
                  <a:lnTo>
                    <a:pt x="71473" y="40851"/>
                  </a:lnTo>
                  <a:lnTo>
                    <a:pt x="70338" y="40851"/>
                  </a:lnTo>
                  <a:lnTo>
                    <a:pt x="70338" y="38582"/>
                  </a:lnTo>
                  <a:cubicBezTo>
                    <a:pt x="70338" y="36517"/>
                    <a:pt x="69011" y="35178"/>
                    <a:pt x="66935" y="35178"/>
                  </a:cubicBezTo>
                  <a:cubicBezTo>
                    <a:pt x="66356" y="35178"/>
                    <a:pt x="65778" y="35326"/>
                    <a:pt x="65267" y="35621"/>
                  </a:cubicBezTo>
                  <a:cubicBezTo>
                    <a:pt x="64598" y="34571"/>
                    <a:pt x="63500" y="34047"/>
                    <a:pt x="62402" y="34047"/>
                  </a:cubicBezTo>
                  <a:cubicBezTo>
                    <a:pt x="61305" y="34047"/>
                    <a:pt x="60207" y="34571"/>
                    <a:pt x="59538" y="35621"/>
                  </a:cubicBezTo>
                  <a:cubicBezTo>
                    <a:pt x="59027" y="35326"/>
                    <a:pt x="58449" y="35178"/>
                    <a:pt x="57859" y="35178"/>
                  </a:cubicBezTo>
                  <a:cubicBezTo>
                    <a:pt x="57473" y="35178"/>
                    <a:pt x="57087" y="35246"/>
                    <a:pt x="56724" y="35382"/>
                  </a:cubicBezTo>
                  <a:lnTo>
                    <a:pt x="56724" y="20305"/>
                  </a:lnTo>
                  <a:lnTo>
                    <a:pt x="58381" y="21383"/>
                  </a:lnTo>
                  <a:cubicBezTo>
                    <a:pt x="58415" y="21394"/>
                    <a:pt x="58460" y="21417"/>
                    <a:pt x="58494" y="21428"/>
                  </a:cubicBezTo>
                  <a:cubicBezTo>
                    <a:pt x="58528" y="21451"/>
                    <a:pt x="58562" y="21462"/>
                    <a:pt x="58608" y="21485"/>
                  </a:cubicBezTo>
                  <a:cubicBezTo>
                    <a:pt x="58732" y="21530"/>
                    <a:pt x="58857" y="21553"/>
                    <a:pt x="58993" y="21564"/>
                  </a:cubicBezTo>
                  <a:cubicBezTo>
                    <a:pt x="59129" y="21553"/>
                    <a:pt x="59266" y="21530"/>
                    <a:pt x="59390" y="21485"/>
                  </a:cubicBezTo>
                  <a:cubicBezTo>
                    <a:pt x="59413" y="21474"/>
                    <a:pt x="59447" y="21462"/>
                    <a:pt x="59470" y="21451"/>
                  </a:cubicBezTo>
                  <a:cubicBezTo>
                    <a:pt x="59583" y="21394"/>
                    <a:pt x="59685" y="21326"/>
                    <a:pt x="59776" y="21235"/>
                  </a:cubicBezTo>
                  <a:cubicBezTo>
                    <a:pt x="59799" y="21224"/>
                    <a:pt x="59810" y="21201"/>
                    <a:pt x="59822" y="21179"/>
                  </a:cubicBezTo>
                  <a:cubicBezTo>
                    <a:pt x="59867" y="21133"/>
                    <a:pt x="59912" y="21088"/>
                    <a:pt x="59946" y="21043"/>
                  </a:cubicBezTo>
                  <a:cubicBezTo>
                    <a:pt x="59958" y="21008"/>
                    <a:pt x="59969" y="20974"/>
                    <a:pt x="59980" y="20952"/>
                  </a:cubicBezTo>
                  <a:cubicBezTo>
                    <a:pt x="60014" y="20884"/>
                    <a:pt x="60037" y="20816"/>
                    <a:pt x="60060" y="20736"/>
                  </a:cubicBezTo>
                  <a:cubicBezTo>
                    <a:pt x="60082" y="20668"/>
                    <a:pt x="60094" y="20589"/>
                    <a:pt x="60105" y="20521"/>
                  </a:cubicBezTo>
                  <a:cubicBezTo>
                    <a:pt x="60105" y="20487"/>
                    <a:pt x="60128" y="20453"/>
                    <a:pt x="60128" y="20419"/>
                  </a:cubicBezTo>
                  <a:lnTo>
                    <a:pt x="60128" y="15881"/>
                  </a:lnTo>
                  <a:cubicBezTo>
                    <a:pt x="60128" y="15847"/>
                    <a:pt x="60105" y="15813"/>
                    <a:pt x="60105" y="15767"/>
                  </a:cubicBezTo>
                  <a:cubicBezTo>
                    <a:pt x="60094" y="15699"/>
                    <a:pt x="60082" y="15620"/>
                    <a:pt x="60060" y="15552"/>
                  </a:cubicBezTo>
                  <a:cubicBezTo>
                    <a:pt x="60037" y="15472"/>
                    <a:pt x="60003" y="15415"/>
                    <a:pt x="59969" y="15347"/>
                  </a:cubicBezTo>
                  <a:cubicBezTo>
                    <a:pt x="59935" y="15291"/>
                    <a:pt x="59901" y="15234"/>
                    <a:pt x="59856" y="15177"/>
                  </a:cubicBezTo>
                  <a:cubicBezTo>
                    <a:pt x="59810" y="15109"/>
                    <a:pt x="59753" y="15064"/>
                    <a:pt x="59685" y="15007"/>
                  </a:cubicBezTo>
                  <a:cubicBezTo>
                    <a:pt x="59663" y="14984"/>
                    <a:pt x="59640" y="14950"/>
                    <a:pt x="59606" y="14928"/>
                  </a:cubicBezTo>
                  <a:lnTo>
                    <a:pt x="36916" y="179"/>
                  </a:lnTo>
                  <a:cubicBezTo>
                    <a:pt x="36729" y="60"/>
                    <a:pt x="36514" y="1"/>
                    <a:pt x="362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-1522805" y="2401940"/>
              <a:ext cx="50154" cy="23538"/>
            </a:xfrm>
            <a:custGeom>
              <a:avLst/>
              <a:gdLst/>
              <a:ahLst/>
              <a:cxnLst/>
              <a:rect l="l" t="t" r="r" b="b"/>
              <a:pathLst>
                <a:path w="8555" h="4015" extrusionOk="0">
                  <a:moveTo>
                    <a:pt x="4266" y="1"/>
                  </a:moveTo>
                  <a:cubicBezTo>
                    <a:pt x="2621" y="1"/>
                    <a:pt x="1112" y="886"/>
                    <a:pt x="306" y="2326"/>
                  </a:cubicBezTo>
                  <a:cubicBezTo>
                    <a:pt x="0" y="2871"/>
                    <a:pt x="193" y="3563"/>
                    <a:pt x="749" y="3869"/>
                  </a:cubicBezTo>
                  <a:cubicBezTo>
                    <a:pt x="924" y="3968"/>
                    <a:pt x="1114" y="4014"/>
                    <a:pt x="1301" y="4014"/>
                  </a:cubicBezTo>
                  <a:cubicBezTo>
                    <a:pt x="1698" y="4014"/>
                    <a:pt x="2084" y="3804"/>
                    <a:pt x="2292" y="3427"/>
                  </a:cubicBezTo>
                  <a:cubicBezTo>
                    <a:pt x="2723" y="2650"/>
                    <a:pt x="3500" y="2261"/>
                    <a:pt x="4277" y="2261"/>
                  </a:cubicBezTo>
                  <a:cubicBezTo>
                    <a:pt x="5054" y="2261"/>
                    <a:pt x="5831" y="2650"/>
                    <a:pt x="6262" y="3427"/>
                  </a:cubicBezTo>
                  <a:cubicBezTo>
                    <a:pt x="6471" y="3804"/>
                    <a:pt x="6856" y="4014"/>
                    <a:pt x="7253" y="4014"/>
                  </a:cubicBezTo>
                  <a:cubicBezTo>
                    <a:pt x="7441" y="4014"/>
                    <a:pt x="7631" y="3968"/>
                    <a:pt x="7805" y="3869"/>
                  </a:cubicBezTo>
                  <a:cubicBezTo>
                    <a:pt x="8361" y="3563"/>
                    <a:pt x="8554" y="2871"/>
                    <a:pt x="8248" y="2326"/>
                  </a:cubicBezTo>
                  <a:cubicBezTo>
                    <a:pt x="7442" y="886"/>
                    <a:pt x="5922" y="1"/>
                    <a:pt x="427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-1545950" y="2375272"/>
              <a:ext cx="96444" cy="37174"/>
            </a:xfrm>
            <a:custGeom>
              <a:avLst/>
              <a:gdLst/>
              <a:ahLst/>
              <a:cxnLst/>
              <a:rect l="l" t="t" r="r" b="b"/>
              <a:pathLst>
                <a:path w="16451" h="6341" extrusionOk="0">
                  <a:moveTo>
                    <a:pt x="8225" y="0"/>
                  </a:moveTo>
                  <a:cubicBezTo>
                    <a:pt x="4935" y="0"/>
                    <a:pt x="1906" y="1782"/>
                    <a:pt x="306" y="4652"/>
                  </a:cubicBezTo>
                  <a:cubicBezTo>
                    <a:pt x="0" y="5196"/>
                    <a:pt x="193" y="5888"/>
                    <a:pt x="738" y="6195"/>
                  </a:cubicBezTo>
                  <a:cubicBezTo>
                    <a:pt x="913" y="6293"/>
                    <a:pt x="1104" y="6340"/>
                    <a:pt x="1292" y="6340"/>
                  </a:cubicBezTo>
                  <a:cubicBezTo>
                    <a:pt x="1688" y="6340"/>
                    <a:pt x="2073" y="6133"/>
                    <a:pt x="2280" y="5764"/>
                  </a:cubicBezTo>
                  <a:cubicBezTo>
                    <a:pt x="3579" y="3438"/>
                    <a:pt x="5902" y="2275"/>
                    <a:pt x="8225" y="2275"/>
                  </a:cubicBezTo>
                  <a:cubicBezTo>
                    <a:pt x="10548" y="2275"/>
                    <a:pt x="12871" y="3438"/>
                    <a:pt x="14170" y="5764"/>
                  </a:cubicBezTo>
                  <a:lnTo>
                    <a:pt x="14158" y="5764"/>
                  </a:lnTo>
                  <a:cubicBezTo>
                    <a:pt x="14366" y="6133"/>
                    <a:pt x="14751" y="6340"/>
                    <a:pt x="15147" y="6340"/>
                  </a:cubicBezTo>
                  <a:cubicBezTo>
                    <a:pt x="15335" y="6340"/>
                    <a:pt x="15526" y="6293"/>
                    <a:pt x="15701" y="6195"/>
                  </a:cubicBezTo>
                  <a:cubicBezTo>
                    <a:pt x="16257" y="5888"/>
                    <a:pt x="16450" y="5196"/>
                    <a:pt x="16144" y="4652"/>
                  </a:cubicBezTo>
                  <a:cubicBezTo>
                    <a:pt x="14533" y="1782"/>
                    <a:pt x="11504" y="0"/>
                    <a:pt x="82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-1569295" y="2348732"/>
              <a:ext cx="143133" cy="50887"/>
            </a:xfrm>
            <a:custGeom>
              <a:avLst/>
              <a:gdLst/>
              <a:ahLst/>
              <a:cxnLst/>
              <a:rect l="l" t="t" r="r" b="b"/>
              <a:pathLst>
                <a:path w="24415" h="8680" extrusionOk="0">
                  <a:moveTo>
                    <a:pt x="12196" y="1"/>
                  </a:moveTo>
                  <a:cubicBezTo>
                    <a:pt x="7272" y="1"/>
                    <a:pt x="2723" y="2667"/>
                    <a:pt x="318" y="6967"/>
                  </a:cubicBezTo>
                  <a:cubicBezTo>
                    <a:pt x="0" y="7511"/>
                    <a:pt x="204" y="8203"/>
                    <a:pt x="749" y="8509"/>
                  </a:cubicBezTo>
                  <a:cubicBezTo>
                    <a:pt x="919" y="8600"/>
                    <a:pt x="1112" y="8657"/>
                    <a:pt x="1305" y="8657"/>
                  </a:cubicBezTo>
                  <a:cubicBezTo>
                    <a:pt x="1713" y="8657"/>
                    <a:pt x="2099" y="8430"/>
                    <a:pt x="2292" y="8067"/>
                  </a:cubicBezTo>
                  <a:cubicBezTo>
                    <a:pt x="4300" y="4482"/>
                    <a:pt x="8089" y="2270"/>
                    <a:pt x="12196" y="2270"/>
                  </a:cubicBezTo>
                  <a:cubicBezTo>
                    <a:pt x="16303" y="2270"/>
                    <a:pt x="20092" y="4482"/>
                    <a:pt x="22100" y="8067"/>
                  </a:cubicBezTo>
                  <a:cubicBezTo>
                    <a:pt x="22302" y="8456"/>
                    <a:pt x="22696" y="8679"/>
                    <a:pt x="23106" y="8679"/>
                  </a:cubicBezTo>
                  <a:cubicBezTo>
                    <a:pt x="23295" y="8679"/>
                    <a:pt x="23487" y="8632"/>
                    <a:pt x="23665" y="8532"/>
                  </a:cubicBezTo>
                  <a:cubicBezTo>
                    <a:pt x="24221" y="8226"/>
                    <a:pt x="24414" y="7511"/>
                    <a:pt x="24085" y="6967"/>
                  </a:cubicBezTo>
                  <a:cubicBezTo>
                    <a:pt x="21669" y="2667"/>
                    <a:pt x="17131" y="1"/>
                    <a:pt x="121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-1592440" y="2322128"/>
              <a:ext cx="190086" cy="64388"/>
            </a:xfrm>
            <a:custGeom>
              <a:avLst/>
              <a:gdLst/>
              <a:ahLst/>
              <a:cxnLst/>
              <a:rect l="l" t="t" r="r" b="b"/>
              <a:pathLst>
                <a:path w="32424" h="10983" extrusionOk="0">
                  <a:moveTo>
                    <a:pt x="16155" y="1"/>
                  </a:moveTo>
                  <a:cubicBezTo>
                    <a:pt x="9575" y="1"/>
                    <a:pt x="3517" y="3552"/>
                    <a:pt x="306" y="9292"/>
                  </a:cubicBezTo>
                  <a:cubicBezTo>
                    <a:pt x="0" y="9837"/>
                    <a:pt x="193" y="10529"/>
                    <a:pt x="738" y="10835"/>
                  </a:cubicBezTo>
                  <a:cubicBezTo>
                    <a:pt x="916" y="10934"/>
                    <a:pt x="1108" y="10980"/>
                    <a:pt x="1297" y="10980"/>
                  </a:cubicBezTo>
                  <a:cubicBezTo>
                    <a:pt x="1698" y="10980"/>
                    <a:pt x="2084" y="10770"/>
                    <a:pt x="2292" y="10393"/>
                  </a:cubicBezTo>
                  <a:cubicBezTo>
                    <a:pt x="5094" y="5378"/>
                    <a:pt x="10403" y="2270"/>
                    <a:pt x="16155" y="2270"/>
                  </a:cubicBezTo>
                  <a:cubicBezTo>
                    <a:pt x="21907" y="2270"/>
                    <a:pt x="27216" y="5378"/>
                    <a:pt x="30030" y="10393"/>
                  </a:cubicBezTo>
                  <a:cubicBezTo>
                    <a:pt x="30223" y="10756"/>
                    <a:pt x="30597" y="10971"/>
                    <a:pt x="31005" y="10983"/>
                  </a:cubicBezTo>
                  <a:cubicBezTo>
                    <a:pt x="31868" y="10983"/>
                    <a:pt x="32424" y="10052"/>
                    <a:pt x="31992" y="9292"/>
                  </a:cubicBezTo>
                  <a:cubicBezTo>
                    <a:pt x="28782" y="3552"/>
                    <a:pt x="22724" y="1"/>
                    <a:pt x="1615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-1615720" y="2295530"/>
              <a:ext cx="235913" cy="78006"/>
            </a:xfrm>
            <a:custGeom>
              <a:avLst/>
              <a:gdLst/>
              <a:ahLst/>
              <a:cxnLst/>
              <a:rect l="l" t="t" r="r" b="b"/>
              <a:pathLst>
                <a:path w="40241" h="13306" extrusionOk="0">
                  <a:moveTo>
                    <a:pt x="20126" y="0"/>
                  </a:moveTo>
                  <a:cubicBezTo>
                    <a:pt x="11901" y="0"/>
                    <a:pt x="4323" y="4447"/>
                    <a:pt x="318" y="11617"/>
                  </a:cubicBezTo>
                  <a:cubicBezTo>
                    <a:pt x="1" y="12162"/>
                    <a:pt x="205" y="12854"/>
                    <a:pt x="749" y="13160"/>
                  </a:cubicBezTo>
                  <a:cubicBezTo>
                    <a:pt x="922" y="13257"/>
                    <a:pt x="1109" y="13303"/>
                    <a:pt x="1294" y="13303"/>
                  </a:cubicBezTo>
                  <a:cubicBezTo>
                    <a:pt x="1693" y="13303"/>
                    <a:pt x="2083" y="13090"/>
                    <a:pt x="2292" y="12718"/>
                  </a:cubicBezTo>
                  <a:cubicBezTo>
                    <a:pt x="5900" y="6262"/>
                    <a:pt x="12718" y="2269"/>
                    <a:pt x="20115" y="2269"/>
                  </a:cubicBezTo>
                  <a:cubicBezTo>
                    <a:pt x="27512" y="2269"/>
                    <a:pt x="34330" y="6262"/>
                    <a:pt x="37949" y="12718"/>
                  </a:cubicBezTo>
                  <a:cubicBezTo>
                    <a:pt x="38157" y="13095"/>
                    <a:pt x="38543" y="13305"/>
                    <a:pt x="38940" y="13305"/>
                  </a:cubicBezTo>
                  <a:cubicBezTo>
                    <a:pt x="39127" y="13305"/>
                    <a:pt x="39317" y="13258"/>
                    <a:pt x="39492" y="13160"/>
                  </a:cubicBezTo>
                  <a:cubicBezTo>
                    <a:pt x="40048" y="12854"/>
                    <a:pt x="40240" y="12162"/>
                    <a:pt x="39934" y="11617"/>
                  </a:cubicBezTo>
                  <a:cubicBezTo>
                    <a:pt x="35918" y="4447"/>
                    <a:pt x="28340" y="0"/>
                    <a:pt x="2012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B6BAC5B-CB40-545F-B1BA-2C1CAB0057AF}"/>
              </a:ext>
            </a:extLst>
          </p:cNvPr>
          <p:cNvCxnSpPr>
            <a:cxnSpLocks/>
          </p:cNvCxnSpPr>
          <p:nvPr/>
        </p:nvCxnSpPr>
        <p:spPr>
          <a:xfrm flipH="1" flipV="1">
            <a:off x="3953354" y="3080353"/>
            <a:ext cx="9960" cy="1265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7BEF6609-2F66-E925-0482-C96203C076AF}"/>
              </a:ext>
            </a:extLst>
          </p:cNvPr>
          <p:cNvCxnSpPr>
            <a:cxnSpLocks/>
          </p:cNvCxnSpPr>
          <p:nvPr/>
        </p:nvCxnSpPr>
        <p:spPr>
          <a:xfrm flipH="1" flipV="1">
            <a:off x="5534286" y="3080353"/>
            <a:ext cx="29682" cy="1265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D885C850-EE33-4BA0-D60A-C25E1B2CD07F}"/>
              </a:ext>
            </a:extLst>
          </p:cNvPr>
          <p:cNvCxnSpPr>
            <a:cxnSpLocks/>
          </p:cNvCxnSpPr>
          <p:nvPr/>
        </p:nvCxnSpPr>
        <p:spPr>
          <a:xfrm flipV="1">
            <a:off x="2372423" y="3080353"/>
            <a:ext cx="0" cy="1265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10E30722-92F6-16D3-E938-BB360CFD0CC3}"/>
              </a:ext>
            </a:extLst>
          </p:cNvPr>
          <p:cNvCxnSpPr>
            <a:cxnSpLocks/>
          </p:cNvCxnSpPr>
          <p:nvPr/>
        </p:nvCxnSpPr>
        <p:spPr>
          <a:xfrm>
            <a:off x="2372423" y="4345594"/>
            <a:ext cx="478269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4A434EDF-0728-C34A-A336-2FFDEEB732C2}"/>
              </a:ext>
            </a:extLst>
          </p:cNvPr>
          <p:cNvCxnSpPr>
            <a:cxnSpLocks/>
          </p:cNvCxnSpPr>
          <p:nvPr/>
        </p:nvCxnSpPr>
        <p:spPr>
          <a:xfrm flipH="1" flipV="1">
            <a:off x="7115218" y="3080353"/>
            <a:ext cx="39900" cy="1265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B68E2FAA-9AE2-5666-897E-913005DEB5F9}"/>
              </a:ext>
            </a:extLst>
          </p:cNvPr>
          <p:cNvSpPr txBox="1"/>
          <p:nvPr/>
        </p:nvSpPr>
        <p:spPr>
          <a:xfrm>
            <a:off x="3180055" y="4501938"/>
            <a:ext cx="3070279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CL" sz="1200" dirty="0">
                <a:solidFill>
                  <a:srgbClr val="434343"/>
                </a:solidFill>
                <a:latin typeface="Montserrat ExtraBold"/>
                <a:sym typeface="Montserrat ExtraBold"/>
              </a:rPr>
              <a:t>SEGUIMIENTO</a:t>
            </a:r>
            <a:r>
              <a:rPr lang="es-CL" sz="1200" dirty="0">
                <a:solidFill>
                  <a:srgbClr val="434343"/>
                </a:solidFill>
                <a:latin typeface="Montserrat ExtraBold"/>
              </a:rPr>
              <a:t> Y CONTROL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23288CE4-B205-4271-5700-3D69E65FB3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4372844"/>
              </p:ext>
            </p:extLst>
          </p:nvPr>
        </p:nvGraphicFramePr>
        <p:xfrm>
          <a:off x="853165" y="647238"/>
          <a:ext cx="5553600" cy="3854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errar llave 8">
            <a:extLst>
              <a:ext uri="{FF2B5EF4-FFF2-40B4-BE49-F238E27FC236}">
                <a16:creationId xmlns:a16="http://schemas.microsoft.com/office/drawing/2014/main" id="{58E6B39D-523D-FF33-A17D-B41693F3D27C}"/>
              </a:ext>
            </a:extLst>
          </p:cNvPr>
          <p:cNvSpPr/>
          <p:nvPr/>
        </p:nvSpPr>
        <p:spPr>
          <a:xfrm>
            <a:off x="6407497" y="900000"/>
            <a:ext cx="720000" cy="3542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874D133D-BD38-A5E7-58BF-7CF0273D0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5640262"/>
              </p:ext>
            </p:extLst>
          </p:nvPr>
        </p:nvGraphicFramePr>
        <p:xfrm>
          <a:off x="7127497" y="2028419"/>
          <a:ext cx="1800603" cy="1093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7" name="Google Shape;1718;p34">
            <a:extLst>
              <a:ext uri="{FF2B5EF4-FFF2-40B4-BE49-F238E27FC236}">
                <a16:creationId xmlns:a16="http://schemas.microsoft.com/office/drawing/2014/main" id="{8BF21F65-7AF5-61A2-0F76-D8A0B56A382B}"/>
              </a:ext>
            </a:extLst>
          </p:cNvPr>
          <p:cNvSpPr/>
          <p:nvPr/>
        </p:nvSpPr>
        <p:spPr>
          <a:xfrm>
            <a:off x="1276021" y="1285530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18;p34">
            <a:extLst>
              <a:ext uri="{FF2B5EF4-FFF2-40B4-BE49-F238E27FC236}">
                <a16:creationId xmlns:a16="http://schemas.microsoft.com/office/drawing/2014/main" id="{F0A2CA9A-6226-678D-0C80-028DA5F3DBCE}"/>
              </a:ext>
            </a:extLst>
          </p:cNvPr>
          <p:cNvSpPr/>
          <p:nvPr/>
        </p:nvSpPr>
        <p:spPr>
          <a:xfrm>
            <a:off x="1276022" y="2281992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718;p34">
            <a:extLst>
              <a:ext uri="{FF2B5EF4-FFF2-40B4-BE49-F238E27FC236}">
                <a16:creationId xmlns:a16="http://schemas.microsoft.com/office/drawing/2014/main" id="{8BF21F65-7AF5-61A2-0F76-D8A0B56A382B}"/>
              </a:ext>
            </a:extLst>
          </p:cNvPr>
          <p:cNvSpPr/>
          <p:nvPr/>
        </p:nvSpPr>
        <p:spPr>
          <a:xfrm>
            <a:off x="1276021" y="2492030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718;p34">
            <a:extLst>
              <a:ext uri="{FF2B5EF4-FFF2-40B4-BE49-F238E27FC236}">
                <a16:creationId xmlns:a16="http://schemas.microsoft.com/office/drawing/2014/main" id="{8BF21F65-7AF5-61A2-0F76-D8A0B56A382B}"/>
              </a:ext>
            </a:extLst>
          </p:cNvPr>
          <p:cNvSpPr/>
          <p:nvPr/>
        </p:nvSpPr>
        <p:spPr>
          <a:xfrm>
            <a:off x="1276021" y="2702068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718;p34">
            <a:extLst>
              <a:ext uri="{FF2B5EF4-FFF2-40B4-BE49-F238E27FC236}">
                <a16:creationId xmlns:a16="http://schemas.microsoft.com/office/drawing/2014/main" id="{8BF21F65-7AF5-61A2-0F76-D8A0B56A382B}"/>
              </a:ext>
            </a:extLst>
          </p:cNvPr>
          <p:cNvSpPr/>
          <p:nvPr/>
        </p:nvSpPr>
        <p:spPr>
          <a:xfrm>
            <a:off x="1276021" y="2912106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718;p34">
            <a:extLst>
              <a:ext uri="{FF2B5EF4-FFF2-40B4-BE49-F238E27FC236}">
                <a16:creationId xmlns:a16="http://schemas.microsoft.com/office/drawing/2014/main" id="{8BF21F65-7AF5-61A2-0F76-D8A0B56A382B}"/>
              </a:ext>
            </a:extLst>
          </p:cNvPr>
          <p:cNvSpPr/>
          <p:nvPr/>
        </p:nvSpPr>
        <p:spPr>
          <a:xfrm>
            <a:off x="1276021" y="3122144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718;p34">
            <a:extLst>
              <a:ext uri="{FF2B5EF4-FFF2-40B4-BE49-F238E27FC236}">
                <a16:creationId xmlns:a16="http://schemas.microsoft.com/office/drawing/2014/main" id="{8BF21F65-7AF5-61A2-0F76-D8A0B56A382B}"/>
              </a:ext>
            </a:extLst>
          </p:cNvPr>
          <p:cNvSpPr/>
          <p:nvPr/>
        </p:nvSpPr>
        <p:spPr>
          <a:xfrm>
            <a:off x="1276021" y="3946180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718;p34">
            <a:extLst>
              <a:ext uri="{FF2B5EF4-FFF2-40B4-BE49-F238E27FC236}">
                <a16:creationId xmlns:a16="http://schemas.microsoft.com/office/drawing/2014/main" id="{8BF21F65-7AF5-61A2-0F76-D8A0B56A382B}"/>
              </a:ext>
            </a:extLst>
          </p:cNvPr>
          <p:cNvSpPr/>
          <p:nvPr/>
        </p:nvSpPr>
        <p:spPr>
          <a:xfrm>
            <a:off x="1276021" y="4136680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5677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7268EAD-135D-4791-CD32-C5D6D2ED1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30" y="175560"/>
            <a:ext cx="8836270" cy="479237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9E91256-9B06-A49D-8116-DA6762744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00" y="248550"/>
            <a:ext cx="1128000" cy="11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69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adroTexto 25">
            <a:extLst>
              <a:ext uri="{FF2B5EF4-FFF2-40B4-BE49-F238E27FC236}">
                <a16:creationId xmlns:a16="http://schemas.microsoft.com/office/drawing/2014/main" id="{EE02BC39-B8BF-6ED0-B827-CFCDABE6394D}"/>
              </a:ext>
            </a:extLst>
          </p:cNvPr>
          <p:cNvSpPr txBox="1"/>
          <p:nvPr/>
        </p:nvSpPr>
        <p:spPr>
          <a:xfrm>
            <a:off x="3099849" y="385552"/>
            <a:ext cx="350668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>
                <a:solidFill>
                  <a:srgbClr val="434343"/>
                </a:solidFill>
                <a:latin typeface="Montserrat ExtraBold"/>
                <a:sym typeface="Montserrat ExtraBold"/>
              </a:rPr>
              <a:t>Representación de los Datos</a:t>
            </a:r>
            <a:endParaRPr lang="es-ES" sz="1600" dirty="0">
              <a:solidFill>
                <a:srgbClr val="434343"/>
              </a:solidFill>
              <a:latin typeface="Montserrat ExtraBold"/>
              <a:sym typeface="Montserrat ExtraBold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984E659-2120-8E93-7FBD-0A6F8537190A}"/>
              </a:ext>
            </a:extLst>
          </p:cNvPr>
          <p:cNvSpPr/>
          <p:nvPr/>
        </p:nvSpPr>
        <p:spPr>
          <a:xfrm>
            <a:off x="326926" y="1469446"/>
            <a:ext cx="758042" cy="3269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status</a:t>
            </a:r>
            <a:endParaRPr lang="es-CL" sz="1000" dirty="0">
              <a:solidFill>
                <a:schemeClr val="tx1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1A4505C-BA16-BBFF-28C9-4ADC1AA8D43D}"/>
              </a:ext>
            </a:extLst>
          </p:cNvPr>
          <p:cNvSpPr/>
          <p:nvPr/>
        </p:nvSpPr>
        <p:spPr>
          <a:xfrm>
            <a:off x="305665" y="4298864"/>
            <a:ext cx="1435007" cy="3269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>
                <a:solidFill>
                  <a:schemeClr val="tx1"/>
                </a:solidFill>
              </a:rPr>
              <a:t>emergency_category</a:t>
            </a:r>
            <a:endParaRPr lang="es-CL" sz="1050" dirty="0">
              <a:solidFill>
                <a:schemeClr val="tx1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8436961-4E9E-A39C-4B6F-4F29B7CE5961}"/>
              </a:ext>
            </a:extLst>
          </p:cNvPr>
          <p:cNvSpPr/>
          <p:nvPr/>
        </p:nvSpPr>
        <p:spPr>
          <a:xfrm>
            <a:off x="1234731" y="2408295"/>
            <a:ext cx="1154680" cy="3269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err="1">
                <a:solidFill>
                  <a:schemeClr val="tx1"/>
                </a:solidFill>
              </a:rPr>
              <a:t>type_user</a:t>
            </a:r>
            <a:endParaRPr lang="es-CL" sz="1000" dirty="0">
              <a:solidFill>
                <a:schemeClr val="tx1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274C2EE-2405-791A-ECF0-05C7C374A8DD}"/>
              </a:ext>
            </a:extLst>
          </p:cNvPr>
          <p:cNvSpPr/>
          <p:nvPr/>
        </p:nvSpPr>
        <p:spPr>
          <a:xfrm>
            <a:off x="1582287" y="3443721"/>
            <a:ext cx="1154680" cy="3269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err="1">
                <a:solidFill>
                  <a:schemeClr val="tx1"/>
                </a:solidFill>
              </a:rPr>
              <a:t>emergency</a:t>
            </a:r>
            <a:endParaRPr lang="es-CL" sz="1000" dirty="0">
              <a:solidFill>
                <a:schemeClr val="tx1"/>
              </a:solidFill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E320D71-C115-EB0F-5592-675DA0F7E2D6}"/>
              </a:ext>
            </a:extLst>
          </p:cNvPr>
          <p:cNvSpPr/>
          <p:nvPr/>
        </p:nvSpPr>
        <p:spPr>
          <a:xfrm>
            <a:off x="4200244" y="4028432"/>
            <a:ext cx="1154680" cy="2768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err="1">
                <a:solidFill>
                  <a:schemeClr val="tx1"/>
                </a:solidFill>
              </a:rPr>
              <a:t>certificate</a:t>
            </a:r>
            <a:endParaRPr lang="es-CL" sz="1000" dirty="0">
              <a:solidFill>
                <a:schemeClr val="tx1"/>
              </a:solidFill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2B9BA116-DA3C-A857-953D-DBFA46C4C7BA}"/>
              </a:ext>
            </a:extLst>
          </p:cNvPr>
          <p:cNvSpPr/>
          <p:nvPr/>
        </p:nvSpPr>
        <p:spPr>
          <a:xfrm>
            <a:off x="5301692" y="2961095"/>
            <a:ext cx="1154680" cy="3385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err="1">
                <a:solidFill>
                  <a:schemeClr val="tx1"/>
                </a:solidFill>
              </a:rPr>
              <a:t>common_area</a:t>
            </a:r>
            <a:endParaRPr lang="es-CL" sz="1000" dirty="0">
              <a:solidFill>
                <a:schemeClr val="tx1"/>
              </a:solidFill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3479DE2-B7F8-29A1-B930-10FE3D0D464A}"/>
              </a:ext>
            </a:extLst>
          </p:cNvPr>
          <p:cNvSpPr/>
          <p:nvPr/>
        </p:nvSpPr>
        <p:spPr>
          <a:xfrm>
            <a:off x="2665859" y="4057764"/>
            <a:ext cx="1154680" cy="2768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err="1">
                <a:solidFill>
                  <a:schemeClr val="tx1"/>
                </a:solidFill>
              </a:rPr>
              <a:t>reservation</a:t>
            </a:r>
            <a:endParaRPr lang="es-CL" sz="1000" dirty="0">
              <a:solidFill>
                <a:schemeClr val="tx1"/>
              </a:solidFill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A36AEDB2-6D16-75BC-EBCD-CA3FDE8F479F}"/>
              </a:ext>
            </a:extLst>
          </p:cNvPr>
          <p:cNvSpPr/>
          <p:nvPr/>
        </p:nvSpPr>
        <p:spPr>
          <a:xfrm>
            <a:off x="5824262" y="4026947"/>
            <a:ext cx="1154680" cy="3385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exception_days</a:t>
            </a:r>
            <a:endParaRPr lang="es-CL" sz="1100" dirty="0">
              <a:solidFill>
                <a:schemeClr val="tx1"/>
              </a:solidFill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23B1CB2D-F577-B8A4-E284-B5323EE4A583}"/>
              </a:ext>
            </a:extLst>
          </p:cNvPr>
          <p:cNvSpPr/>
          <p:nvPr/>
        </p:nvSpPr>
        <p:spPr>
          <a:xfrm>
            <a:off x="6573024" y="2476588"/>
            <a:ext cx="1154680" cy="3269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err="1">
                <a:solidFill>
                  <a:schemeClr val="tx1"/>
                </a:solidFill>
              </a:rPr>
              <a:t>bank_account</a:t>
            </a:r>
            <a:endParaRPr lang="es-CL" sz="1000" dirty="0">
              <a:solidFill>
                <a:schemeClr val="tx1"/>
              </a:solidFill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62AE803C-D006-7CDC-156F-9E443EC386DF}"/>
              </a:ext>
            </a:extLst>
          </p:cNvPr>
          <p:cNvSpPr/>
          <p:nvPr/>
        </p:nvSpPr>
        <p:spPr>
          <a:xfrm>
            <a:off x="7890869" y="2207202"/>
            <a:ext cx="1154680" cy="3269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err="1">
                <a:solidFill>
                  <a:schemeClr val="tx1"/>
                </a:solidFill>
              </a:rPr>
              <a:t>region</a:t>
            </a:r>
            <a:endParaRPr lang="es-CL" sz="1000" dirty="0">
              <a:solidFill>
                <a:schemeClr val="tx1"/>
              </a:solidFill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4F3EFF01-C68D-5CAC-DFFC-9B6A35D8A3C7}"/>
              </a:ext>
            </a:extLst>
          </p:cNvPr>
          <p:cNvSpPr/>
          <p:nvPr/>
        </p:nvSpPr>
        <p:spPr>
          <a:xfrm>
            <a:off x="7283373" y="1198329"/>
            <a:ext cx="1154680" cy="3269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err="1">
                <a:solidFill>
                  <a:schemeClr val="tx1"/>
                </a:solidFill>
              </a:rPr>
              <a:t>commune</a:t>
            </a:r>
            <a:endParaRPr lang="es-CL" sz="1000" dirty="0">
              <a:solidFill>
                <a:schemeClr val="tx1"/>
              </a:solidFill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41C01EFD-8D1D-42DF-4F6A-EFA4C1B88494}"/>
              </a:ext>
            </a:extLst>
          </p:cNvPr>
          <p:cNvSpPr/>
          <p:nvPr/>
        </p:nvSpPr>
        <p:spPr>
          <a:xfrm>
            <a:off x="3261226" y="2682900"/>
            <a:ext cx="1741166" cy="3815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err="1">
                <a:solidFill>
                  <a:schemeClr val="tx1"/>
                </a:solidFill>
              </a:rPr>
              <a:t>user_neighborhood_board</a:t>
            </a:r>
            <a:endParaRPr lang="es-CL" sz="1000" dirty="0">
              <a:solidFill>
                <a:schemeClr val="tx1"/>
              </a:solidFill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D2723018-BBAC-611C-0270-F57170E6218B}"/>
              </a:ext>
            </a:extLst>
          </p:cNvPr>
          <p:cNvSpPr/>
          <p:nvPr/>
        </p:nvSpPr>
        <p:spPr>
          <a:xfrm>
            <a:off x="4964064" y="1722364"/>
            <a:ext cx="1461461" cy="3815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err="1">
                <a:solidFill>
                  <a:schemeClr val="tx1"/>
                </a:solidFill>
              </a:rPr>
              <a:t>neighborhood_board</a:t>
            </a:r>
            <a:endParaRPr lang="es-CL" sz="1000" dirty="0">
              <a:solidFill>
                <a:schemeClr val="tx1"/>
              </a:solidFill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5F44555C-0FCB-15B2-0486-57F77AD70E1D}"/>
              </a:ext>
            </a:extLst>
          </p:cNvPr>
          <p:cNvSpPr/>
          <p:nvPr/>
        </p:nvSpPr>
        <p:spPr>
          <a:xfrm>
            <a:off x="2267162" y="1657796"/>
            <a:ext cx="933310" cy="3385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>
                <a:solidFill>
                  <a:schemeClr val="tx1"/>
                </a:solidFill>
              </a:rPr>
              <a:t>users</a:t>
            </a:r>
            <a:endParaRPr lang="es-CL" sz="1100" dirty="0">
              <a:solidFill>
                <a:schemeClr val="tx1"/>
              </a:solidFill>
            </a:endParaRPr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4449E61C-F3F3-6E95-F856-9F514F216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538301" flipH="1">
            <a:off x="3239343" y="1866006"/>
            <a:ext cx="693710" cy="693710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9CBB6751-9991-2D26-22BF-083E86928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168246">
            <a:off x="4260439" y="1914472"/>
            <a:ext cx="570701" cy="570701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958631D0-D684-777C-47EC-D2D13F33F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801481">
            <a:off x="5324326" y="2217778"/>
            <a:ext cx="669657" cy="669657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E19089E8-724A-FE49-C700-95832A602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054765">
            <a:off x="6495387" y="1189450"/>
            <a:ext cx="635135" cy="635135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1AACFC17-1B7A-1B01-F918-F2B1B5A03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570227">
            <a:off x="7989668" y="1598028"/>
            <a:ext cx="570701" cy="570701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623CE5D3-467D-E0A5-13F0-8E08AF33A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340670">
            <a:off x="6519365" y="1855210"/>
            <a:ext cx="570701" cy="570701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6456B2C6-D54D-DFE7-D287-D964C9B21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801481">
            <a:off x="5990422" y="3366625"/>
            <a:ext cx="570701" cy="570701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7E9E2AED-5FD2-E7DE-13EB-2B223683A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862585" flipH="1">
            <a:off x="2460416" y="2288895"/>
            <a:ext cx="693710" cy="693710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0017BE23-EB1A-D46C-6A66-8C89E79D6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138583" flipH="1">
            <a:off x="2398365" y="2829748"/>
            <a:ext cx="693710" cy="693710"/>
          </a:xfrm>
          <a:prstGeom prst="rect">
            <a:avLst/>
          </a:prstGeom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F21B7871-6B9B-941A-314E-FAFCBF547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085480" flipH="1">
            <a:off x="3026133" y="3191621"/>
            <a:ext cx="693710" cy="693710"/>
          </a:xfrm>
          <a:prstGeom prst="rect">
            <a:avLst/>
          </a:prstGeom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27DD48E2-795B-8CCA-FA8A-583ED4DA7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514520">
            <a:off x="4350078" y="3191621"/>
            <a:ext cx="693710" cy="693710"/>
          </a:xfrm>
          <a:prstGeom prst="rect">
            <a:avLst/>
          </a:prstGeom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5DBF5A45-BFDB-9894-995B-C05DBED2D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138583" flipH="1">
            <a:off x="767121" y="3517405"/>
            <a:ext cx="693710" cy="69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48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7B6C96A4-355A-8164-6544-CD97E228F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>
            <a:extLst>
              <a:ext uri="{FF2B5EF4-FFF2-40B4-BE49-F238E27FC236}">
                <a16:creationId xmlns:a16="http://schemas.microsoft.com/office/drawing/2014/main" id="{D3B6E0A2-DEBF-256A-5DEB-AD1A7417E9B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658304" y="399340"/>
            <a:ext cx="1885696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Clr>
                <a:srgbClr val="000000"/>
              </a:buClr>
              <a:buFont typeface="Arial"/>
              <a:buNone/>
            </a:pPr>
            <a:r>
              <a:rPr lang="en" sz="1600" dirty="0">
                <a:solidFill>
                  <a:srgbClr val="434343"/>
                </a:solidFill>
                <a:cs typeface="Arial"/>
                <a:sym typeface="Arial"/>
              </a:rPr>
              <a:t>TECNOLOGÍAS</a:t>
            </a:r>
            <a:endParaRPr sz="1600" dirty="0">
              <a:solidFill>
                <a:srgbClr val="434343"/>
              </a:solidFill>
              <a:cs typeface="Arial"/>
              <a:sym typeface="Arial"/>
            </a:endParaRPr>
          </a:p>
        </p:txBody>
      </p:sp>
      <p:grpSp>
        <p:nvGrpSpPr>
          <p:cNvPr id="142" name="Google Shape;142;p15">
            <a:extLst>
              <a:ext uri="{FF2B5EF4-FFF2-40B4-BE49-F238E27FC236}">
                <a16:creationId xmlns:a16="http://schemas.microsoft.com/office/drawing/2014/main" id="{7C153918-5975-FDA2-F0CE-9DC8D03B22F6}"/>
              </a:ext>
            </a:extLst>
          </p:cNvPr>
          <p:cNvGrpSpPr/>
          <p:nvPr/>
        </p:nvGrpSpPr>
        <p:grpSpPr>
          <a:xfrm>
            <a:off x="732897" y="3217904"/>
            <a:ext cx="927302" cy="2083860"/>
            <a:chOff x="2449930" y="2556776"/>
            <a:chExt cx="1339065" cy="3009185"/>
          </a:xfrm>
        </p:grpSpPr>
        <p:sp>
          <p:nvSpPr>
            <p:cNvPr id="143" name="Google Shape;143;p15">
              <a:extLst>
                <a:ext uri="{FF2B5EF4-FFF2-40B4-BE49-F238E27FC236}">
                  <a16:creationId xmlns:a16="http://schemas.microsoft.com/office/drawing/2014/main" id="{34A5B558-DA39-BF09-7BCF-8A0E87012ED1}"/>
                </a:ext>
              </a:extLst>
            </p:cNvPr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>
              <a:extLst>
                <a:ext uri="{FF2B5EF4-FFF2-40B4-BE49-F238E27FC236}">
                  <a16:creationId xmlns:a16="http://schemas.microsoft.com/office/drawing/2014/main" id="{CF9E82BD-2FF1-9339-81F9-CD4084B7C6A2}"/>
                </a:ext>
              </a:extLst>
            </p:cNvPr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>
            <a:extLst>
              <a:ext uri="{FF2B5EF4-FFF2-40B4-BE49-F238E27FC236}">
                <a16:creationId xmlns:a16="http://schemas.microsoft.com/office/drawing/2014/main" id="{A01BE42A-29AD-40FC-153E-75D2E30749A4}"/>
              </a:ext>
            </a:extLst>
          </p:cNvPr>
          <p:cNvGrpSpPr/>
          <p:nvPr/>
        </p:nvGrpSpPr>
        <p:grpSpPr>
          <a:xfrm>
            <a:off x="-2" y="3587707"/>
            <a:ext cx="1282408" cy="1701863"/>
            <a:chOff x="1231043" y="3326737"/>
            <a:chExt cx="1851853" cy="2457564"/>
          </a:xfrm>
        </p:grpSpPr>
        <p:sp>
          <p:nvSpPr>
            <p:cNvPr id="146" name="Google Shape;146;p15">
              <a:extLst>
                <a:ext uri="{FF2B5EF4-FFF2-40B4-BE49-F238E27FC236}">
                  <a16:creationId xmlns:a16="http://schemas.microsoft.com/office/drawing/2014/main" id="{95E661EC-A583-1B79-FE82-9C7D3A5CF6FA}"/>
                </a:ext>
              </a:extLst>
            </p:cNvPr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>
              <a:extLst>
                <a:ext uri="{FF2B5EF4-FFF2-40B4-BE49-F238E27FC236}">
                  <a16:creationId xmlns:a16="http://schemas.microsoft.com/office/drawing/2014/main" id="{4A5C6C1C-4EC4-6B5E-19C4-F5A2B0F4844C}"/>
                </a:ext>
              </a:extLst>
            </p:cNvPr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Course: Introducción a la programación con Python">
            <a:extLst>
              <a:ext uri="{FF2B5EF4-FFF2-40B4-BE49-F238E27FC236}">
                <a16:creationId xmlns:a16="http://schemas.microsoft.com/office/drawing/2014/main" id="{9E9526B0-24E8-2F86-7492-879EC88F9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465" y="3109562"/>
            <a:ext cx="1827212" cy="61717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Qué es el framework Angular? - Inicionet">
            <a:extLst>
              <a:ext uri="{FF2B5EF4-FFF2-40B4-BE49-F238E27FC236}">
                <a16:creationId xmlns:a16="http://schemas.microsoft.com/office/drawing/2014/main" id="{AE83F1DB-5084-CA69-FAF1-87309BD1AC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327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2056" name="Picture 8" descr="Node.js: Understanding the Complexities of JavaScript's Powerful Ecosystem  | by Mack Oyler | Medium">
            <a:extLst>
              <a:ext uri="{FF2B5EF4-FFF2-40B4-BE49-F238E27FC236}">
                <a16:creationId xmlns:a16="http://schemas.microsoft.com/office/drawing/2014/main" id="{047D75D2-6672-594D-94C6-1EA31B0B0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783" y="1362560"/>
            <a:ext cx="1338262" cy="1004394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3ED1EDC-FEEC-45C4-98ED-476B326E76E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9429" t="17778" r="29911" b="20549"/>
          <a:stretch/>
        </p:blipFill>
        <p:spPr>
          <a:xfrm>
            <a:off x="5372375" y="2960559"/>
            <a:ext cx="902051" cy="684125"/>
          </a:xfrm>
          <a:prstGeom prst="roundRect">
            <a:avLst/>
          </a:prstGeom>
        </p:spPr>
      </p:pic>
      <p:pic>
        <p:nvPicPr>
          <p:cNvPr id="2060" name="Picture 12" descr="Visual Studio Code – Sep 2024 (version 1.94.2) (new version) – Gerardo  Rentería Blog">
            <a:extLst>
              <a:ext uri="{FF2B5EF4-FFF2-40B4-BE49-F238E27FC236}">
                <a16:creationId xmlns:a16="http://schemas.microsoft.com/office/drawing/2014/main" id="{DA29A58F-4762-DFEB-3E30-32A24784F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893" y="2174170"/>
            <a:ext cx="1214819" cy="62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Bootstrap 4. ¿Vale la pena actualizar? - SEOCOM - Agencia SEO y Marketing  Digital">
            <a:extLst>
              <a:ext uri="{FF2B5EF4-FFF2-40B4-BE49-F238E27FC236}">
                <a16:creationId xmlns:a16="http://schemas.microsoft.com/office/drawing/2014/main" id="{2CE9FC47-14E3-48C8-E43A-D466A78C1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79" y="1806333"/>
            <a:ext cx="779638" cy="63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10 trucos para migrar de Ionic 1 a Ionic 3 - TRBL Services">
            <a:extLst>
              <a:ext uri="{FF2B5EF4-FFF2-40B4-BE49-F238E27FC236}">
                <a16:creationId xmlns:a16="http://schemas.microsoft.com/office/drawing/2014/main" id="{2B953D57-F3F4-7457-291A-C4451B60E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280" y="1526154"/>
            <a:ext cx="1185927" cy="119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edis Explained in 5 Minutes [Ultimate Introduction Guide]">
            <a:extLst>
              <a:ext uri="{FF2B5EF4-FFF2-40B4-BE49-F238E27FC236}">
                <a16:creationId xmlns:a16="http://schemas.microsoft.com/office/drawing/2014/main" id="{8A1E7F71-20A3-B098-D7BD-22F9E58CC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3" t="29936" r="16486" b="33836"/>
          <a:stretch/>
        </p:blipFill>
        <p:spPr bwMode="auto">
          <a:xfrm>
            <a:off x="7129903" y="4292770"/>
            <a:ext cx="1540801" cy="54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Why PostgreSQL is the Most Popular Database? | by Oliver Foster |  Stackademic">
            <a:extLst>
              <a:ext uri="{FF2B5EF4-FFF2-40B4-BE49-F238E27FC236}">
                <a16:creationId xmlns:a16="http://schemas.microsoft.com/office/drawing/2014/main" id="{3E0100B2-955B-CA8E-75A0-BB6AE9C6A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124" y="3083057"/>
            <a:ext cx="1881414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My Maps – Información – Google Maps">
            <a:extLst>
              <a:ext uri="{FF2B5EF4-FFF2-40B4-BE49-F238E27FC236}">
                <a16:creationId xmlns:a16="http://schemas.microsoft.com/office/drawing/2014/main" id="{447A7DA1-433A-6155-F5ED-1AF146093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555" y="2075200"/>
            <a:ext cx="1079986" cy="1131274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Learning Angular Fundamentals (Getting Started with Basics) | by Instaily  Academy | Medium">
            <a:extLst>
              <a:ext uri="{FF2B5EF4-FFF2-40B4-BE49-F238E27FC236}">
                <a16:creationId xmlns:a16="http://schemas.microsoft.com/office/drawing/2014/main" id="{9E306411-3F7A-D09D-9736-E629052C2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055" y="1109680"/>
            <a:ext cx="1795361" cy="896534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 descr="Recuperar servidor linode eliminado por error, rebuild">
            <a:extLst>
              <a:ext uri="{FF2B5EF4-FFF2-40B4-BE49-F238E27FC236}">
                <a16:creationId xmlns:a16="http://schemas.microsoft.com/office/drawing/2014/main" id="{296CB48C-44FE-42EB-7B6A-1F0859FFEFB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48092" y="4224329"/>
            <a:ext cx="1885951" cy="681976"/>
          </a:xfrm>
          <a:prstGeom prst="rect">
            <a:avLst/>
          </a:prstGeom>
        </p:spPr>
      </p:pic>
      <p:pic>
        <p:nvPicPr>
          <p:cNvPr id="1026" name="Picture 2" descr="Docker Logo - símbolo, significado logotipo, historia, PNG">
            <a:extLst>
              <a:ext uri="{FF2B5EF4-FFF2-40B4-BE49-F238E27FC236}">
                <a16:creationId xmlns:a16="http://schemas.microsoft.com/office/drawing/2014/main" id="{3EF8BF39-D305-525B-84D3-E23C24CF3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44" y="4081954"/>
            <a:ext cx="1902480" cy="107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Visual C++ - Wikipedia">
            <a:extLst>
              <a:ext uri="{FF2B5EF4-FFF2-40B4-BE49-F238E27FC236}">
                <a16:creationId xmlns:a16="http://schemas.microsoft.com/office/drawing/2014/main" id="{14A89E77-AA99-53E1-A792-1177CBDC7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176" y="1217009"/>
            <a:ext cx="764254" cy="76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043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adroTexto 20"/>
          <p:cNvSpPr txBox="1"/>
          <p:nvPr/>
        </p:nvSpPr>
        <p:spPr>
          <a:xfrm>
            <a:off x="1620297" y="1206550"/>
            <a:ext cx="764779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Aprobación automática del certificado de residencia</a:t>
            </a:r>
          </a:p>
          <a:p>
            <a:endParaRPr lang="es-C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Especificación de “Términos y Condiciones”</a:t>
            </a:r>
          </a:p>
          <a:p>
            <a:endParaRPr lang="es-C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Implementación de auditorías y registros sobre tratamiento de datos sensibles</a:t>
            </a:r>
          </a:p>
          <a:p>
            <a:endParaRPr lang="es-C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Aumentar tipos de gráficos disponibles </a:t>
            </a:r>
          </a:p>
          <a:p>
            <a:endParaRPr lang="es-C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Compatibilidad con </a:t>
            </a:r>
            <a:r>
              <a:rPr lang="es-CL" dirty="0" err="1">
                <a:latin typeface="Calibri" panose="020F0502020204030204" pitchFamily="34" charset="0"/>
                <a:cs typeface="Calibri" panose="020F0502020204030204" pitchFamily="34" charset="0"/>
              </a:rPr>
              <a:t>iOS</a:t>
            </a:r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s-C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Expansión a más unidades vecinales a nivel regional</a:t>
            </a:r>
          </a:p>
          <a:p>
            <a:endParaRPr lang="es-C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Administración con permisos de </a:t>
            </a:r>
            <a:r>
              <a:rPr lang="es-CL" dirty="0" err="1">
                <a:latin typeface="Calibri" panose="020F0502020204030204" pitchFamily="34" charset="0"/>
                <a:cs typeface="Calibri" panose="020F0502020204030204" pitchFamily="34" charset="0"/>
              </a:rPr>
              <a:t>superusuario</a:t>
            </a:r>
            <a:endParaRPr lang="es-C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C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CL" dirty="0">
                <a:latin typeface="Calibri" panose="020F0502020204030204" pitchFamily="34" charset="0"/>
                <a:cs typeface="Calibri" panose="020F0502020204030204" pitchFamily="34" charset="0"/>
              </a:rPr>
              <a:t>Personalización de datos y foto del usuario</a:t>
            </a:r>
          </a:p>
        </p:txBody>
      </p:sp>
      <p:sp>
        <p:nvSpPr>
          <p:cNvPr id="22" name="Google Shape;152;p16">
            <a:extLst>
              <a:ext uri="{FF2B5EF4-FFF2-40B4-BE49-F238E27FC236}">
                <a16:creationId xmlns:a16="http://schemas.microsoft.com/office/drawing/2014/main" id="{4FF35707-8E2E-F8B4-4EE7-A983D3B005A8}"/>
              </a:ext>
            </a:extLst>
          </p:cNvPr>
          <p:cNvSpPr txBox="1">
            <a:spLocks noGrp="1"/>
          </p:cNvSpPr>
          <p:nvPr>
            <p:ph type="ctrTitle" idx="15"/>
          </p:nvPr>
        </p:nvSpPr>
        <p:spPr>
          <a:xfrm>
            <a:off x="3323030" y="351961"/>
            <a:ext cx="2491114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600" dirty="0">
                <a:solidFill>
                  <a:srgbClr val="434343"/>
                </a:solidFill>
              </a:rPr>
              <a:t>Mejoras </a:t>
            </a:r>
            <a:r>
              <a:rPr lang="en" sz="1600">
                <a:solidFill>
                  <a:srgbClr val="434343"/>
                </a:solidFill>
              </a:rPr>
              <a:t>a Futuro</a:t>
            </a:r>
            <a:endParaRPr lang="en" sz="1600" dirty="0">
              <a:solidFill>
                <a:srgbClr val="434343"/>
              </a:solidFill>
            </a:endParaRPr>
          </a:p>
        </p:txBody>
      </p:sp>
      <p:sp>
        <p:nvSpPr>
          <p:cNvPr id="23" name="Google Shape;1718;p34">
            <a:extLst>
              <a:ext uri="{FF2B5EF4-FFF2-40B4-BE49-F238E27FC236}">
                <a16:creationId xmlns:a16="http://schemas.microsoft.com/office/drawing/2014/main" id="{94C7463A-364B-BF6F-E8F7-CB7D5A1ADF97}"/>
              </a:ext>
            </a:extLst>
          </p:cNvPr>
          <p:cNvSpPr/>
          <p:nvPr/>
        </p:nvSpPr>
        <p:spPr>
          <a:xfrm>
            <a:off x="1385395" y="1299522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718;p34">
            <a:extLst>
              <a:ext uri="{FF2B5EF4-FFF2-40B4-BE49-F238E27FC236}">
                <a16:creationId xmlns:a16="http://schemas.microsoft.com/office/drawing/2014/main" id="{36A34A93-5FA4-9614-7348-CA3D9E58F447}"/>
              </a:ext>
            </a:extLst>
          </p:cNvPr>
          <p:cNvSpPr/>
          <p:nvPr/>
        </p:nvSpPr>
        <p:spPr>
          <a:xfrm>
            <a:off x="1385395" y="1769159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718;p34">
            <a:extLst>
              <a:ext uri="{FF2B5EF4-FFF2-40B4-BE49-F238E27FC236}">
                <a16:creationId xmlns:a16="http://schemas.microsoft.com/office/drawing/2014/main" id="{22EB2EC9-C70F-FDA7-E102-94C995169994}"/>
              </a:ext>
            </a:extLst>
          </p:cNvPr>
          <p:cNvSpPr/>
          <p:nvPr/>
        </p:nvSpPr>
        <p:spPr>
          <a:xfrm>
            <a:off x="1385395" y="2201220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718;p34">
            <a:extLst>
              <a:ext uri="{FF2B5EF4-FFF2-40B4-BE49-F238E27FC236}">
                <a16:creationId xmlns:a16="http://schemas.microsoft.com/office/drawing/2014/main" id="{3482BC18-7188-B2E2-3362-EDA1DD60A24A}"/>
              </a:ext>
            </a:extLst>
          </p:cNvPr>
          <p:cNvSpPr/>
          <p:nvPr/>
        </p:nvSpPr>
        <p:spPr>
          <a:xfrm>
            <a:off x="1385395" y="2624327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718;p34">
            <a:extLst>
              <a:ext uri="{FF2B5EF4-FFF2-40B4-BE49-F238E27FC236}">
                <a16:creationId xmlns:a16="http://schemas.microsoft.com/office/drawing/2014/main" id="{89389749-7527-F525-D5FD-2B04D801ACAF}"/>
              </a:ext>
            </a:extLst>
          </p:cNvPr>
          <p:cNvSpPr/>
          <p:nvPr/>
        </p:nvSpPr>
        <p:spPr>
          <a:xfrm>
            <a:off x="1385395" y="3047434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174;p16">
            <a:extLst>
              <a:ext uri="{FF2B5EF4-FFF2-40B4-BE49-F238E27FC236}">
                <a16:creationId xmlns:a16="http://schemas.microsoft.com/office/drawing/2014/main" id="{885C39A9-1582-C68E-D9EA-19DAD52C564B}"/>
              </a:ext>
            </a:extLst>
          </p:cNvPr>
          <p:cNvGrpSpPr/>
          <p:nvPr/>
        </p:nvGrpSpPr>
        <p:grpSpPr>
          <a:xfrm>
            <a:off x="8229646" y="3183594"/>
            <a:ext cx="1038447" cy="2176554"/>
            <a:chOff x="2106350" y="2477950"/>
            <a:chExt cx="872425" cy="1828576"/>
          </a:xfrm>
        </p:grpSpPr>
        <p:sp>
          <p:nvSpPr>
            <p:cNvPr id="29" name="Google Shape;175;p16">
              <a:extLst>
                <a:ext uri="{FF2B5EF4-FFF2-40B4-BE49-F238E27FC236}">
                  <a16:creationId xmlns:a16="http://schemas.microsoft.com/office/drawing/2014/main" id="{764599F2-5689-7E6D-623D-59D3FDE1F82C}"/>
                </a:ext>
              </a:extLst>
            </p:cNvPr>
            <p:cNvSpPr/>
            <p:nvPr/>
          </p:nvSpPr>
          <p:spPr>
            <a:xfrm>
              <a:off x="2106350" y="2477950"/>
              <a:ext cx="872425" cy="1131600"/>
            </a:xfrm>
            <a:custGeom>
              <a:avLst/>
              <a:gdLst/>
              <a:ahLst/>
              <a:cxnLst/>
              <a:rect l="l" t="t" r="r" b="b"/>
              <a:pathLst>
                <a:path w="34897" h="45264" extrusionOk="0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6;p16">
              <a:extLst>
                <a:ext uri="{FF2B5EF4-FFF2-40B4-BE49-F238E27FC236}">
                  <a16:creationId xmlns:a16="http://schemas.microsoft.com/office/drawing/2014/main" id="{B988974C-E9B5-B40D-C19B-50554203B765}"/>
                </a:ext>
              </a:extLst>
            </p:cNvPr>
            <p:cNvSpPr/>
            <p:nvPr/>
          </p:nvSpPr>
          <p:spPr>
            <a:xfrm>
              <a:off x="2366600" y="3007376"/>
              <a:ext cx="343900" cy="1299150"/>
            </a:xfrm>
            <a:custGeom>
              <a:avLst/>
              <a:gdLst/>
              <a:ahLst/>
              <a:cxnLst/>
              <a:rect l="l" t="t" r="r" b="b"/>
              <a:pathLst>
                <a:path w="13756" h="51966" extrusionOk="0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177;p16">
            <a:extLst>
              <a:ext uri="{FF2B5EF4-FFF2-40B4-BE49-F238E27FC236}">
                <a16:creationId xmlns:a16="http://schemas.microsoft.com/office/drawing/2014/main" id="{DB8F31EB-F7F7-7DEF-B085-F57ECF11FCB8}"/>
              </a:ext>
            </a:extLst>
          </p:cNvPr>
          <p:cNvGrpSpPr/>
          <p:nvPr/>
        </p:nvGrpSpPr>
        <p:grpSpPr>
          <a:xfrm>
            <a:off x="8084918" y="4138811"/>
            <a:ext cx="755602" cy="1299808"/>
            <a:chOff x="5609750" y="3138575"/>
            <a:chExt cx="634800" cy="1092000"/>
          </a:xfrm>
        </p:grpSpPr>
        <p:sp>
          <p:nvSpPr>
            <p:cNvPr id="32" name="Google Shape;178;p16">
              <a:extLst>
                <a:ext uri="{FF2B5EF4-FFF2-40B4-BE49-F238E27FC236}">
                  <a16:creationId xmlns:a16="http://schemas.microsoft.com/office/drawing/2014/main" id="{45A1433D-D3DD-3789-2FC5-57D27C8DE614}"/>
                </a:ext>
              </a:extLst>
            </p:cNvPr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9;p16">
              <a:extLst>
                <a:ext uri="{FF2B5EF4-FFF2-40B4-BE49-F238E27FC236}">
                  <a16:creationId xmlns:a16="http://schemas.microsoft.com/office/drawing/2014/main" id="{1596143F-AE3D-005E-17F5-A2FBF3C93042}"/>
                </a:ext>
              </a:extLst>
            </p:cNvPr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718;p34">
            <a:extLst>
              <a:ext uri="{FF2B5EF4-FFF2-40B4-BE49-F238E27FC236}">
                <a16:creationId xmlns:a16="http://schemas.microsoft.com/office/drawing/2014/main" id="{24EDFAD8-A4AB-B0D0-592A-CF6E417F4DB9}"/>
              </a:ext>
            </a:extLst>
          </p:cNvPr>
          <p:cNvSpPr/>
          <p:nvPr/>
        </p:nvSpPr>
        <p:spPr>
          <a:xfrm>
            <a:off x="1385395" y="3470541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718;p34">
            <a:extLst>
              <a:ext uri="{FF2B5EF4-FFF2-40B4-BE49-F238E27FC236}">
                <a16:creationId xmlns:a16="http://schemas.microsoft.com/office/drawing/2014/main" id="{F6D50DC4-A793-3178-2C7B-E3517F70B547}"/>
              </a:ext>
            </a:extLst>
          </p:cNvPr>
          <p:cNvSpPr/>
          <p:nvPr/>
        </p:nvSpPr>
        <p:spPr>
          <a:xfrm>
            <a:off x="1379281" y="3893648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718;p34">
            <a:extLst>
              <a:ext uri="{FF2B5EF4-FFF2-40B4-BE49-F238E27FC236}">
                <a16:creationId xmlns:a16="http://schemas.microsoft.com/office/drawing/2014/main" id="{D2181C51-2F93-275F-CBA6-FEE28BEFFDD0}"/>
              </a:ext>
            </a:extLst>
          </p:cNvPr>
          <p:cNvSpPr/>
          <p:nvPr/>
        </p:nvSpPr>
        <p:spPr>
          <a:xfrm>
            <a:off x="1379281" y="4325709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86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F844A76-EEB8-E6C3-0C08-82C688CB0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4655818" y="632265"/>
            <a:ext cx="4960617" cy="720090"/>
          </a:xfrm>
        </p:spPr>
        <p:txBody>
          <a:bodyPr/>
          <a:lstStyle/>
          <a:p>
            <a:r>
              <a:rPr lang="es-CL"/>
              <a:t>Demostración</a:t>
            </a:r>
            <a:endParaRPr lang="es-CL" dirty="0"/>
          </a:p>
        </p:txBody>
      </p:sp>
      <p:grpSp>
        <p:nvGrpSpPr>
          <p:cNvPr id="6" name="Google Shape;2743;p37">
            <a:extLst>
              <a:ext uri="{FF2B5EF4-FFF2-40B4-BE49-F238E27FC236}">
                <a16:creationId xmlns:a16="http://schemas.microsoft.com/office/drawing/2014/main" id="{6A4EFC70-C111-1BAF-AB0C-C4782F758C28}"/>
              </a:ext>
            </a:extLst>
          </p:cNvPr>
          <p:cNvGrpSpPr/>
          <p:nvPr/>
        </p:nvGrpSpPr>
        <p:grpSpPr>
          <a:xfrm>
            <a:off x="6842452" y="1905000"/>
            <a:ext cx="853748" cy="1785935"/>
            <a:chOff x="5980250" y="1255500"/>
            <a:chExt cx="1400400" cy="3456875"/>
          </a:xfrm>
        </p:grpSpPr>
        <p:sp>
          <p:nvSpPr>
            <p:cNvPr id="7" name="Google Shape;2744;p37">
              <a:extLst>
                <a:ext uri="{FF2B5EF4-FFF2-40B4-BE49-F238E27FC236}">
                  <a16:creationId xmlns:a16="http://schemas.microsoft.com/office/drawing/2014/main" id="{434D131C-14D2-3BFC-B76B-DA8F1EA5283A}"/>
                </a:ext>
              </a:extLst>
            </p:cNvPr>
            <p:cNvSpPr/>
            <p:nvPr/>
          </p:nvSpPr>
          <p:spPr>
            <a:xfrm>
              <a:off x="6180575" y="4598800"/>
              <a:ext cx="1200075" cy="113575"/>
            </a:xfrm>
            <a:custGeom>
              <a:avLst/>
              <a:gdLst/>
              <a:ahLst/>
              <a:cxnLst/>
              <a:rect l="l" t="t" r="r" b="b"/>
              <a:pathLst>
                <a:path w="48003" h="4543" extrusionOk="0">
                  <a:moveTo>
                    <a:pt x="24001" y="0"/>
                  </a:moveTo>
                  <a:cubicBezTo>
                    <a:pt x="10747" y="0"/>
                    <a:pt x="0" y="1016"/>
                    <a:pt x="0" y="2271"/>
                  </a:cubicBezTo>
                  <a:cubicBezTo>
                    <a:pt x="0" y="3525"/>
                    <a:pt x="10747" y="4542"/>
                    <a:pt x="24001" y="4542"/>
                  </a:cubicBezTo>
                  <a:cubicBezTo>
                    <a:pt x="37258" y="4542"/>
                    <a:pt x="48003" y="3525"/>
                    <a:pt x="48003" y="2271"/>
                  </a:cubicBezTo>
                  <a:cubicBezTo>
                    <a:pt x="48003" y="1016"/>
                    <a:pt x="37258" y="0"/>
                    <a:pt x="240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45;p37">
              <a:extLst>
                <a:ext uri="{FF2B5EF4-FFF2-40B4-BE49-F238E27FC236}">
                  <a16:creationId xmlns:a16="http://schemas.microsoft.com/office/drawing/2014/main" id="{AE0C3FBF-C19E-1890-5342-849C650B8041}"/>
                </a:ext>
              </a:extLst>
            </p:cNvPr>
            <p:cNvSpPr/>
            <p:nvPr/>
          </p:nvSpPr>
          <p:spPr>
            <a:xfrm>
              <a:off x="6553025" y="1871275"/>
              <a:ext cx="133100" cy="143575"/>
            </a:xfrm>
            <a:custGeom>
              <a:avLst/>
              <a:gdLst/>
              <a:ahLst/>
              <a:cxnLst/>
              <a:rect l="l" t="t" r="r" b="b"/>
              <a:pathLst>
                <a:path w="5324" h="5743" extrusionOk="0">
                  <a:moveTo>
                    <a:pt x="3570" y="0"/>
                  </a:moveTo>
                  <a:cubicBezTo>
                    <a:pt x="3473" y="0"/>
                    <a:pt x="3355" y="17"/>
                    <a:pt x="3214" y="53"/>
                  </a:cubicBezTo>
                  <a:cubicBezTo>
                    <a:pt x="513" y="740"/>
                    <a:pt x="101" y="5600"/>
                    <a:pt x="1" y="5742"/>
                  </a:cubicBezTo>
                  <a:lnTo>
                    <a:pt x="101" y="5602"/>
                  </a:lnTo>
                  <a:cubicBezTo>
                    <a:pt x="101" y="5602"/>
                    <a:pt x="5324" y="0"/>
                    <a:pt x="3570" y="0"/>
                  </a:cubicBezTo>
                  <a:close/>
                </a:path>
              </a:pathLst>
            </a:custGeom>
            <a:solidFill>
              <a:srgbClr val="89CE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46;p37">
              <a:extLst>
                <a:ext uri="{FF2B5EF4-FFF2-40B4-BE49-F238E27FC236}">
                  <a16:creationId xmlns:a16="http://schemas.microsoft.com/office/drawing/2014/main" id="{EFEA3CD9-916E-2E09-B160-7E5D98684A4E}"/>
                </a:ext>
              </a:extLst>
            </p:cNvPr>
            <p:cNvSpPr/>
            <p:nvPr/>
          </p:nvSpPr>
          <p:spPr>
            <a:xfrm>
              <a:off x="6499400" y="2158100"/>
              <a:ext cx="60475" cy="175600"/>
            </a:xfrm>
            <a:custGeom>
              <a:avLst/>
              <a:gdLst/>
              <a:ahLst/>
              <a:cxnLst/>
              <a:rect l="l" t="t" r="r" b="b"/>
              <a:pathLst>
                <a:path w="2419" h="7024" extrusionOk="0">
                  <a:moveTo>
                    <a:pt x="1161" y="1"/>
                  </a:moveTo>
                  <a:cubicBezTo>
                    <a:pt x="1161" y="1"/>
                    <a:pt x="360" y="5494"/>
                    <a:pt x="1" y="6483"/>
                  </a:cubicBezTo>
                  <a:lnTo>
                    <a:pt x="2418" y="7023"/>
                  </a:lnTo>
                  <a:lnTo>
                    <a:pt x="2418" y="7023"/>
                  </a:lnTo>
                  <a:lnTo>
                    <a:pt x="1161" y="1"/>
                  </a:lnTo>
                  <a:close/>
                </a:path>
              </a:pathLst>
            </a:custGeom>
            <a:solidFill>
              <a:srgbClr val="FDD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47;p37">
              <a:extLst>
                <a:ext uri="{FF2B5EF4-FFF2-40B4-BE49-F238E27FC236}">
                  <a16:creationId xmlns:a16="http://schemas.microsoft.com/office/drawing/2014/main" id="{D70AA7E1-C987-16CD-2404-4776070A4275}"/>
                </a:ext>
              </a:extLst>
            </p:cNvPr>
            <p:cNvSpPr/>
            <p:nvPr/>
          </p:nvSpPr>
          <p:spPr>
            <a:xfrm>
              <a:off x="5980250" y="2031750"/>
              <a:ext cx="484725" cy="264175"/>
            </a:xfrm>
            <a:custGeom>
              <a:avLst/>
              <a:gdLst/>
              <a:ahLst/>
              <a:cxnLst/>
              <a:rect l="l" t="t" r="r" b="b"/>
              <a:pathLst>
                <a:path w="19389" h="10567" extrusionOk="0">
                  <a:moveTo>
                    <a:pt x="1210" y="1"/>
                  </a:moveTo>
                  <a:lnTo>
                    <a:pt x="1" y="9448"/>
                  </a:lnTo>
                  <a:lnTo>
                    <a:pt x="19389" y="10566"/>
                  </a:lnTo>
                  <a:lnTo>
                    <a:pt x="19389" y="6617"/>
                  </a:lnTo>
                  <a:lnTo>
                    <a:pt x="1210" y="1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48;p37">
              <a:extLst>
                <a:ext uri="{FF2B5EF4-FFF2-40B4-BE49-F238E27FC236}">
                  <a16:creationId xmlns:a16="http://schemas.microsoft.com/office/drawing/2014/main" id="{C6DC0E1D-A126-67F7-DF1C-33B1E1E71463}"/>
                </a:ext>
              </a:extLst>
            </p:cNvPr>
            <p:cNvSpPr/>
            <p:nvPr/>
          </p:nvSpPr>
          <p:spPr>
            <a:xfrm>
              <a:off x="5993725" y="2026800"/>
              <a:ext cx="461100" cy="262575"/>
            </a:xfrm>
            <a:custGeom>
              <a:avLst/>
              <a:gdLst/>
              <a:ahLst/>
              <a:cxnLst/>
              <a:rect l="l" t="t" r="r" b="b"/>
              <a:pathLst>
                <a:path w="18444" h="10503" extrusionOk="0">
                  <a:moveTo>
                    <a:pt x="1313" y="1"/>
                  </a:moveTo>
                  <a:lnTo>
                    <a:pt x="0" y="9253"/>
                  </a:lnTo>
                  <a:lnTo>
                    <a:pt x="18194" y="10503"/>
                  </a:lnTo>
                  <a:lnTo>
                    <a:pt x="18443" y="6207"/>
                  </a:lnTo>
                  <a:lnTo>
                    <a:pt x="13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49;p37">
              <a:extLst>
                <a:ext uri="{FF2B5EF4-FFF2-40B4-BE49-F238E27FC236}">
                  <a16:creationId xmlns:a16="http://schemas.microsoft.com/office/drawing/2014/main" id="{09C454A2-4D58-273A-3162-FA7377CA3A0A}"/>
                </a:ext>
              </a:extLst>
            </p:cNvPr>
            <p:cNvSpPr/>
            <p:nvPr/>
          </p:nvSpPr>
          <p:spPr>
            <a:xfrm>
              <a:off x="6455375" y="3002950"/>
              <a:ext cx="628300" cy="1388050"/>
            </a:xfrm>
            <a:custGeom>
              <a:avLst/>
              <a:gdLst/>
              <a:ahLst/>
              <a:cxnLst/>
              <a:rect l="l" t="t" r="r" b="b"/>
              <a:pathLst>
                <a:path w="25132" h="55522" extrusionOk="0">
                  <a:moveTo>
                    <a:pt x="25112" y="51194"/>
                  </a:moveTo>
                  <a:cubicBezTo>
                    <a:pt x="25100" y="51194"/>
                    <a:pt x="25075" y="51431"/>
                    <a:pt x="25035" y="52136"/>
                  </a:cubicBezTo>
                  <a:lnTo>
                    <a:pt x="25035" y="52136"/>
                  </a:lnTo>
                  <a:cubicBezTo>
                    <a:pt x="25107" y="51936"/>
                    <a:pt x="25132" y="51194"/>
                    <a:pt x="25112" y="51194"/>
                  </a:cubicBezTo>
                  <a:close/>
                  <a:moveTo>
                    <a:pt x="15831" y="0"/>
                  </a:moveTo>
                  <a:cubicBezTo>
                    <a:pt x="10035" y="0"/>
                    <a:pt x="1139" y="3130"/>
                    <a:pt x="1139" y="3130"/>
                  </a:cubicBezTo>
                  <a:cubicBezTo>
                    <a:pt x="1173" y="5038"/>
                    <a:pt x="0" y="25052"/>
                    <a:pt x="2574" y="30782"/>
                  </a:cubicBezTo>
                  <a:cubicBezTo>
                    <a:pt x="5147" y="36510"/>
                    <a:pt x="20435" y="48903"/>
                    <a:pt x="20947" y="51750"/>
                  </a:cubicBezTo>
                  <a:cubicBezTo>
                    <a:pt x="21108" y="52641"/>
                    <a:pt x="21396" y="52878"/>
                    <a:pt x="21718" y="52878"/>
                  </a:cubicBezTo>
                  <a:cubicBezTo>
                    <a:pt x="22086" y="52878"/>
                    <a:pt x="22499" y="52569"/>
                    <a:pt x="22819" y="52569"/>
                  </a:cubicBezTo>
                  <a:cubicBezTo>
                    <a:pt x="23115" y="52569"/>
                    <a:pt x="23331" y="52834"/>
                    <a:pt x="23358" y="53855"/>
                  </a:cubicBezTo>
                  <a:cubicBezTo>
                    <a:pt x="23390" y="55023"/>
                    <a:pt x="23612" y="55521"/>
                    <a:pt x="23885" y="55521"/>
                  </a:cubicBezTo>
                  <a:cubicBezTo>
                    <a:pt x="24334" y="55521"/>
                    <a:pt x="24923" y="54169"/>
                    <a:pt x="25030" y="52230"/>
                  </a:cubicBezTo>
                  <a:cubicBezTo>
                    <a:pt x="25032" y="52198"/>
                    <a:pt x="25034" y="52166"/>
                    <a:pt x="25035" y="52136"/>
                  </a:cubicBezTo>
                  <a:lnTo>
                    <a:pt x="25035" y="52136"/>
                  </a:lnTo>
                  <a:cubicBezTo>
                    <a:pt x="25024" y="52167"/>
                    <a:pt x="25012" y="52184"/>
                    <a:pt x="24998" y="52184"/>
                  </a:cubicBezTo>
                  <a:cubicBezTo>
                    <a:pt x="24946" y="52184"/>
                    <a:pt x="24875" y="51904"/>
                    <a:pt x="24786" y="51045"/>
                  </a:cubicBezTo>
                  <a:cubicBezTo>
                    <a:pt x="24444" y="47750"/>
                    <a:pt x="22938" y="46746"/>
                    <a:pt x="17876" y="37687"/>
                  </a:cubicBezTo>
                  <a:cubicBezTo>
                    <a:pt x="15170" y="32842"/>
                    <a:pt x="10727" y="30184"/>
                    <a:pt x="10925" y="24726"/>
                  </a:cubicBezTo>
                  <a:cubicBezTo>
                    <a:pt x="11123" y="19270"/>
                    <a:pt x="20241" y="10172"/>
                    <a:pt x="20698" y="3130"/>
                  </a:cubicBezTo>
                  <a:cubicBezTo>
                    <a:pt x="20851" y="783"/>
                    <a:pt x="18729" y="0"/>
                    <a:pt x="15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50;p37">
              <a:extLst>
                <a:ext uri="{FF2B5EF4-FFF2-40B4-BE49-F238E27FC236}">
                  <a16:creationId xmlns:a16="http://schemas.microsoft.com/office/drawing/2014/main" id="{AFBBFB3D-2116-2C8B-03B3-C69AB15ACCA6}"/>
                </a:ext>
              </a:extLst>
            </p:cNvPr>
            <p:cNvSpPr/>
            <p:nvPr/>
          </p:nvSpPr>
          <p:spPr>
            <a:xfrm>
              <a:off x="6494450" y="2835525"/>
              <a:ext cx="532800" cy="1823750"/>
            </a:xfrm>
            <a:custGeom>
              <a:avLst/>
              <a:gdLst/>
              <a:ahLst/>
              <a:cxnLst/>
              <a:rect l="l" t="t" r="r" b="b"/>
              <a:pathLst>
                <a:path w="21312" h="72950" extrusionOk="0">
                  <a:moveTo>
                    <a:pt x="17241" y="1"/>
                  </a:moveTo>
                  <a:lnTo>
                    <a:pt x="2689" y="7625"/>
                  </a:lnTo>
                  <a:cubicBezTo>
                    <a:pt x="2689" y="7625"/>
                    <a:pt x="4271" y="26307"/>
                    <a:pt x="4241" y="33127"/>
                  </a:cubicBezTo>
                  <a:cubicBezTo>
                    <a:pt x="4214" y="39946"/>
                    <a:pt x="9560" y="60277"/>
                    <a:pt x="8058" y="65826"/>
                  </a:cubicBezTo>
                  <a:cubicBezTo>
                    <a:pt x="6556" y="71373"/>
                    <a:pt x="1" y="71885"/>
                    <a:pt x="2344" y="72655"/>
                  </a:cubicBezTo>
                  <a:cubicBezTo>
                    <a:pt x="2970" y="72860"/>
                    <a:pt x="3522" y="72950"/>
                    <a:pt x="4075" y="72950"/>
                  </a:cubicBezTo>
                  <a:cubicBezTo>
                    <a:pt x="5592" y="72950"/>
                    <a:pt x="7126" y="72278"/>
                    <a:pt x="10282" y="71481"/>
                  </a:cubicBezTo>
                  <a:cubicBezTo>
                    <a:pt x="14590" y="70395"/>
                    <a:pt x="13144" y="69154"/>
                    <a:pt x="13486" y="67471"/>
                  </a:cubicBezTo>
                  <a:cubicBezTo>
                    <a:pt x="13828" y="65790"/>
                    <a:pt x="16559" y="50206"/>
                    <a:pt x="14340" y="44528"/>
                  </a:cubicBezTo>
                  <a:cubicBezTo>
                    <a:pt x="12121" y="38851"/>
                    <a:pt x="12094" y="39596"/>
                    <a:pt x="16703" y="21373"/>
                  </a:cubicBezTo>
                  <a:cubicBezTo>
                    <a:pt x="21311" y="3151"/>
                    <a:pt x="17241" y="1"/>
                    <a:pt x="17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51;p37">
              <a:extLst>
                <a:ext uri="{FF2B5EF4-FFF2-40B4-BE49-F238E27FC236}">
                  <a16:creationId xmlns:a16="http://schemas.microsoft.com/office/drawing/2014/main" id="{79ACE7EB-BC8D-9097-140A-EF45885B3EAA}"/>
                </a:ext>
              </a:extLst>
            </p:cNvPr>
            <p:cNvSpPr/>
            <p:nvPr/>
          </p:nvSpPr>
          <p:spPr>
            <a:xfrm>
              <a:off x="6544825" y="1683800"/>
              <a:ext cx="118700" cy="108200"/>
            </a:xfrm>
            <a:custGeom>
              <a:avLst/>
              <a:gdLst/>
              <a:ahLst/>
              <a:cxnLst/>
              <a:rect l="l" t="t" r="r" b="b"/>
              <a:pathLst>
                <a:path w="4748" h="4328" extrusionOk="0">
                  <a:moveTo>
                    <a:pt x="484" y="1"/>
                  </a:moveTo>
                  <a:lnTo>
                    <a:pt x="484" y="1"/>
                  </a:lnTo>
                  <a:cubicBezTo>
                    <a:pt x="426" y="245"/>
                    <a:pt x="531" y="1708"/>
                    <a:pt x="484" y="2648"/>
                  </a:cubicBezTo>
                  <a:cubicBezTo>
                    <a:pt x="434" y="3588"/>
                    <a:pt x="1" y="4117"/>
                    <a:pt x="844" y="4215"/>
                  </a:cubicBezTo>
                  <a:cubicBezTo>
                    <a:pt x="1184" y="4253"/>
                    <a:pt x="1657" y="4327"/>
                    <a:pt x="2147" y="4327"/>
                  </a:cubicBezTo>
                  <a:cubicBezTo>
                    <a:pt x="2870" y="4327"/>
                    <a:pt x="3629" y="4166"/>
                    <a:pt x="4047" y="3491"/>
                  </a:cubicBezTo>
                  <a:cubicBezTo>
                    <a:pt x="4747" y="2359"/>
                    <a:pt x="484" y="1"/>
                    <a:pt x="4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52;p37">
              <a:extLst>
                <a:ext uri="{FF2B5EF4-FFF2-40B4-BE49-F238E27FC236}">
                  <a16:creationId xmlns:a16="http://schemas.microsoft.com/office/drawing/2014/main" id="{79F5FE31-D1AA-5BDD-4E80-49A0BB8D8755}"/>
                </a:ext>
              </a:extLst>
            </p:cNvPr>
            <p:cNvSpPr/>
            <p:nvPr/>
          </p:nvSpPr>
          <p:spPr>
            <a:xfrm>
              <a:off x="6504700" y="1470325"/>
              <a:ext cx="307625" cy="426950"/>
            </a:xfrm>
            <a:custGeom>
              <a:avLst/>
              <a:gdLst/>
              <a:ahLst/>
              <a:cxnLst/>
              <a:rect l="l" t="t" r="r" b="b"/>
              <a:pathLst>
                <a:path w="12305" h="17078" extrusionOk="0">
                  <a:moveTo>
                    <a:pt x="5402" y="1"/>
                  </a:moveTo>
                  <a:cubicBezTo>
                    <a:pt x="2298" y="1"/>
                    <a:pt x="1" y="1295"/>
                    <a:pt x="742" y="4378"/>
                  </a:cubicBezTo>
                  <a:cubicBezTo>
                    <a:pt x="1493" y="7507"/>
                    <a:pt x="2477" y="10910"/>
                    <a:pt x="4206" y="12183"/>
                  </a:cubicBezTo>
                  <a:cubicBezTo>
                    <a:pt x="4206" y="12183"/>
                    <a:pt x="4676" y="12415"/>
                    <a:pt x="5302" y="12415"/>
                  </a:cubicBezTo>
                  <a:cubicBezTo>
                    <a:pt x="5414" y="12415"/>
                    <a:pt x="5531" y="12408"/>
                    <a:pt x="5652" y="12390"/>
                  </a:cubicBezTo>
                  <a:lnTo>
                    <a:pt x="6017" y="16620"/>
                  </a:lnTo>
                  <a:cubicBezTo>
                    <a:pt x="6017" y="16620"/>
                    <a:pt x="7036" y="17078"/>
                    <a:pt x="8247" y="17078"/>
                  </a:cubicBezTo>
                  <a:cubicBezTo>
                    <a:pt x="9389" y="17078"/>
                    <a:pt x="10700" y="16670"/>
                    <a:pt x="11486" y="15087"/>
                  </a:cubicBezTo>
                  <a:lnTo>
                    <a:pt x="10279" y="7405"/>
                  </a:lnTo>
                  <a:cubicBezTo>
                    <a:pt x="10279" y="7405"/>
                    <a:pt x="12304" y="6252"/>
                    <a:pt x="12116" y="4172"/>
                  </a:cubicBezTo>
                  <a:cubicBezTo>
                    <a:pt x="12028" y="3211"/>
                    <a:pt x="11502" y="2952"/>
                    <a:pt x="10961" y="2952"/>
                  </a:cubicBezTo>
                  <a:cubicBezTo>
                    <a:pt x="10334" y="2952"/>
                    <a:pt x="9688" y="3300"/>
                    <a:pt x="9688" y="3300"/>
                  </a:cubicBezTo>
                  <a:cubicBezTo>
                    <a:pt x="9688" y="3300"/>
                    <a:pt x="8714" y="40"/>
                    <a:pt x="5540" y="2"/>
                  </a:cubicBezTo>
                  <a:cubicBezTo>
                    <a:pt x="5494" y="1"/>
                    <a:pt x="5448" y="1"/>
                    <a:pt x="5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53;p37">
              <a:extLst>
                <a:ext uri="{FF2B5EF4-FFF2-40B4-BE49-F238E27FC236}">
                  <a16:creationId xmlns:a16="http://schemas.microsoft.com/office/drawing/2014/main" id="{3D857599-70FE-70D9-EE32-E6CE871C5296}"/>
                </a:ext>
              </a:extLst>
            </p:cNvPr>
            <p:cNvSpPr/>
            <p:nvPr/>
          </p:nvSpPr>
          <p:spPr>
            <a:xfrm>
              <a:off x="6645975" y="1740575"/>
              <a:ext cx="107800" cy="56850"/>
            </a:xfrm>
            <a:custGeom>
              <a:avLst/>
              <a:gdLst/>
              <a:ahLst/>
              <a:cxnLst/>
              <a:rect l="l" t="t" r="r" b="b"/>
              <a:pathLst>
                <a:path w="4312" h="2274" extrusionOk="0">
                  <a:moveTo>
                    <a:pt x="3946" y="1"/>
                  </a:moveTo>
                  <a:cubicBezTo>
                    <a:pt x="3880" y="1"/>
                    <a:pt x="3744" y="75"/>
                    <a:pt x="3528" y="250"/>
                  </a:cubicBezTo>
                  <a:cubicBezTo>
                    <a:pt x="2118" y="1399"/>
                    <a:pt x="1" y="1579"/>
                    <a:pt x="1" y="1579"/>
                  </a:cubicBezTo>
                  <a:lnTo>
                    <a:pt x="61" y="2270"/>
                  </a:lnTo>
                  <a:lnTo>
                    <a:pt x="123" y="2273"/>
                  </a:lnTo>
                  <a:cubicBezTo>
                    <a:pt x="128" y="2273"/>
                    <a:pt x="134" y="2273"/>
                    <a:pt x="139" y="2273"/>
                  </a:cubicBezTo>
                  <a:cubicBezTo>
                    <a:pt x="2526" y="2273"/>
                    <a:pt x="4311" y="1"/>
                    <a:pt x="3946" y="1"/>
                  </a:cubicBezTo>
                  <a:close/>
                </a:path>
              </a:pathLst>
            </a:custGeom>
            <a:solidFill>
              <a:srgbClr val="F5B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54;p37">
              <a:extLst>
                <a:ext uri="{FF2B5EF4-FFF2-40B4-BE49-F238E27FC236}">
                  <a16:creationId xmlns:a16="http://schemas.microsoft.com/office/drawing/2014/main" id="{A28B85EE-180C-4173-F514-F0CB3EE3E1AD}"/>
                </a:ext>
              </a:extLst>
            </p:cNvPr>
            <p:cNvSpPr/>
            <p:nvPr/>
          </p:nvSpPr>
          <p:spPr>
            <a:xfrm>
              <a:off x="6495650" y="1390800"/>
              <a:ext cx="489600" cy="378125"/>
            </a:xfrm>
            <a:custGeom>
              <a:avLst/>
              <a:gdLst/>
              <a:ahLst/>
              <a:cxnLst/>
              <a:rect l="l" t="t" r="r" b="b"/>
              <a:pathLst>
                <a:path w="19584" h="15125" extrusionOk="0">
                  <a:moveTo>
                    <a:pt x="6954" y="0"/>
                  </a:moveTo>
                  <a:cubicBezTo>
                    <a:pt x="5864" y="0"/>
                    <a:pt x="4628" y="193"/>
                    <a:pt x="3934" y="942"/>
                  </a:cubicBezTo>
                  <a:cubicBezTo>
                    <a:pt x="2730" y="2239"/>
                    <a:pt x="1240" y="1441"/>
                    <a:pt x="517" y="3874"/>
                  </a:cubicBezTo>
                  <a:cubicBezTo>
                    <a:pt x="214" y="4647"/>
                    <a:pt x="1" y="5660"/>
                    <a:pt x="285" y="6746"/>
                  </a:cubicBezTo>
                  <a:cubicBezTo>
                    <a:pt x="460" y="7952"/>
                    <a:pt x="910" y="9774"/>
                    <a:pt x="1847" y="10349"/>
                  </a:cubicBezTo>
                  <a:cubicBezTo>
                    <a:pt x="1847" y="10349"/>
                    <a:pt x="1688" y="9067"/>
                    <a:pt x="1654" y="7943"/>
                  </a:cubicBezTo>
                  <a:cubicBezTo>
                    <a:pt x="2333" y="7839"/>
                    <a:pt x="3153" y="7347"/>
                    <a:pt x="3975" y="7296"/>
                  </a:cubicBezTo>
                  <a:cubicBezTo>
                    <a:pt x="4049" y="7292"/>
                    <a:pt x="4120" y="7290"/>
                    <a:pt x="4190" y="7290"/>
                  </a:cubicBezTo>
                  <a:cubicBezTo>
                    <a:pt x="4948" y="7290"/>
                    <a:pt x="5460" y="7539"/>
                    <a:pt x="6075" y="7539"/>
                  </a:cubicBezTo>
                  <a:cubicBezTo>
                    <a:pt x="6413" y="7539"/>
                    <a:pt x="6782" y="7464"/>
                    <a:pt x="7240" y="7230"/>
                  </a:cubicBezTo>
                  <a:cubicBezTo>
                    <a:pt x="7253" y="7229"/>
                    <a:pt x="7267" y="7229"/>
                    <a:pt x="7280" y="7229"/>
                  </a:cubicBezTo>
                  <a:cubicBezTo>
                    <a:pt x="8519" y="7229"/>
                    <a:pt x="8989" y="8468"/>
                    <a:pt x="9427" y="8468"/>
                  </a:cubicBezTo>
                  <a:cubicBezTo>
                    <a:pt x="9490" y="8468"/>
                    <a:pt x="9553" y="8442"/>
                    <a:pt x="9617" y="8383"/>
                  </a:cubicBezTo>
                  <a:cubicBezTo>
                    <a:pt x="10184" y="7864"/>
                    <a:pt x="9795" y="6555"/>
                    <a:pt x="11177" y="6139"/>
                  </a:cubicBezTo>
                  <a:cubicBezTo>
                    <a:pt x="11177" y="6139"/>
                    <a:pt x="11242" y="6124"/>
                    <a:pt x="11343" y="6124"/>
                  </a:cubicBezTo>
                  <a:cubicBezTo>
                    <a:pt x="11658" y="6124"/>
                    <a:pt x="12322" y="6276"/>
                    <a:pt x="12390" y="7533"/>
                  </a:cubicBezTo>
                  <a:cubicBezTo>
                    <a:pt x="12428" y="8221"/>
                    <a:pt x="12198" y="8894"/>
                    <a:pt x="11780" y="9441"/>
                  </a:cubicBezTo>
                  <a:cubicBezTo>
                    <a:pt x="11452" y="9871"/>
                    <a:pt x="11071" y="10256"/>
                    <a:pt x="10642" y="10586"/>
                  </a:cubicBezTo>
                  <a:cubicBezTo>
                    <a:pt x="10642" y="10586"/>
                    <a:pt x="9943" y="11526"/>
                    <a:pt x="9727" y="12633"/>
                  </a:cubicBezTo>
                  <a:cubicBezTo>
                    <a:pt x="9642" y="13065"/>
                    <a:pt x="9654" y="13385"/>
                    <a:pt x="9699" y="13617"/>
                  </a:cubicBezTo>
                  <a:cubicBezTo>
                    <a:pt x="9635" y="13822"/>
                    <a:pt x="9583" y="14031"/>
                    <a:pt x="9544" y="14243"/>
                  </a:cubicBezTo>
                  <a:cubicBezTo>
                    <a:pt x="9420" y="14901"/>
                    <a:pt x="9592" y="15125"/>
                    <a:pt x="9936" y="15125"/>
                  </a:cubicBezTo>
                  <a:cubicBezTo>
                    <a:pt x="10504" y="15125"/>
                    <a:pt x="11541" y="14515"/>
                    <a:pt x="12492" y="14243"/>
                  </a:cubicBezTo>
                  <a:cubicBezTo>
                    <a:pt x="14018" y="13804"/>
                    <a:pt x="15766" y="12757"/>
                    <a:pt x="16638" y="11970"/>
                  </a:cubicBezTo>
                  <a:cubicBezTo>
                    <a:pt x="17512" y="11184"/>
                    <a:pt x="19584" y="10966"/>
                    <a:pt x="17728" y="8127"/>
                  </a:cubicBezTo>
                  <a:cubicBezTo>
                    <a:pt x="15872" y="5289"/>
                    <a:pt x="14184" y="827"/>
                    <a:pt x="10837" y="421"/>
                  </a:cubicBezTo>
                  <a:cubicBezTo>
                    <a:pt x="10286" y="235"/>
                    <a:pt x="9803" y="195"/>
                    <a:pt x="9488" y="195"/>
                  </a:cubicBezTo>
                  <a:cubicBezTo>
                    <a:pt x="9246" y="195"/>
                    <a:pt x="9103" y="218"/>
                    <a:pt x="9103" y="218"/>
                  </a:cubicBezTo>
                  <a:cubicBezTo>
                    <a:pt x="9103" y="218"/>
                    <a:pt x="8111" y="0"/>
                    <a:pt x="6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55;p37">
              <a:extLst>
                <a:ext uri="{FF2B5EF4-FFF2-40B4-BE49-F238E27FC236}">
                  <a16:creationId xmlns:a16="http://schemas.microsoft.com/office/drawing/2014/main" id="{A1FBAFB2-0B64-3EA3-6E7F-9BC16AC38F33}"/>
                </a:ext>
              </a:extLst>
            </p:cNvPr>
            <p:cNvSpPr/>
            <p:nvPr/>
          </p:nvSpPr>
          <p:spPr>
            <a:xfrm>
              <a:off x="6571900" y="1255500"/>
              <a:ext cx="369450" cy="300325"/>
            </a:xfrm>
            <a:custGeom>
              <a:avLst/>
              <a:gdLst/>
              <a:ahLst/>
              <a:cxnLst/>
              <a:rect l="l" t="t" r="r" b="b"/>
              <a:pathLst>
                <a:path w="14778" h="12013" extrusionOk="0">
                  <a:moveTo>
                    <a:pt x="4928" y="0"/>
                  </a:moveTo>
                  <a:cubicBezTo>
                    <a:pt x="4440" y="0"/>
                    <a:pt x="4400" y="3483"/>
                    <a:pt x="4706" y="4860"/>
                  </a:cubicBezTo>
                  <a:cubicBezTo>
                    <a:pt x="4923" y="5833"/>
                    <a:pt x="5566" y="6369"/>
                    <a:pt x="5968" y="6768"/>
                  </a:cubicBezTo>
                  <a:cubicBezTo>
                    <a:pt x="5140" y="6127"/>
                    <a:pt x="4014" y="5707"/>
                    <a:pt x="2479" y="5707"/>
                  </a:cubicBezTo>
                  <a:cubicBezTo>
                    <a:pt x="2278" y="5707"/>
                    <a:pt x="2070" y="5714"/>
                    <a:pt x="1855" y="5729"/>
                  </a:cubicBezTo>
                  <a:cubicBezTo>
                    <a:pt x="1479" y="5873"/>
                    <a:pt x="1143" y="6075"/>
                    <a:pt x="884" y="6355"/>
                  </a:cubicBezTo>
                  <a:cubicBezTo>
                    <a:pt x="601" y="6660"/>
                    <a:pt x="302" y="6849"/>
                    <a:pt x="1" y="6991"/>
                  </a:cubicBezTo>
                  <a:cubicBezTo>
                    <a:pt x="30" y="6984"/>
                    <a:pt x="557" y="6854"/>
                    <a:pt x="1326" y="6854"/>
                  </a:cubicBezTo>
                  <a:cubicBezTo>
                    <a:pt x="3097" y="6854"/>
                    <a:pt x="6153" y="7543"/>
                    <a:pt x="7374" y="12012"/>
                  </a:cubicBezTo>
                  <a:cubicBezTo>
                    <a:pt x="7541" y="11819"/>
                    <a:pt x="7776" y="11657"/>
                    <a:pt x="8126" y="11551"/>
                  </a:cubicBezTo>
                  <a:cubicBezTo>
                    <a:pt x="8172" y="11544"/>
                    <a:pt x="8220" y="11538"/>
                    <a:pt x="8268" y="11538"/>
                  </a:cubicBezTo>
                  <a:cubicBezTo>
                    <a:pt x="8171" y="10822"/>
                    <a:pt x="8002" y="9977"/>
                    <a:pt x="7679" y="9156"/>
                  </a:cubicBezTo>
                  <a:lnTo>
                    <a:pt x="7679" y="9156"/>
                  </a:lnTo>
                  <a:lnTo>
                    <a:pt x="7815" y="9190"/>
                  </a:lnTo>
                  <a:cubicBezTo>
                    <a:pt x="9132" y="9530"/>
                    <a:pt x="10834" y="9403"/>
                    <a:pt x="12549" y="9536"/>
                  </a:cubicBezTo>
                  <a:cubicBezTo>
                    <a:pt x="12611" y="9541"/>
                    <a:pt x="12673" y="9544"/>
                    <a:pt x="12733" y="9544"/>
                  </a:cubicBezTo>
                  <a:cubicBezTo>
                    <a:pt x="14180" y="9544"/>
                    <a:pt x="14778" y="8178"/>
                    <a:pt x="14072" y="8178"/>
                  </a:cubicBezTo>
                  <a:cubicBezTo>
                    <a:pt x="14009" y="8178"/>
                    <a:pt x="13936" y="8189"/>
                    <a:pt x="13852" y="8213"/>
                  </a:cubicBezTo>
                  <a:cubicBezTo>
                    <a:pt x="13736" y="8245"/>
                    <a:pt x="13609" y="8260"/>
                    <a:pt x="13475" y="8260"/>
                  </a:cubicBezTo>
                  <a:cubicBezTo>
                    <a:pt x="12385" y="8260"/>
                    <a:pt x="10762" y="7294"/>
                    <a:pt x="9494" y="7096"/>
                  </a:cubicBezTo>
                  <a:cubicBezTo>
                    <a:pt x="9308" y="7067"/>
                    <a:pt x="9131" y="7054"/>
                    <a:pt x="8965" y="7054"/>
                  </a:cubicBezTo>
                  <a:cubicBezTo>
                    <a:pt x="7861" y="7054"/>
                    <a:pt x="7218" y="7617"/>
                    <a:pt x="7218" y="7617"/>
                  </a:cubicBezTo>
                  <a:cubicBezTo>
                    <a:pt x="7218" y="7617"/>
                    <a:pt x="7642" y="6996"/>
                    <a:pt x="7686" y="5491"/>
                  </a:cubicBezTo>
                  <a:cubicBezTo>
                    <a:pt x="7730" y="3986"/>
                    <a:pt x="6241" y="3153"/>
                    <a:pt x="5359" y="680"/>
                  </a:cubicBezTo>
                  <a:cubicBezTo>
                    <a:pt x="5189" y="201"/>
                    <a:pt x="5046" y="0"/>
                    <a:pt x="4928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56;p37">
              <a:extLst>
                <a:ext uri="{FF2B5EF4-FFF2-40B4-BE49-F238E27FC236}">
                  <a16:creationId xmlns:a16="http://schemas.microsoft.com/office/drawing/2014/main" id="{5E4EECD4-ACB6-723B-202D-0FA33AEE28F7}"/>
                </a:ext>
              </a:extLst>
            </p:cNvPr>
            <p:cNvSpPr/>
            <p:nvPr/>
          </p:nvSpPr>
          <p:spPr>
            <a:xfrm>
              <a:off x="6642225" y="1835400"/>
              <a:ext cx="11900" cy="37175"/>
            </a:xfrm>
            <a:custGeom>
              <a:avLst/>
              <a:gdLst/>
              <a:ahLst/>
              <a:cxnLst/>
              <a:rect l="l" t="t" r="r" b="b"/>
              <a:pathLst>
                <a:path w="476" h="1487" extrusionOk="0">
                  <a:moveTo>
                    <a:pt x="349" y="0"/>
                  </a:moveTo>
                  <a:cubicBezTo>
                    <a:pt x="1" y="641"/>
                    <a:pt x="143" y="1230"/>
                    <a:pt x="155" y="1278"/>
                  </a:cubicBezTo>
                  <a:cubicBezTo>
                    <a:pt x="166" y="1326"/>
                    <a:pt x="475" y="1486"/>
                    <a:pt x="475" y="1486"/>
                  </a:cubicBezTo>
                  <a:lnTo>
                    <a:pt x="349" y="0"/>
                  </a:lnTo>
                  <a:close/>
                </a:path>
              </a:pathLst>
            </a:custGeom>
            <a:solidFill>
              <a:srgbClr val="0309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57;p37">
              <a:extLst>
                <a:ext uri="{FF2B5EF4-FFF2-40B4-BE49-F238E27FC236}">
                  <a16:creationId xmlns:a16="http://schemas.microsoft.com/office/drawing/2014/main" id="{4659ED17-D7B9-2325-E27F-AC1714335E71}"/>
                </a:ext>
              </a:extLst>
            </p:cNvPr>
            <p:cNvSpPr/>
            <p:nvPr/>
          </p:nvSpPr>
          <p:spPr>
            <a:xfrm>
              <a:off x="6426175" y="1777575"/>
              <a:ext cx="618825" cy="1521025"/>
            </a:xfrm>
            <a:custGeom>
              <a:avLst/>
              <a:gdLst/>
              <a:ahLst/>
              <a:cxnLst/>
              <a:rect l="l" t="t" r="r" b="b"/>
              <a:pathLst>
                <a:path w="24753" h="60841" extrusionOk="0">
                  <a:moveTo>
                    <a:pt x="15187" y="1"/>
                  </a:moveTo>
                  <a:cubicBezTo>
                    <a:pt x="15006" y="1"/>
                    <a:pt x="14851" y="37"/>
                    <a:pt x="14742" y="99"/>
                  </a:cubicBezTo>
                  <a:cubicBezTo>
                    <a:pt x="14273" y="365"/>
                    <a:pt x="11400" y="2879"/>
                    <a:pt x="10990" y="3114"/>
                  </a:cubicBezTo>
                  <a:cubicBezTo>
                    <a:pt x="10305" y="3506"/>
                    <a:pt x="9837" y="3653"/>
                    <a:pt x="9521" y="3653"/>
                  </a:cubicBezTo>
                  <a:cubicBezTo>
                    <a:pt x="8565" y="3653"/>
                    <a:pt x="8989" y="2314"/>
                    <a:pt x="8989" y="2313"/>
                  </a:cubicBezTo>
                  <a:lnTo>
                    <a:pt x="8989" y="2313"/>
                  </a:lnTo>
                  <a:cubicBezTo>
                    <a:pt x="8988" y="2314"/>
                    <a:pt x="5546" y="7174"/>
                    <a:pt x="4181" y="10168"/>
                  </a:cubicBezTo>
                  <a:cubicBezTo>
                    <a:pt x="2815" y="13162"/>
                    <a:pt x="2987" y="12891"/>
                    <a:pt x="3926" y="17118"/>
                  </a:cubicBezTo>
                  <a:cubicBezTo>
                    <a:pt x="4865" y="21344"/>
                    <a:pt x="3839" y="24329"/>
                    <a:pt x="2359" y="29508"/>
                  </a:cubicBezTo>
                  <a:cubicBezTo>
                    <a:pt x="878" y="34687"/>
                    <a:pt x="1" y="60261"/>
                    <a:pt x="1" y="60261"/>
                  </a:cubicBezTo>
                  <a:cubicBezTo>
                    <a:pt x="1589" y="60674"/>
                    <a:pt x="3491" y="60841"/>
                    <a:pt x="5526" y="60841"/>
                  </a:cubicBezTo>
                  <a:cubicBezTo>
                    <a:pt x="13991" y="60841"/>
                    <a:pt x="24752" y="57956"/>
                    <a:pt x="24752" y="57956"/>
                  </a:cubicBezTo>
                  <a:cubicBezTo>
                    <a:pt x="24580" y="52664"/>
                    <a:pt x="20830" y="38405"/>
                    <a:pt x="18809" y="34427"/>
                  </a:cubicBezTo>
                  <a:cubicBezTo>
                    <a:pt x="16789" y="30450"/>
                    <a:pt x="17926" y="24516"/>
                    <a:pt x="19126" y="20886"/>
                  </a:cubicBezTo>
                  <a:cubicBezTo>
                    <a:pt x="20326" y="17258"/>
                    <a:pt x="21209" y="8985"/>
                    <a:pt x="19946" y="6351"/>
                  </a:cubicBezTo>
                  <a:cubicBezTo>
                    <a:pt x="18684" y="3717"/>
                    <a:pt x="17672" y="3176"/>
                    <a:pt x="17105" y="1607"/>
                  </a:cubicBezTo>
                  <a:cubicBezTo>
                    <a:pt x="16669" y="400"/>
                    <a:pt x="15785" y="1"/>
                    <a:pt x="15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58;p37">
              <a:extLst>
                <a:ext uri="{FF2B5EF4-FFF2-40B4-BE49-F238E27FC236}">
                  <a16:creationId xmlns:a16="http://schemas.microsoft.com/office/drawing/2014/main" id="{2D668932-A7E2-C41F-9222-7362FA673AE8}"/>
                </a:ext>
              </a:extLst>
            </p:cNvPr>
            <p:cNvSpPr/>
            <p:nvPr/>
          </p:nvSpPr>
          <p:spPr>
            <a:xfrm>
              <a:off x="5980250" y="2164650"/>
              <a:ext cx="610850" cy="285875"/>
            </a:xfrm>
            <a:custGeom>
              <a:avLst/>
              <a:gdLst/>
              <a:ahLst/>
              <a:cxnLst/>
              <a:rect l="l" t="t" r="r" b="b"/>
              <a:pathLst>
                <a:path w="24434" h="11435" extrusionOk="0">
                  <a:moveTo>
                    <a:pt x="6267" y="0"/>
                  </a:moveTo>
                  <a:cubicBezTo>
                    <a:pt x="5611" y="0"/>
                    <a:pt x="1" y="4132"/>
                    <a:pt x="1" y="4132"/>
                  </a:cubicBezTo>
                  <a:lnTo>
                    <a:pt x="3218" y="5553"/>
                  </a:lnTo>
                  <a:lnTo>
                    <a:pt x="17445" y="11434"/>
                  </a:lnTo>
                  <a:lnTo>
                    <a:pt x="24434" y="7257"/>
                  </a:lnTo>
                  <a:cubicBezTo>
                    <a:pt x="24434" y="7257"/>
                    <a:pt x="6727" y="216"/>
                    <a:pt x="6306" y="8"/>
                  </a:cubicBezTo>
                  <a:cubicBezTo>
                    <a:pt x="6296" y="3"/>
                    <a:pt x="6283" y="0"/>
                    <a:pt x="6267" y="0"/>
                  </a:cubicBez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59;p37">
              <a:extLst>
                <a:ext uri="{FF2B5EF4-FFF2-40B4-BE49-F238E27FC236}">
                  <a16:creationId xmlns:a16="http://schemas.microsoft.com/office/drawing/2014/main" id="{57B0D536-E2C8-01F5-9214-E944CDB048F9}"/>
                </a:ext>
              </a:extLst>
            </p:cNvPr>
            <p:cNvSpPr/>
            <p:nvPr/>
          </p:nvSpPr>
          <p:spPr>
            <a:xfrm>
              <a:off x="6249450" y="2417475"/>
              <a:ext cx="291350" cy="97800"/>
            </a:xfrm>
            <a:custGeom>
              <a:avLst/>
              <a:gdLst/>
              <a:ahLst/>
              <a:cxnLst/>
              <a:rect l="l" t="t" r="r" b="b"/>
              <a:pathLst>
                <a:path w="11654" h="3912" extrusionOk="0">
                  <a:moveTo>
                    <a:pt x="722" y="0"/>
                  </a:moveTo>
                  <a:cubicBezTo>
                    <a:pt x="206" y="0"/>
                    <a:pt x="0" y="65"/>
                    <a:pt x="265" y="220"/>
                  </a:cubicBezTo>
                  <a:cubicBezTo>
                    <a:pt x="1727" y="1076"/>
                    <a:pt x="9428" y="3912"/>
                    <a:pt x="9428" y="3912"/>
                  </a:cubicBezTo>
                  <a:cubicBezTo>
                    <a:pt x="9428" y="3912"/>
                    <a:pt x="11632" y="1768"/>
                    <a:pt x="11644" y="1518"/>
                  </a:cubicBezTo>
                  <a:cubicBezTo>
                    <a:pt x="11653" y="1313"/>
                    <a:pt x="3046" y="0"/>
                    <a:pt x="722" y="0"/>
                  </a:cubicBezTo>
                  <a:close/>
                </a:path>
              </a:pathLst>
            </a:custGeom>
            <a:solidFill>
              <a:srgbClr val="FDD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60;p37">
              <a:extLst>
                <a:ext uri="{FF2B5EF4-FFF2-40B4-BE49-F238E27FC236}">
                  <a16:creationId xmlns:a16="http://schemas.microsoft.com/office/drawing/2014/main" id="{29DF8039-4289-893F-851D-9B0C44134638}"/>
                </a:ext>
              </a:extLst>
            </p:cNvPr>
            <p:cNvSpPr/>
            <p:nvPr/>
          </p:nvSpPr>
          <p:spPr>
            <a:xfrm>
              <a:off x="6049350" y="2258125"/>
              <a:ext cx="777350" cy="253600"/>
            </a:xfrm>
            <a:custGeom>
              <a:avLst/>
              <a:gdLst/>
              <a:ahLst/>
              <a:cxnLst/>
              <a:rect l="l" t="t" r="r" b="b"/>
              <a:pathLst>
                <a:path w="31094" h="10144" extrusionOk="0">
                  <a:moveTo>
                    <a:pt x="1823" y="0"/>
                  </a:moveTo>
                  <a:cubicBezTo>
                    <a:pt x="1665" y="0"/>
                    <a:pt x="1624" y="120"/>
                    <a:pt x="1785" y="436"/>
                  </a:cubicBezTo>
                  <a:cubicBezTo>
                    <a:pt x="2255" y="1360"/>
                    <a:pt x="3741" y="2063"/>
                    <a:pt x="2880" y="2221"/>
                  </a:cubicBezTo>
                  <a:cubicBezTo>
                    <a:pt x="2704" y="2253"/>
                    <a:pt x="2524" y="2267"/>
                    <a:pt x="2345" y="2267"/>
                  </a:cubicBezTo>
                  <a:cubicBezTo>
                    <a:pt x="1648" y="2267"/>
                    <a:pt x="952" y="2052"/>
                    <a:pt x="455" y="1814"/>
                  </a:cubicBezTo>
                  <a:cubicBezTo>
                    <a:pt x="416" y="1796"/>
                    <a:pt x="384" y="1787"/>
                    <a:pt x="360" y="1787"/>
                  </a:cubicBezTo>
                  <a:cubicBezTo>
                    <a:pt x="1" y="1787"/>
                    <a:pt x="1321" y="3792"/>
                    <a:pt x="3741" y="5266"/>
                  </a:cubicBezTo>
                  <a:cubicBezTo>
                    <a:pt x="6322" y="6837"/>
                    <a:pt x="6324" y="6743"/>
                    <a:pt x="8672" y="7064"/>
                  </a:cubicBezTo>
                  <a:cubicBezTo>
                    <a:pt x="10975" y="7380"/>
                    <a:pt x="23437" y="10143"/>
                    <a:pt x="25741" y="10143"/>
                  </a:cubicBezTo>
                  <a:cubicBezTo>
                    <a:pt x="25785" y="10143"/>
                    <a:pt x="25826" y="10142"/>
                    <a:pt x="25862" y="10140"/>
                  </a:cubicBezTo>
                  <a:cubicBezTo>
                    <a:pt x="27806" y="10032"/>
                    <a:pt x="30780" y="3472"/>
                    <a:pt x="31094" y="1664"/>
                  </a:cubicBezTo>
                  <a:cubicBezTo>
                    <a:pt x="31094" y="1664"/>
                    <a:pt x="29294" y="1322"/>
                    <a:pt x="26788" y="1098"/>
                  </a:cubicBezTo>
                  <a:cubicBezTo>
                    <a:pt x="26380" y="1062"/>
                    <a:pt x="26069" y="1038"/>
                    <a:pt x="25828" y="1038"/>
                  </a:cubicBezTo>
                  <a:cubicBezTo>
                    <a:pt x="24593" y="1038"/>
                    <a:pt x="25193" y="1676"/>
                    <a:pt x="23832" y="4596"/>
                  </a:cubicBezTo>
                  <a:cubicBezTo>
                    <a:pt x="23655" y="4975"/>
                    <a:pt x="23054" y="5119"/>
                    <a:pt x="22165" y="5119"/>
                  </a:cubicBezTo>
                  <a:cubicBezTo>
                    <a:pt x="19303" y="5119"/>
                    <a:pt x="13454" y="3623"/>
                    <a:pt x="9151" y="3623"/>
                  </a:cubicBezTo>
                  <a:cubicBezTo>
                    <a:pt x="8989" y="3623"/>
                    <a:pt x="8829" y="3625"/>
                    <a:pt x="8672" y="3630"/>
                  </a:cubicBezTo>
                  <a:cubicBezTo>
                    <a:pt x="8672" y="3630"/>
                    <a:pt x="7968" y="3472"/>
                    <a:pt x="6636" y="2454"/>
                  </a:cubicBezTo>
                  <a:cubicBezTo>
                    <a:pt x="5306" y="1438"/>
                    <a:pt x="4289" y="1304"/>
                    <a:pt x="3427" y="784"/>
                  </a:cubicBezTo>
                  <a:cubicBezTo>
                    <a:pt x="2862" y="442"/>
                    <a:pt x="2127" y="0"/>
                    <a:pt x="18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61;p37">
              <a:extLst>
                <a:ext uri="{FF2B5EF4-FFF2-40B4-BE49-F238E27FC236}">
                  <a16:creationId xmlns:a16="http://schemas.microsoft.com/office/drawing/2014/main" id="{3087541C-757A-DC71-E087-FAA3850CDC04}"/>
                </a:ext>
              </a:extLst>
            </p:cNvPr>
            <p:cNvSpPr/>
            <p:nvPr/>
          </p:nvSpPr>
          <p:spPr>
            <a:xfrm>
              <a:off x="6645125" y="1903125"/>
              <a:ext cx="261800" cy="435975"/>
            </a:xfrm>
            <a:custGeom>
              <a:avLst/>
              <a:gdLst/>
              <a:ahLst/>
              <a:cxnLst/>
              <a:rect l="l" t="t" r="r" b="b"/>
              <a:pathLst>
                <a:path w="10472" h="17439" extrusionOk="0">
                  <a:moveTo>
                    <a:pt x="5736" y="0"/>
                  </a:moveTo>
                  <a:cubicBezTo>
                    <a:pt x="4966" y="0"/>
                    <a:pt x="4192" y="397"/>
                    <a:pt x="3516" y="1329"/>
                  </a:cubicBezTo>
                  <a:cubicBezTo>
                    <a:pt x="1549" y="4040"/>
                    <a:pt x="1" y="15864"/>
                    <a:pt x="1" y="15864"/>
                  </a:cubicBezTo>
                  <a:cubicBezTo>
                    <a:pt x="482" y="15922"/>
                    <a:pt x="4893" y="17439"/>
                    <a:pt x="7178" y="17439"/>
                  </a:cubicBezTo>
                  <a:cubicBezTo>
                    <a:pt x="7786" y="17439"/>
                    <a:pt x="8243" y="17331"/>
                    <a:pt x="8437" y="17061"/>
                  </a:cubicBezTo>
                  <a:cubicBezTo>
                    <a:pt x="8905" y="16406"/>
                    <a:pt x="10472" y="6259"/>
                    <a:pt x="9375" y="3350"/>
                  </a:cubicBezTo>
                  <a:cubicBezTo>
                    <a:pt x="8656" y="1441"/>
                    <a:pt x="7205" y="0"/>
                    <a:pt x="57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62;p37">
              <a:extLst>
                <a:ext uri="{FF2B5EF4-FFF2-40B4-BE49-F238E27FC236}">
                  <a16:creationId xmlns:a16="http://schemas.microsoft.com/office/drawing/2014/main" id="{16DAD25C-5F96-233F-E4D5-A958E34EDFA1}"/>
                </a:ext>
              </a:extLst>
            </p:cNvPr>
            <p:cNvSpPr/>
            <p:nvPr/>
          </p:nvSpPr>
          <p:spPr>
            <a:xfrm>
              <a:off x="6913475" y="4117175"/>
              <a:ext cx="266875" cy="451525"/>
            </a:xfrm>
            <a:custGeom>
              <a:avLst/>
              <a:gdLst/>
              <a:ahLst/>
              <a:cxnLst/>
              <a:rect l="l" t="t" r="r" b="b"/>
              <a:pathLst>
                <a:path w="10675" h="18061" extrusionOk="0">
                  <a:moveTo>
                    <a:pt x="4303" y="1"/>
                  </a:moveTo>
                  <a:cubicBezTo>
                    <a:pt x="3636" y="1"/>
                    <a:pt x="1" y="6289"/>
                    <a:pt x="1" y="6289"/>
                  </a:cubicBezTo>
                  <a:cubicBezTo>
                    <a:pt x="1" y="6289"/>
                    <a:pt x="2905" y="8780"/>
                    <a:pt x="3380" y="9551"/>
                  </a:cubicBezTo>
                  <a:cubicBezTo>
                    <a:pt x="3854" y="10322"/>
                    <a:pt x="3441" y="13066"/>
                    <a:pt x="2490" y="15005"/>
                  </a:cubicBezTo>
                  <a:cubicBezTo>
                    <a:pt x="1539" y="16946"/>
                    <a:pt x="1601" y="17911"/>
                    <a:pt x="3261" y="18030"/>
                  </a:cubicBezTo>
                  <a:cubicBezTo>
                    <a:pt x="3517" y="18048"/>
                    <a:pt x="3753" y="18061"/>
                    <a:pt x="3971" y="18061"/>
                  </a:cubicBezTo>
                  <a:cubicBezTo>
                    <a:pt x="5164" y="18061"/>
                    <a:pt x="5841" y="17681"/>
                    <a:pt x="6658" y="15775"/>
                  </a:cubicBezTo>
                  <a:cubicBezTo>
                    <a:pt x="7623" y="13520"/>
                    <a:pt x="9723" y="10381"/>
                    <a:pt x="10198" y="8009"/>
                  </a:cubicBezTo>
                  <a:cubicBezTo>
                    <a:pt x="10674" y="5637"/>
                    <a:pt x="9132" y="4985"/>
                    <a:pt x="7530" y="3680"/>
                  </a:cubicBezTo>
                  <a:cubicBezTo>
                    <a:pt x="5930" y="2377"/>
                    <a:pt x="4921" y="182"/>
                    <a:pt x="4329" y="4"/>
                  </a:cubicBezTo>
                  <a:cubicBezTo>
                    <a:pt x="4321" y="2"/>
                    <a:pt x="4312" y="1"/>
                    <a:pt x="43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63;p37">
              <a:extLst>
                <a:ext uri="{FF2B5EF4-FFF2-40B4-BE49-F238E27FC236}">
                  <a16:creationId xmlns:a16="http://schemas.microsoft.com/office/drawing/2014/main" id="{F572E8F5-405C-1A88-1882-9BFF9FE47FDB}"/>
                </a:ext>
              </a:extLst>
            </p:cNvPr>
            <p:cNvSpPr/>
            <p:nvPr/>
          </p:nvSpPr>
          <p:spPr>
            <a:xfrm>
              <a:off x="6483025" y="4398150"/>
              <a:ext cx="409050" cy="281900"/>
            </a:xfrm>
            <a:custGeom>
              <a:avLst/>
              <a:gdLst/>
              <a:ahLst/>
              <a:cxnLst/>
              <a:rect l="l" t="t" r="r" b="b"/>
              <a:pathLst>
                <a:path w="16362" h="11276" extrusionOk="0">
                  <a:moveTo>
                    <a:pt x="14904" y="0"/>
                  </a:moveTo>
                  <a:cubicBezTo>
                    <a:pt x="13506" y="0"/>
                    <a:pt x="7745" y="1556"/>
                    <a:pt x="7773" y="1759"/>
                  </a:cubicBezTo>
                  <a:cubicBezTo>
                    <a:pt x="8261" y="5401"/>
                    <a:pt x="5544" y="6868"/>
                    <a:pt x="2771" y="8572"/>
                  </a:cubicBezTo>
                  <a:cubicBezTo>
                    <a:pt x="0" y="10277"/>
                    <a:pt x="1196" y="10945"/>
                    <a:pt x="2771" y="11235"/>
                  </a:cubicBezTo>
                  <a:cubicBezTo>
                    <a:pt x="2922" y="11263"/>
                    <a:pt x="3109" y="11276"/>
                    <a:pt x="3328" y="11276"/>
                  </a:cubicBezTo>
                  <a:cubicBezTo>
                    <a:pt x="5412" y="11276"/>
                    <a:pt x="10355" y="10122"/>
                    <a:pt x="13209" y="9531"/>
                  </a:cubicBezTo>
                  <a:cubicBezTo>
                    <a:pt x="16362" y="8880"/>
                    <a:pt x="15437" y="6325"/>
                    <a:pt x="15111" y="4454"/>
                  </a:cubicBezTo>
                  <a:cubicBezTo>
                    <a:pt x="14784" y="2584"/>
                    <a:pt x="15111" y="19"/>
                    <a:pt x="15111" y="19"/>
                  </a:cubicBezTo>
                  <a:cubicBezTo>
                    <a:pt x="15060" y="6"/>
                    <a:pt x="14990" y="0"/>
                    <a:pt x="149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" name="Imagen 27">
            <a:extLst>
              <a:ext uri="{FF2B5EF4-FFF2-40B4-BE49-F238E27FC236}">
                <a16:creationId xmlns:a16="http://schemas.microsoft.com/office/drawing/2014/main" id="{02C0A172-947D-8368-6103-AD5FD41EFF0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83" t="1841" r="1760" b="25091"/>
          <a:stretch/>
        </p:blipFill>
        <p:spPr>
          <a:xfrm>
            <a:off x="844102" y="300043"/>
            <a:ext cx="2529840" cy="4535165"/>
          </a:xfrm>
          <a:prstGeom prst="round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8610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36"/>
          <p:cNvSpPr txBox="1">
            <a:spLocks noGrp="1"/>
          </p:cNvSpPr>
          <p:nvPr>
            <p:ph type="title"/>
          </p:nvPr>
        </p:nvSpPr>
        <p:spPr>
          <a:xfrm>
            <a:off x="-444299" y="1986066"/>
            <a:ext cx="6271033" cy="8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¡GRACIAS POR SU ATENCIÓN!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1867" name="Google Shape;1867;p36"/>
          <p:cNvGrpSpPr/>
          <p:nvPr/>
        </p:nvGrpSpPr>
        <p:grpSpPr>
          <a:xfrm>
            <a:off x="6086323" y="1653090"/>
            <a:ext cx="3481645" cy="3406550"/>
            <a:chOff x="4095386" y="2301250"/>
            <a:chExt cx="2149164" cy="2102809"/>
          </a:xfrm>
        </p:grpSpPr>
        <p:sp>
          <p:nvSpPr>
            <p:cNvPr id="1868" name="Google Shape;1868;p36"/>
            <p:cNvSpPr/>
            <p:nvPr/>
          </p:nvSpPr>
          <p:spPr>
            <a:xfrm>
              <a:off x="4095386" y="3018809"/>
              <a:ext cx="804850" cy="1043075"/>
            </a:xfrm>
            <a:custGeom>
              <a:avLst/>
              <a:gdLst/>
              <a:ahLst/>
              <a:cxnLst/>
              <a:rect l="l" t="t" r="r" b="b"/>
              <a:pathLst>
                <a:path w="32194" h="41723" extrusionOk="0">
                  <a:moveTo>
                    <a:pt x="16306" y="0"/>
                  </a:moveTo>
                  <a:cubicBezTo>
                    <a:pt x="15667" y="0"/>
                    <a:pt x="15019" y="35"/>
                    <a:pt x="14365" y="107"/>
                  </a:cubicBezTo>
                  <a:cubicBezTo>
                    <a:pt x="7098" y="867"/>
                    <a:pt x="1268" y="6275"/>
                    <a:pt x="465" y="13035"/>
                  </a:cubicBezTo>
                  <a:cubicBezTo>
                    <a:pt x="1" y="16879"/>
                    <a:pt x="1099" y="20682"/>
                    <a:pt x="3550" y="23639"/>
                  </a:cubicBezTo>
                  <a:cubicBezTo>
                    <a:pt x="5366" y="25878"/>
                    <a:pt x="6296" y="28709"/>
                    <a:pt x="6127" y="31582"/>
                  </a:cubicBezTo>
                  <a:cubicBezTo>
                    <a:pt x="6084" y="31793"/>
                    <a:pt x="6084" y="32004"/>
                    <a:pt x="6127" y="32215"/>
                  </a:cubicBezTo>
                  <a:cubicBezTo>
                    <a:pt x="6127" y="37454"/>
                    <a:pt x="10647" y="41637"/>
                    <a:pt x="16266" y="41721"/>
                  </a:cubicBezTo>
                  <a:cubicBezTo>
                    <a:pt x="16322" y="41722"/>
                    <a:pt x="16377" y="41723"/>
                    <a:pt x="16432" y="41723"/>
                  </a:cubicBezTo>
                  <a:cubicBezTo>
                    <a:pt x="21936" y="41723"/>
                    <a:pt x="26534" y="37571"/>
                    <a:pt x="26659" y="32384"/>
                  </a:cubicBezTo>
                  <a:cubicBezTo>
                    <a:pt x="26659" y="31920"/>
                    <a:pt x="26659" y="31455"/>
                    <a:pt x="26575" y="30990"/>
                  </a:cubicBezTo>
                  <a:cubicBezTo>
                    <a:pt x="26279" y="28413"/>
                    <a:pt x="27082" y="25878"/>
                    <a:pt x="28772" y="23935"/>
                  </a:cubicBezTo>
                  <a:cubicBezTo>
                    <a:pt x="30968" y="21358"/>
                    <a:pt x="32194" y="18105"/>
                    <a:pt x="32194" y="14683"/>
                  </a:cubicBezTo>
                  <a:cubicBezTo>
                    <a:pt x="32154" y="6571"/>
                    <a:pt x="25068" y="0"/>
                    <a:pt x="16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6"/>
            <p:cNvSpPr/>
            <p:nvPr/>
          </p:nvSpPr>
          <p:spPr>
            <a:xfrm>
              <a:off x="4343611" y="3422034"/>
              <a:ext cx="323200" cy="982025"/>
            </a:xfrm>
            <a:custGeom>
              <a:avLst/>
              <a:gdLst/>
              <a:ahLst/>
              <a:cxnLst/>
              <a:rect l="l" t="t" r="r" b="b"/>
              <a:pathLst>
                <a:path w="12928" h="39281" extrusionOk="0">
                  <a:moveTo>
                    <a:pt x="6295" y="1"/>
                  </a:moveTo>
                  <a:cubicBezTo>
                    <a:pt x="5894" y="1"/>
                    <a:pt x="5492" y="265"/>
                    <a:pt x="5450" y="793"/>
                  </a:cubicBezTo>
                  <a:lnTo>
                    <a:pt x="5492" y="8524"/>
                  </a:lnTo>
                  <a:lnTo>
                    <a:pt x="1690" y="3328"/>
                  </a:lnTo>
                  <a:cubicBezTo>
                    <a:pt x="1515" y="3102"/>
                    <a:pt x="1250" y="2981"/>
                    <a:pt x="994" y="2981"/>
                  </a:cubicBezTo>
                  <a:cubicBezTo>
                    <a:pt x="817" y="2981"/>
                    <a:pt x="645" y="3038"/>
                    <a:pt x="507" y="3159"/>
                  </a:cubicBezTo>
                  <a:cubicBezTo>
                    <a:pt x="84" y="3412"/>
                    <a:pt x="0" y="3961"/>
                    <a:pt x="296" y="4342"/>
                  </a:cubicBezTo>
                  <a:lnTo>
                    <a:pt x="5196" y="11017"/>
                  </a:lnTo>
                  <a:cubicBezTo>
                    <a:pt x="5281" y="11143"/>
                    <a:pt x="5365" y="11228"/>
                    <a:pt x="5492" y="11270"/>
                  </a:cubicBezTo>
                  <a:lnTo>
                    <a:pt x="5619" y="38436"/>
                  </a:lnTo>
                  <a:cubicBezTo>
                    <a:pt x="5619" y="38900"/>
                    <a:pt x="5999" y="39281"/>
                    <a:pt x="6464" y="39281"/>
                  </a:cubicBezTo>
                  <a:cubicBezTo>
                    <a:pt x="6971" y="39281"/>
                    <a:pt x="7351" y="38900"/>
                    <a:pt x="7309" y="38436"/>
                  </a:cubicBezTo>
                  <a:lnTo>
                    <a:pt x="7224" y="17861"/>
                  </a:lnTo>
                  <a:lnTo>
                    <a:pt x="12632" y="11355"/>
                  </a:lnTo>
                  <a:cubicBezTo>
                    <a:pt x="12928" y="10974"/>
                    <a:pt x="12886" y="10468"/>
                    <a:pt x="12548" y="10172"/>
                  </a:cubicBezTo>
                  <a:cubicBezTo>
                    <a:pt x="12381" y="10024"/>
                    <a:pt x="12182" y="9957"/>
                    <a:pt x="11986" y="9957"/>
                  </a:cubicBezTo>
                  <a:cubicBezTo>
                    <a:pt x="11735" y="9957"/>
                    <a:pt x="11489" y="10066"/>
                    <a:pt x="11322" y="10256"/>
                  </a:cubicBezTo>
                  <a:lnTo>
                    <a:pt x="7224" y="15199"/>
                  </a:lnTo>
                  <a:lnTo>
                    <a:pt x="7140" y="793"/>
                  </a:lnTo>
                  <a:cubicBezTo>
                    <a:pt x="7098" y="265"/>
                    <a:pt x="6696" y="1"/>
                    <a:pt x="629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6"/>
            <p:cNvSpPr/>
            <p:nvPr/>
          </p:nvSpPr>
          <p:spPr>
            <a:xfrm>
              <a:off x="5047850" y="2301250"/>
              <a:ext cx="972775" cy="1260800"/>
            </a:xfrm>
            <a:custGeom>
              <a:avLst/>
              <a:gdLst/>
              <a:ahLst/>
              <a:cxnLst/>
              <a:rect l="l" t="t" r="r" b="b"/>
              <a:pathLst>
                <a:path w="38911" h="50432" extrusionOk="0">
                  <a:moveTo>
                    <a:pt x="19282" y="1"/>
                  </a:moveTo>
                  <a:cubicBezTo>
                    <a:pt x="8639" y="1"/>
                    <a:pt x="1" y="8002"/>
                    <a:pt x="1" y="17856"/>
                  </a:cubicBezTo>
                  <a:cubicBezTo>
                    <a:pt x="1" y="21954"/>
                    <a:pt x="1521" y="25926"/>
                    <a:pt x="4225" y="29010"/>
                  </a:cubicBezTo>
                  <a:cubicBezTo>
                    <a:pt x="6253" y="31333"/>
                    <a:pt x="7225" y="34417"/>
                    <a:pt x="6845" y="37502"/>
                  </a:cubicBezTo>
                  <a:cubicBezTo>
                    <a:pt x="6760" y="38093"/>
                    <a:pt x="6760" y="38642"/>
                    <a:pt x="6760" y="39234"/>
                  </a:cubicBezTo>
                  <a:cubicBezTo>
                    <a:pt x="6969" y="45451"/>
                    <a:pt x="12494" y="50432"/>
                    <a:pt x="19142" y="50432"/>
                  </a:cubicBezTo>
                  <a:cubicBezTo>
                    <a:pt x="19225" y="50432"/>
                    <a:pt x="19309" y="50431"/>
                    <a:pt x="19392" y="50429"/>
                  </a:cubicBezTo>
                  <a:cubicBezTo>
                    <a:pt x="26194" y="50303"/>
                    <a:pt x="31602" y="45191"/>
                    <a:pt x="31602" y="38896"/>
                  </a:cubicBezTo>
                  <a:lnTo>
                    <a:pt x="31602" y="38177"/>
                  </a:lnTo>
                  <a:cubicBezTo>
                    <a:pt x="31391" y="34671"/>
                    <a:pt x="32447" y="31249"/>
                    <a:pt x="34644" y="28545"/>
                  </a:cubicBezTo>
                  <a:cubicBezTo>
                    <a:pt x="37601" y="24954"/>
                    <a:pt x="38911" y="20307"/>
                    <a:pt x="38362" y="15702"/>
                  </a:cubicBezTo>
                  <a:cubicBezTo>
                    <a:pt x="37305" y="7548"/>
                    <a:pt x="30292" y="1042"/>
                    <a:pt x="21462" y="112"/>
                  </a:cubicBezTo>
                  <a:cubicBezTo>
                    <a:pt x="20728" y="37"/>
                    <a:pt x="20000" y="1"/>
                    <a:pt x="19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6"/>
            <p:cNvSpPr/>
            <p:nvPr/>
          </p:nvSpPr>
          <p:spPr>
            <a:xfrm>
              <a:off x="5337925" y="2783550"/>
              <a:ext cx="382750" cy="1449125"/>
            </a:xfrm>
            <a:custGeom>
              <a:avLst/>
              <a:gdLst/>
              <a:ahLst/>
              <a:cxnLst/>
              <a:rect l="l" t="t" r="r" b="b"/>
              <a:pathLst>
                <a:path w="15310" h="57965" extrusionOk="0">
                  <a:moveTo>
                    <a:pt x="7705" y="1"/>
                  </a:moveTo>
                  <a:cubicBezTo>
                    <a:pt x="7325" y="1"/>
                    <a:pt x="6987" y="339"/>
                    <a:pt x="6987" y="719"/>
                  </a:cubicBezTo>
                  <a:lnTo>
                    <a:pt x="6987" y="11070"/>
                  </a:lnTo>
                  <a:lnTo>
                    <a:pt x="1832" y="3972"/>
                  </a:lnTo>
                  <a:cubicBezTo>
                    <a:pt x="1676" y="3743"/>
                    <a:pt x="1464" y="3648"/>
                    <a:pt x="1256" y="3648"/>
                  </a:cubicBezTo>
                  <a:cubicBezTo>
                    <a:pt x="735" y="3648"/>
                    <a:pt x="239" y="4243"/>
                    <a:pt x="692" y="4817"/>
                  </a:cubicBezTo>
                  <a:lnTo>
                    <a:pt x="6564" y="12886"/>
                  </a:lnTo>
                  <a:cubicBezTo>
                    <a:pt x="6649" y="13055"/>
                    <a:pt x="6818" y="13140"/>
                    <a:pt x="6944" y="13182"/>
                  </a:cubicBezTo>
                  <a:lnTo>
                    <a:pt x="6944" y="19012"/>
                  </a:lnTo>
                  <a:lnTo>
                    <a:pt x="1410" y="12422"/>
                  </a:lnTo>
                  <a:cubicBezTo>
                    <a:pt x="1257" y="12289"/>
                    <a:pt x="1090" y="12233"/>
                    <a:pt x="931" y="12233"/>
                  </a:cubicBezTo>
                  <a:cubicBezTo>
                    <a:pt x="428" y="12233"/>
                    <a:pt x="1" y="12795"/>
                    <a:pt x="354" y="13309"/>
                  </a:cubicBezTo>
                  <a:lnTo>
                    <a:pt x="6987" y="21251"/>
                  </a:lnTo>
                  <a:lnTo>
                    <a:pt x="6987" y="57247"/>
                  </a:lnTo>
                  <a:cubicBezTo>
                    <a:pt x="6987" y="57627"/>
                    <a:pt x="7282" y="57923"/>
                    <a:pt x="7663" y="57965"/>
                  </a:cubicBezTo>
                  <a:cubicBezTo>
                    <a:pt x="8085" y="57923"/>
                    <a:pt x="8381" y="57627"/>
                    <a:pt x="8381" y="57247"/>
                  </a:cubicBezTo>
                  <a:lnTo>
                    <a:pt x="8381" y="21251"/>
                  </a:lnTo>
                  <a:lnTo>
                    <a:pt x="15014" y="13309"/>
                  </a:lnTo>
                  <a:cubicBezTo>
                    <a:pt x="15309" y="13013"/>
                    <a:pt x="15267" y="12591"/>
                    <a:pt x="14971" y="12337"/>
                  </a:cubicBezTo>
                  <a:cubicBezTo>
                    <a:pt x="14834" y="12219"/>
                    <a:pt x="14661" y="12156"/>
                    <a:pt x="14489" y="12156"/>
                  </a:cubicBezTo>
                  <a:cubicBezTo>
                    <a:pt x="14290" y="12156"/>
                    <a:pt x="14093" y="12240"/>
                    <a:pt x="13957" y="12422"/>
                  </a:cubicBezTo>
                  <a:lnTo>
                    <a:pt x="8381" y="19012"/>
                  </a:lnTo>
                  <a:lnTo>
                    <a:pt x="8381" y="13182"/>
                  </a:lnTo>
                  <a:cubicBezTo>
                    <a:pt x="8550" y="13140"/>
                    <a:pt x="8719" y="13055"/>
                    <a:pt x="8803" y="12886"/>
                  </a:cubicBezTo>
                  <a:lnTo>
                    <a:pt x="14676" y="4817"/>
                  </a:lnTo>
                  <a:cubicBezTo>
                    <a:pt x="15129" y="4243"/>
                    <a:pt x="14632" y="3648"/>
                    <a:pt x="14111" y="3648"/>
                  </a:cubicBezTo>
                  <a:cubicBezTo>
                    <a:pt x="13903" y="3648"/>
                    <a:pt x="13692" y="3743"/>
                    <a:pt x="13535" y="3972"/>
                  </a:cubicBezTo>
                  <a:lnTo>
                    <a:pt x="8381" y="11070"/>
                  </a:lnTo>
                  <a:lnTo>
                    <a:pt x="8381" y="719"/>
                  </a:lnTo>
                  <a:cubicBezTo>
                    <a:pt x="8381" y="339"/>
                    <a:pt x="8085" y="1"/>
                    <a:pt x="770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6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6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4" name="Google Shape;1874;p36"/>
          <p:cNvGrpSpPr/>
          <p:nvPr/>
        </p:nvGrpSpPr>
        <p:grpSpPr>
          <a:xfrm>
            <a:off x="6489414" y="2915087"/>
            <a:ext cx="2792057" cy="2314899"/>
            <a:chOff x="202950" y="1579375"/>
            <a:chExt cx="1537900" cy="1275075"/>
          </a:xfrm>
        </p:grpSpPr>
        <p:sp>
          <p:nvSpPr>
            <p:cNvPr id="1875" name="Google Shape;1875;p36"/>
            <p:cNvSpPr/>
            <p:nvPr/>
          </p:nvSpPr>
          <p:spPr>
            <a:xfrm>
              <a:off x="1221225" y="2527600"/>
              <a:ext cx="519625" cy="326850"/>
            </a:xfrm>
            <a:custGeom>
              <a:avLst/>
              <a:gdLst/>
              <a:ahLst/>
              <a:cxnLst/>
              <a:rect l="l" t="t" r="r" b="b"/>
              <a:pathLst>
                <a:path w="20785" h="13074" extrusionOk="0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6"/>
            <p:cNvSpPr/>
            <p:nvPr/>
          </p:nvSpPr>
          <p:spPr>
            <a:xfrm>
              <a:off x="1221225" y="2528550"/>
              <a:ext cx="388125" cy="325900"/>
            </a:xfrm>
            <a:custGeom>
              <a:avLst/>
              <a:gdLst/>
              <a:ahLst/>
              <a:cxnLst/>
              <a:rect l="l" t="t" r="r" b="b"/>
              <a:pathLst>
                <a:path w="15525" h="13036" extrusionOk="0">
                  <a:moveTo>
                    <a:pt x="10425" y="0"/>
                  </a:moveTo>
                  <a:cubicBezTo>
                    <a:pt x="4048" y="545"/>
                    <a:pt x="0" y="7081"/>
                    <a:pt x="2357" y="13036"/>
                  </a:cubicBezTo>
                  <a:lnTo>
                    <a:pt x="15177" y="13036"/>
                  </a:lnTo>
                  <a:cubicBezTo>
                    <a:pt x="15412" y="12294"/>
                    <a:pt x="15525" y="11524"/>
                    <a:pt x="15525" y="10754"/>
                  </a:cubicBezTo>
                  <a:cubicBezTo>
                    <a:pt x="15525" y="7513"/>
                    <a:pt x="13478" y="4630"/>
                    <a:pt x="10425" y="3541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6"/>
            <p:cNvSpPr/>
            <p:nvPr/>
          </p:nvSpPr>
          <p:spPr>
            <a:xfrm>
              <a:off x="202950" y="2527725"/>
              <a:ext cx="513475" cy="326725"/>
            </a:xfrm>
            <a:custGeom>
              <a:avLst/>
              <a:gdLst/>
              <a:ahLst/>
              <a:cxnLst/>
              <a:rect l="l" t="t" r="r" b="b"/>
              <a:pathLst>
                <a:path w="20539" h="13069" extrusionOk="0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6"/>
            <p:cNvSpPr/>
            <p:nvPr/>
          </p:nvSpPr>
          <p:spPr>
            <a:xfrm>
              <a:off x="476900" y="1599450"/>
              <a:ext cx="968575" cy="1254775"/>
            </a:xfrm>
            <a:custGeom>
              <a:avLst/>
              <a:gdLst/>
              <a:ahLst/>
              <a:cxnLst/>
              <a:rect l="l" t="t" r="r" b="b"/>
              <a:pathLst>
                <a:path w="38743" h="50191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6"/>
            <p:cNvSpPr/>
            <p:nvPr/>
          </p:nvSpPr>
          <p:spPr>
            <a:xfrm>
              <a:off x="715225" y="2123975"/>
              <a:ext cx="730250" cy="730475"/>
            </a:xfrm>
            <a:custGeom>
              <a:avLst/>
              <a:gdLst/>
              <a:ahLst/>
              <a:cxnLst/>
              <a:rect l="l" t="t" r="r" b="b"/>
              <a:pathLst>
                <a:path w="29210" h="29219" extrusionOk="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6"/>
            <p:cNvSpPr/>
            <p:nvPr/>
          </p:nvSpPr>
          <p:spPr>
            <a:xfrm>
              <a:off x="1227800" y="2380150"/>
              <a:ext cx="118125" cy="295150"/>
            </a:xfrm>
            <a:custGeom>
              <a:avLst/>
              <a:gdLst/>
              <a:ahLst/>
              <a:cxnLst/>
              <a:rect l="l" t="t" r="r" b="b"/>
              <a:pathLst>
                <a:path w="4725" h="11806" extrusionOk="0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6"/>
            <p:cNvSpPr/>
            <p:nvPr/>
          </p:nvSpPr>
          <p:spPr>
            <a:xfrm>
              <a:off x="576700" y="2380150"/>
              <a:ext cx="117875" cy="295150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6"/>
            <p:cNvSpPr/>
            <p:nvPr/>
          </p:nvSpPr>
          <p:spPr>
            <a:xfrm>
              <a:off x="476900" y="2675275"/>
              <a:ext cx="968800" cy="179175"/>
            </a:xfrm>
            <a:custGeom>
              <a:avLst/>
              <a:gdLst/>
              <a:ahLst/>
              <a:cxnLst/>
              <a:rect l="l" t="t" r="r" b="b"/>
              <a:pathLst>
                <a:path w="38752" h="7167" extrusionOk="0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6"/>
            <p:cNvSpPr/>
            <p:nvPr/>
          </p:nvSpPr>
          <p:spPr>
            <a:xfrm>
              <a:off x="476900" y="2675275"/>
              <a:ext cx="968575" cy="178950"/>
            </a:xfrm>
            <a:custGeom>
              <a:avLst/>
              <a:gdLst/>
              <a:ahLst/>
              <a:cxnLst/>
              <a:rect l="l" t="t" r="r" b="b"/>
              <a:pathLst>
                <a:path w="38743" h="7158" extrusionOk="0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6"/>
            <p:cNvSpPr/>
            <p:nvPr/>
          </p:nvSpPr>
          <p:spPr>
            <a:xfrm>
              <a:off x="715225" y="2675275"/>
              <a:ext cx="730250" cy="178950"/>
            </a:xfrm>
            <a:custGeom>
              <a:avLst/>
              <a:gdLst/>
              <a:ahLst/>
              <a:cxnLst/>
              <a:rect l="l" t="t" r="r" b="b"/>
              <a:pathLst>
                <a:path w="29210" h="7158" extrusionOk="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6"/>
            <p:cNvSpPr/>
            <p:nvPr/>
          </p:nvSpPr>
          <p:spPr>
            <a:xfrm>
              <a:off x="809375" y="2380150"/>
              <a:ext cx="303625" cy="474300"/>
            </a:xfrm>
            <a:custGeom>
              <a:avLst/>
              <a:gdLst/>
              <a:ahLst/>
              <a:cxnLst/>
              <a:rect l="l" t="t" r="r" b="b"/>
              <a:pathLst>
                <a:path w="12145" h="18972" extrusionOk="0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6"/>
            <p:cNvSpPr/>
            <p:nvPr/>
          </p:nvSpPr>
          <p:spPr>
            <a:xfrm>
              <a:off x="476900" y="1599450"/>
              <a:ext cx="968575" cy="627175"/>
            </a:xfrm>
            <a:custGeom>
              <a:avLst/>
              <a:gdLst/>
              <a:ahLst/>
              <a:cxnLst/>
              <a:rect l="l" t="t" r="r" b="b"/>
              <a:pathLst>
                <a:path w="38743" h="25087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6"/>
            <p:cNvSpPr/>
            <p:nvPr/>
          </p:nvSpPr>
          <p:spPr>
            <a:xfrm>
              <a:off x="323575" y="1579375"/>
              <a:ext cx="1275450" cy="648050"/>
            </a:xfrm>
            <a:custGeom>
              <a:avLst/>
              <a:gdLst/>
              <a:ahLst/>
              <a:cxnLst/>
              <a:rect l="l" t="t" r="r" b="b"/>
              <a:pathLst>
                <a:path w="51018" h="25922" extrusionOk="0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6"/>
            <p:cNvSpPr/>
            <p:nvPr/>
          </p:nvSpPr>
          <p:spPr>
            <a:xfrm>
              <a:off x="1235775" y="2642175"/>
              <a:ext cx="355775" cy="212275"/>
            </a:xfrm>
            <a:custGeom>
              <a:avLst/>
              <a:gdLst/>
              <a:ahLst/>
              <a:cxnLst/>
              <a:rect l="l" t="t" r="r" b="b"/>
              <a:pathLst>
                <a:path w="14231" h="8491" extrusionOk="0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9" name="Google Shape;1889;p36"/>
          <p:cNvSpPr/>
          <p:nvPr/>
        </p:nvSpPr>
        <p:spPr>
          <a:xfrm>
            <a:off x="7681511" y="675340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36"/>
          <p:cNvSpPr/>
          <p:nvPr/>
        </p:nvSpPr>
        <p:spPr>
          <a:xfrm>
            <a:off x="5934798" y="238761"/>
            <a:ext cx="1655580" cy="972905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36"/>
          <p:cNvSpPr/>
          <p:nvPr/>
        </p:nvSpPr>
        <p:spPr>
          <a:xfrm>
            <a:off x="7626050" y="3701695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36"/>
          <p:cNvSpPr/>
          <p:nvPr/>
        </p:nvSpPr>
        <p:spPr>
          <a:xfrm>
            <a:off x="7892750" y="3701695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F08E9676-C56E-B9E0-042B-8F4F31361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8624" y="200462"/>
            <a:ext cx="3779253" cy="489387"/>
          </a:xfrm>
        </p:spPr>
        <p:txBody>
          <a:bodyPr/>
          <a:lstStyle/>
          <a:p>
            <a:r>
              <a:rPr lang="es-CL" sz="1800" dirty="0">
                <a:latin typeface="Montserrat SemiBold" panose="00000700000000000000" pitchFamily="2" charset="0"/>
              </a:rPr>
              <a:t>Integrantes BarrioActivo SPA </a:t>
            </a:r>
          </a:p>
        </p:txBody>
      </p:sp>
      <p:sp>
        <p:nvSpPr>
          <p:cNvPr id="21" name="Subtítulo 20">
            <a:extLst>
              <a:ext uri="{FF2B5EF4-FFF2-40B4-BE49-F238E27FC236}">
                <a16:creationId xmlns:a16="http://schemas.microsoft.com/office/drawing/2014/main" id="{422CC93D-AC9F-9E16-07E1-F4EEC0860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610" y="2919178"/>
            <a:ext cx="1462965" cy="528509"/>
          </a:xfrm>
        </p:spPr>
        <p:txBody>
          <a:bodyPr/>
          <a:lstStyle/>
          <a:p>
            <a:r>
              <a:rPr lang="es-CL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Aniuska Ojeda</a:t>
            </a:r>
          </a:p>
          <a:p>
            <a:r>
              <a:rPr lang="es-CL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Raúl Mariscal</a:t>
            </a:r>
          </a:p>
        </p:txBody>
      </p:sp>
      <p:sp>
        <p:nvSpPr>
          <p:cNvPr id="23" name="Subtítulo 22">
            <a:extLst>
              <a:ext uri="{FF2B5EF4-FFF2-40B4-BE49-F238E27FC236}">
                <a16:creationId xmlns:a16="http://schemas.microsoft.com/office/drawing/2014/main" id="{804878D2-4A92-A042-B9EB-22967DF6C790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464717" y="2748345"/>
            <a:ext cx="1462965" cy="341667"/>
          </a:xfrm>
        </p:spPr>
        <p:txBody>
          <a:bodyPr/>
          <a:lstStyle/>
          <a:p>
            <a:r>
              <a:rPr lang="es-CL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Aniuska Ojeda</a:t>
            </a:r>
          </a:p>
        </p:txBody>
      </p:sp>
      <p:sp>
        <p:nvSpPr>
          <p:cNvPr id="24" name="Título 23">
            <a:extLst>
              <a:ext uri="{FF2B5EF4-FFF2-40B4-BE49-F238E27FC236}">
                <a16:creationId xmlns:a16="http://schemas.microsoft.com/office/drawing/2014/main" id="{526ACFE2-AAD2-3D45-1EA6-F32091BB02BF}"/>
              </a:ext>
            </a:extLst>
          </p:cNvPr>
          <p:cNvSpPr>
            <a:spLocks noGrp="1"/>
          </p:cNvSpPr>
          <p:nvPr>
            <p:ph type="ctrTitle" idx="4"/>
          </p:nvPr>
        </p:nvSpPr>
        <p:spPr>
          <a:xfrm>
            <a:off x="6344591" y="2561984"/>
            <a:ext cx="1927951" cy="363647"/>
          </a:xfrm>
        </p:spPr>
        <p:txBody>
          <a:bodyPr/>
          <a:lstStyle/>
          <a:p>
            <a:pPr algn="just"/>
            <a:r>
              <a:rPr lang="es-CL" sz="1400" dirty="0"/>
              <a:t>Administrador BD</a:t>
            </a:r>
          </a:p>
        </p:txBody>
      </p:sp>
      <p:sp>
        <p:nvSpPr>
          <p:cNvPr id="25" name="Subtítulo 24">
            <a:extLst>
              <a:ext uri="{FF2B5EF4-FFF2-40B4-BE49-F238E27FC236}">
                <a16:creationId xmlns:a16="http://schemas.microsoft.com/office/drawing/2014/main" id="{A21C2AA4-6E7C-AD26-E28A-5A3DB86E1DEA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3575361" y="1635408"/>
            <a:ext cx="1707620" cy="341667"/>
          </a:xfrm>
        </p:spPr>
        <p:txBody>
          <a:bodyPr/>
          <a:lstStyle/>
          <a:p>
            <a:pPr algn="just"/>
            <a:r>
              <a:rPr lang="es-CL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Camila Garmendia</a:t>
            </a:r>
            <a:endParaRPr lang="es-C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ítulo 25">
            <a:extLst>
              <a:ext uri="{FF2B5EF4-FFF2-40B4-BE49-F238E27FC236}">
                <a16:creationId xmlns:a16="http://schemas.microsoft.com/office/drawing/2014/main" id="{995BEB4C-4A23-0878-FAD1-97F9BC32D1D4}"/>
              </a:ext>
            </a:extLst>
          </p:cNvPr>
          <p:cNvSpPr>
            <a:spLocks noGrp="1"/>
          </p:cNvSpPr>
          <p:nvPr>
            <p:ph type="ctrTitle" idx="6"/>
          </p:nvPr>
        </p:nvSpPr>
        <p:spPr>
          <a:xfrm>
            <a:off x="871458" y="2561984"/>
            <a:ext cx="1531991" cy="528509"/>
          </a:xfrm>
        </p:spPr>
        <p:txBody>
          <a:bodyPr/>
          <a:lstStyle/>
          <a:p>
            <a:r>
              <a:rPr lang="es-CL" sz="1400" dirty="0"/>
              <a:t>Desarrollador de Software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9DC50DA-A40B-EAEC-703E-34A7F0ACF399}"/>
              </a:ext>
            </a:extLst>
          </p:cNvPr>
          <p:cNvSpPr txBox="1"/>
          <p:nvPr/>
        </p:nvSpPr>
        <p:spPr>
          <a:xfrm>
            <a:off x="3464261" y="1381009"/>
            <a:ext cx="18858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L" dirty="0">
                <a:solidFill>
                  <a:srgbClr val="434343"/>
                </a:solidFill>
                <a:latin typeface="Montserrat ExtraBold"/>
                <a:sym typeface="Montserrat ExtraBold"/>
              </a:rPr>
              <a:t>Líder de Proyecto</a:t>
            </a:r>
          </a:p>
        </p:txBody>
      </p:sp>
      <p:sp>
        <p:nvSpPr>
          <p:cNvPr id="29" name="Subtítulo 20">
            <a:extLst>
              <a:ext uri="{FF2B5EF4-FFF2-40B4-BE49-F238E27FC236}">
                <a16:creationId xmlns:a16="http://schemas.microsoft.com/office/drawing/2014/main" id="{70B4F4C6-FFCB-0919-178C-0EF62D5D0AAB}"/>
              </a:ext>
            </a:extLst>
          </p:cNvPr>
          <p:cNvSpPr txBox="1">
            <a:spLocks/>
          </p:cNvSpPr>
          <p:nvPr/>
        </p:nvSpPr>
        <p:spPr>
          <a:xfrm>
            <a:off x="3598697" y="3880342"/>
            <a:ext cx="1681948" cy="562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None/>
              <a:defRPr sz="11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None/>
              <a:defRPr sz="11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None/>
              <a:defRPr sz="11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None/>
              <a:defRPr sz="11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None/>
              <a:defRPr sz="11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None/>
              <a:defRPr sz="11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None/>
              <a:defRPr sz="11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None/>
              <a:defRPr sz="11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None/>
              <a:defRPr sz="11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rPr lang="es-CL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Camila Garmendia</a:t>
            </a:r>
          </a:p>
          <a:p>
            <a:r>
              <a:rPr lang="es-CL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Raúl Mariscal</a:t>
            </a:r>
          </a:p>
        </p:txBody>
      </p:sp>
      <p:sp>
        <p:nvSpPr>
          <p:cNvPr id="30" name="Título 25">
            <a:extLst>
              <a:ext uri="{FF2B5EF4-FFF2-40B4-BE49-F238E27FC236}">
                <a16:creationId xmlns:a16="http://schemas.microsoft.com/office/drawing/2014/main" id="{EFFFC20B-713A-662B-DCB0-0C1EF7E88133}"/>
              </a:ext>
            </a:extLst>
          </p:cNvPr>
          <p:cNvSpPr txBox="1">
            <a:spLocks/>
          </p:cNvSpPr>
          <p:nvPr/>
        </p:nvSpPr>
        <p:spPr>
          <a:xfrm>
            <a:off x="3226264" y="3745476"/>
            <a:ext cx="25602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s-CL" sz="1400" dirty="0"/>
              <a:t>Analista QA</a:t>
            </a:r>
          </a:p>
        </p:txBody>
      </p:sp>
      <p:grpSp>
        <p:nvGrpSpPr>
          <p:cNvPr id="179" name="Grupo 178">
            <a:extLst>
              <a:ext uri="{FF2B5EF4-FFF2-40B4-BE49-F238E27FC236}">
                <a16:creationId xmlns:a16="http://schemas.microsoft.com/office/drawing/2014/main" id="{FFF8C238-AB92-D12C-78D3-012BD0E29A67}"/>
              </a:ext>
            </a:extLst>
          </p:cNvPr>
          <p:cNvGrpSpPr/>
          <p:nvPr/>
        </p:nvGrpSpPr>
        <p:grpSpPr>
          <a:xfrm>
            <a:off x="7163675" y="3447313"/>
            <a:ext cx="1333448" cy="1508068"/>
            <a:chOff x="2628397" y="2637134"/>
            <a:chExt cx="679557" cy="1015052"/>
          </a:xfrm>
        </p:grpSpPr>
        <p:sp>
          <p:nvSpPr>
            <p:cNvPr id="90" name="Google Shape;2267;p37">
              <a:extLst>
                <a:ext uri="{FF2B5EF4-FFF2-40B4-BE49-F238E27FC236}">
                  <a16:creationId xmlns:a16="http://schemas.microsoft.com/office/drawing/2014/main" id="{465EC7D1-08D6-5619-AAC2-949DDAF56029}"/>
                </a:ext>
              </a:extLst>
            </p:cNvPr>
            <p:cNvSpPr/>
            <p:nvPr/>
          </p:nvSpPr>
          <p:spPr>
            <a:xfrm>
              <a:off x="2659453" y="3034742"/>
              <a:ext cx="617460" cy="617444"/>
            </a:xfrm>
            <a:custGeom>
              <a:avLst/>
              <a:gdLst/>
              <a:ahLst/>
              <a:cxnLst/>
              <a:rect l="l" t="t" r="r" b="b"/>
              <a:pathLst>
                <a:path w="37696" h="37695" extrusionOk="0">
                  <a:moveTo>
                    <a:pt x="0" y="1"/>
                  </a:moveTo>
                  <a:lnTo>
                    <a:pt x="0" y="37695"/>
                  </a:lnTo>
                  <a:lnTo>
                    <a:pt x="37695" y="37695"/>
                  </a:lnTo>
                  <a:lnTo>
                    <a:pt x="376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268;p37">
              <a:extLst>
                <a:ext uri="{FF2B5EF4-FFF2-40B4-BE49-F238E27FC236}">
                  <a16:creationId xmlns:a16="http://schemas.microsoft.com/office/drawing/2014/main" id="{AD6E7EC5-BDBA-DF2E-CCC5-E3E68DE7814B}"/>
                </a:ext>
              </a:extLst>
            </p:cNvPr>
            <p:cNvSpPr/>
            <p:nvPr/>
          </p:nvSpPr>
          <p:spPr>
            <a:xfrm>
              <a:off x="2628397" y="3009992"/>
              <a:ext cx="679557" cy="24767"/>
            </a:xfrm>
            <a:custGeom>
              <a:avLst/>
              <a:gdLst/>
              <a:ahLst/>
              <a:cxnLst/>
              <a:rect l="l" t="t" r="r" b="b"/>
              <a:pathLst>
                <a:path w="41487" h="1512" extrusionOk="0">
                  <a:moveTo>
                    <a:pt x="1" y="0"/>
                  </a:moveTo>
                  <a:lnTo>
                    <a:pt x="1" y="1512"/>
                  </a:lnTo>
                  <a:lnTo>
                    <a:pt x="41487" y="1512"/>
                  </a:lnTo>
                  <a:lnTo>
                    <a:pt x="41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269;p37">
              <a:extLst>
                <a:ext uri="{FF2B5EF4-FFF2-40B4-BE49-F238E27FC236}">
                  <a16:creationId xmlns:a16="http://schemas.microsoft.com/office/drawing/2014/main" id="{D9670EAC-033B-BE6E-13F4-69A654FF26DF}"/>
                </a:ext>
              </a:extLst>
            </p:cNvPr>
            <p:cNvSpPr/>
            <p:nvPr/>
          </p:nvSpPr>
          <p:spPr>
            <a:xfrm>
              <a:off x="2851738" y="2674022"/>
              <a:ext cx="232891" cy="978164"/>
            </a:xfrm>
            <a:custGeom>
              <a:avLst/>
              <a:gdLst/>
              <a:ahLst/>
              <a:cxnLst/>
              <a:rect l="l" t="t" r="r" b="b"/>
              <a:pathLst>
                <a:path w="14218" h="59717" extrusionOk="0">
                  <a:moveTo>
                    <a:pt x="0" y="1"/>
                  </a:moveTo>
                  <a:lnTo>
                    <a:pt x="0" y="59717"/>
                  </a:lnTo>
                  <a:lnTo>
                    <a:pt x="14217" y="59717"/>
                  </a:lnTo>
                  <a:lnTo>
                    <a:pt x="142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270;p37">
              <a:extLst>
                <a:ext uri="{FF2B5EF4-FFF2-40B4-BE49-F238E27FC236}">
                  <a16:creationId xmlns:a16="http://schemas.microsoft.com/office/drawing/2014/main" id="{0B45067D-AFCA-00AB-D674-CE71802261C8}"/>
                </a:ext>
              </a:extLst>
            </p:cNvPr>
            <p:cNvSpPr/>
            <p:nvPr/>
          </p:nvSpPr>
          <p:spPr>
            <a:xfrm>
              <a:off x="2909740" y="3560065"/>
              <a:ext cx="122293" cy="92121"/>
            </a:xfrm>
            <a:custGeom>
              <a:avLst/>
              <a:gdLst/>
              <a:ahLst/>
              <a:cxnLst/>
              <a:rect l="l" t="t" r="r" b="b"/>
              <a:pathLst>
                <a:path w="7466" h="5624" extrusionOk="0">
                  <a:moveTo>
                    <a:pt x="1" y="0"/>
                  </a:moveTo>
                  <a:lnTo>
                    <a:pt x="1" y="5624"/>
                  </a:lnTo>
                  <a:lnTo>
                    <a:pt x="7466" y="5624"/>
                  </a:lnTo>
                  <a:lnTo>
                    <a:pt x="7466" y="0"/>
                  </a:lnTo>
                  <a:close/>
                </a:path>
              </a:pathLst>
            </a:custGeom>
            <a:solidFill>
              <a:srgbClr val="2A2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271;p37">
              <a:extLst>
                <a:ext uri="{FF2B5EF4-FFF2-40B4-BE49-F238E27FC236}">
                  <a16:creationId xmlns:a16="http://schemas.microsoft.com/office/drawing/2014/main" id="{56FB638C-6FD9-341F-4BAD-042F6ECF9CCE}"/>
                </a:ext>
              </a:extLst>
            </p:cNvPr>
            <p:cNvSpPr/>
            <p:nvPr/>
          </p:nvSpPr>
          <p:spPr>
            <a:xfrm>
              <a:off x="2882385" y="2637134"/>
              <a:ext cx="166798" cy="36904"/>
            </a:xfrm>
            <a:custGeom>
              <a:avLst/>
              <a:gdLst/>
              <a:ahLst/>
              <a:cxnLst/>
              <a:rect l="l" t="t" r="r" b="b"/>
              <a:pathLst>
                <a:path w="10183" h="2253" extrusionOk="0">
                  <a:moveTo>
                    <a:pt x="1" y="0"/>
                  </a:moveTo>
                  <a:lnTo>
                    <a:pt x="1" y="2253"/>
                  </a:lnTo>
                  <a:lnTo>
                    <a:pt x="10183" y="2253"/>
                  </a:lnTo>
                  <a:lnTo>
                    <a:pt x="101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272;p37">
              <a:extLst>
                <a:ext uri="{FF2B5EF4-FFF2-40B4-BE49-F238E27FC236}">
                  <a16:creationId xmlns:a16="http://schemas.microsoft.com/office/drawing/2014/main" id="{B0CBA7C3-422E-45BF-302F-95439478C7C0}"/>
                </a:ext>
              </a:extLst>
            </p:cNvPr>
            <p:cNvSpPr/>
            <p:nvPr/>
          </p:nvSpPr>
          <p:spPr>
            <a:xfrm>
              <a:off x="2988397" y="2900262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0" y="1"/>
                  </a:moveTo>
                  <a:lnTo>
                    <a:pt x="0" y="3289"/>
                  </a:lnTo>
                  <a:lnTo>
                    <a:pt x="3288" y="32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273;p37">
              <a:extLst>
                <a:ext uri="{FF2B5EF4-FFF2-40B4-BE49-F238E27FC236}">
                  <a16:creationId xmlns:a16="http://schemas.microsoft.com/office/drawing/2014/main" id="{5101E130-629F-3C93-7ECF-E04D4C8530A0}"/>
                </a:ext>
              </a:extLst>
            </p:cNvPr>
            <p:cNvSpPr/>
            <p:nvPr/>
          </p:nvSpPr>
          <p:spPr>
            <a:xfrm>
              <a:off x="2988397" y="2900262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0" y="1"/>
                  </a:moveTo>
                  <a:lnTo>
                    <a:pt x="3288" y="328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274;p37">
              <a:extLst>
                <a:ext uri="{FF2B5EF4-FFF2-40B4-BE49-F238E27FC236}">
                  <a16:creationId xmlns:a16="http://schemas.microsoft.com/office/drawing/2014/main" id="{5199F336-44B5-9B13-93AF-083CE8322185}"/>
                </a:ext>
              </a:extLst>
            </p:cNvPr>
            <p:cNvSpPr/>
            <p:nvPr/>
          </p:nvSpPr>
          <p:spPr>
            <a:xfrm>
              <a:off x="3197143" y="3066912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275;p37">
              <a:extLst>
                <a:ext uri="{FF2B5EF4-FFF2-40B4-BE49-F238E27FC236}">
                  <a16:creationId xmlns:a16="http://schemas.microsoft.com/office/drawing/2014/main" id="{E9E6D6F4-BDD0-36B2-CE86-7825AA3A8E75}"/>
                </a:ext>
              </a:extLst>
            </p:cNvPr>
            <p:cNvSpPr/>
            <p:nvPr/>
          </p:nvSpPr>
          <p:spPr>
            <a:xfrm>
              <a:off x="3197143" y="3066912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276;p37">
              <a:extLst>
                <a:ext uri="{FF2B5EF4-FFF2-40B4-BE49-F238E27FC236}">
                  <a16:creationId xmlns:a16="http://schemas.microsoft.com/office/drawing/2014/main" id="{B2FFF174-252A-C557-278B-1B36E4DAC06D}"/>
                </a:ext>
              </a:extLst>
            </p:cNvPr>
            <p:cNvSpPr/>
            <p:nvPr/>
          </p:nvSpPr>
          <p:spPr>
            <a:xfrm>
              <a:off x="2895260" y="2720295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1" y="1"/>
                  </a:moveTo>
                  <a:lnTo>
                    <a:pt x="1" y="3288"/>
                  </a:lnTo>
                  <a:lnTo>
                    <a:pt x="3288" y="32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277;p37">
              <a:extLst>
                <a:ext uri="{FF2B5EF4-FFF2-40B4-BE49-F238E27FC236}">
                  <a16:creationId xmlns:a16="http://schemas.microsoft.com/office/drawing/2014/main" id="{CBC0C101-9BE1-25F2-5991-F0116FDB946C}"/>
                </a:ext>
              </a:extLst>
            </p:cNvPr>
            <p:cNvSpPr/>
            <p:nvPr/>
          </p:nvSpPr>
          <p:spPr>
            <a:xfrm>
              <a:off x="2895260" y="2720295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1" y="1"/>
                  </a:moveTo>
                  <a:lnTo>
                    <a:pt x="3288" y="3288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278;p37">
              <a:extLst>
                <a:ext uri="{FF2B5EF4-FFF2-40B4-BE49-F238E27FC236}">
                  <a16:creationId xmlns:a16="http://schemas.microsoft.com/office/drawing/2014/main" id="{233E3501-AC88-DE37-7A39-71A4E6C65DDE}"/>
                </a:ext>
              </a:extLst>
            </p:cNvPr>
            <p:cNvSpPr/>
            <p:nvPr/>
          </p:nvSpPr>
          <p:spPr>
            <a:xfrm>
              <a:off x="2988397" y="2720295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0" y="1"/>
                  </a:moveTo>
                  <a:lnTo>
                    <a:pt x="0" y="3288"/>
                  </a:lnTo>
                  <a:lnTo>
                    <a:pt x="3288" y="3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279;p37">
              <a:extLst>
                <a:ext uri="{FF2B5EF4-FFF2-40B4-BE49-F238E27FC236}">
                  <a16:creationId xmlns:a16="http://schemas.microsoft.com/office/drawing/2014/main" id="{5A23D2D6-EDB5-575E-A41D-FC6D5D128B8E}"/>
                </a:ext>
              </a:extLst>
            </p:cNvPr>
            <p:cNvSpPr/>
            <p:nvPr/>
          </p:nvSpPr>
          <p:spPr>
            <a:xfrm>
              <a:off x="2988397" y="2720295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0" y="1"/>
                  </a:moveTo>
                  <a:lnTo>
                    <a:pt x="3288" y="3288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280;p37">
              <a:extLst>
                <a:ext uri="{FF2B5EF4-FFF2-40B4-BE49-F238E27FC236}">
                  <a16:creationId xmlns:a16="http://schemas.microsoft.com/office/drawing/2014/main" id="{9D41E4DB-F5F1-D07B-883F-2085CAA0DF34}"/>
                </a:ext>
              </a:extLst>
            </p:cNvPr>
            <p:cNvSpPr/>
            <p:nvPr/>
          </p:nvSpPr>
          <p:spPr>
            <a:xfrm>
              <a:off x="2895260" y="2810303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1" y="0"/>
                  </a:moveTo>
                  <a:lnTo>
                    <a:pt x="1" y="3286"/>
                  </a:lnTo>
                  <a:lnTo>
                    <a:pt x="3288" y="32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281;p37">
              <a:extLst>
                <a:ext uri="{FF2B5EF4-FFF2-40B4-BE49-F238E27FC236}">
                  <a16:creationId xmlns:a16="http://schemas.microsoft.com/office/drawing/2014/main" id="{7259C1E9-A82E-9973-B8DB-AC71FA03136D}"/>
                </a:ext>
              </a:extLst>
            </p:cNvPr>
            <p:cNvSpPr/>
            <p:nvPr/>
          </p:nvSpPr>
          <p:spPr>
            <a:xfrm>
              <a:off x="2895260" y="2810303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1" y="0"/>
                  </a:moveTo>
                  <a:lnTo>
                    <a:pt x="3288" y="3286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282;p37">
              <a:extLst>
                <a:ext uri="{FF2B5EF4-FFF2-40B4-BE49-F238E27FC236}">
                  <a16:creationId xmlns:a16="http://schemas.microsoft.com/office/drawing/2014/main" id="{660E75E6-E31E-34E8-30BF-BB59F7AB5367}"/>
                </a:ext>
              </a:extLst>
            </p:cNvPr>
            <p:cNvSpPr/>
            <p:nvPr/>
          </p:nvSpPr>
          <p:spPr>
            <a:xfrm>
              <a:off x="2988397" y="2810303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0" y="0"/>
                  </a:moveTo>
                  <a:lnTo>
                    <a:pt x="0" y="3286"/>
                  </a:lnTo>
                  <a:lnTo>
                    <a:pt x="3288" y="3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283;p37">
              <a:extLst>
                <a:ext uri="{FF2B5EF4-FFF2-40B4-BE49-F238E27FC236}">
                  <a16:creationId xmlns:a16="http://schemas.microsoft.com/office/drawing/2014/main" id="{DF1AC1E2-77CB-F2EE-8661-96581AF5B9CA}"/>
                </a:ext>
              </a:extLst>
            </p:cNvPr>
            <p:cNvSpPr/>
            <p:nvPr/>
          </p:nvSpPr>
          <p:spPr>
            <a:xfrm>
              <a:off x="2988397" y="2810303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0" y="0"/>
                  </a:moveTo>
                  <a:lnTo>
                    <a:pt x="3288" y="3286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284;p37">
              <a:extLst>
                <a:ext uri="{FF2B5EF4-FFF2-40B4-BE49-F238E27FC236}">
                  <a16:creationId xmlns:a16="http://schemas.microsoft.com/office/drawing/2014/main" id="{795EEF1B-CE01-BC52-4949-F077837E895A}"/>
                </a:ext>
              </a:extLst>
            </p:cNvPr>
            <p:cNvSpPr/>
            <p:nvPr/>
          </p:nvSpPr>
          <p:spPr>
            <a:xfrm>
              <a:off x="2895260" y="2900262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1" y="1"/>
                  </a:moveTo>
                  <a:lnTo>
                    <a:pt x="1" y="3289"/>
                  </a:lnTo>
                  <a:lnTo>
                    <a:pt x="3288" y="32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285;p37">
              <a:extLst>
                <a:ext uri="{FF2B5EF4-FFF2-40B4-BE49-F238E27FC236}">
                  <a16:creationId xmlns:a16="http://schemas.microsoft.com/office/drawing/2014/main" id="{45D42C37-21A2-B7D1-AD2A-21BD05B3F0B8}"/>
                </a:ext>
              </a:extLst>
            </p:cNvPr>
            <p:cNvSpPr/>
            <p:nvPr/>
          </p:nvSpPr>
          <p:spPr>
            <a:xfrm>
              <a:off x="2895260" y="2900262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1" y="1"/>
                  </a:moveTo>
                  <a:lnTo>
                    <a:pt x="3288" y="328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286;p37">
              <a:extLst>
                <a:ext uri="{FF2B5EF4-FFF2-40B4-BE49-F238E27FC236}">
                  <a16:creationId xmlns:a16="http://schemas.microsoft.com/office/drawing/2014/main" id="{0915F267-BB9E-9BC4-BFC2-FD007597219F}"/>
                </a:ext>
              </a:extLst>
            </p:cNvPr>
            <p:cNvSpPr/>
            <p:nvPr/>
          </p:nvSpPr>
          <p:spPr>
            <a:xfrm>
              <a:off x="2895260" y="2990238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1" y="1"/>
                  </a:moveTo>
                  <a:lnTo>
                    <a:pt x="1" y="3289"/>
                  </a:lnTo>
                  <a:lnTo>
                    <a:pt x="3288" y="32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287;p37">
              <a:extLst>
                <a:ext uri="{FF2B5EF4-FFF2-40B4-BE49-F238E27FC236}">
                  <a16:creationId xmlns:a16="http://schemas.microsoft.com/office/drawing/2014/main" id="{44EDF8B9-6C3C-7323-A3DF-82BA74EC5FD7}"/>
                </a:ext>
              </a:extLst>
            </p:cNvPr>
            <p:cNvSpPr/>
            <p:nvPr/>
          </p:nvSpPr>
          <p:spPr>
            <a:xfrm>
              <a:off x="2895260" y="2990238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1" y="1"/>
                  </a:moveTo>
                  <a:lnTo>
                    <a:pt x="3288" y="328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288;p37">
              <a:extLst>
                <a:ext uri="{FF2B5EF4-FFF2-40B4-BE49-F238E27FC236}">
                  <a16:creationId xmlns:a16="http://schemas.microsoft.com/office/drawing/2014/main" id="{196EE384-F91F-0D84-06D0-151E8DCBF907}"/>
                </a:ext>
              </a:extLst>
            </p:cNvPr>
            <p:cNvSpPr/>
            <p:nvPr/>
          </p:nvSpPr>
          <p:spPr>
            <a:xfrm>
              <a:off x="2988397" y="2990238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0" y="1"/>
                  </a:moveTo>
                  <a:lnTo>
                    <a:pt x="0" y="3289"/>
                  </a:lnTo>
                  <a:lnTo>
                    <a:pt x="3288" y="32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289;p37">
              <a:extLst>
                <a:ext uri="{FF2B5EF4-FFF2-40B4-BE49-F238E27FC236}">
                  <a16:creationId xmlns:a16="http://schemas.microsoft.com/office/drawing/2014/main" id="{628E5A5B-44FF-483B-8D2F-28987437CAE1}"/>
                </a:ext>
              </a:extLst>
            </p:cNvPr>
            <p:cNvSpPr/>
            <p:nvPr/>
          </p:nvSpPr>
          <p:spPr>
            <a:xfrm>
              <a:off x="2988397" y="2990238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0" y="1"/>
                  </a:moveTo>
                  <a:lnTo>
                    <a:pt x="3288" y="328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290;p37">
              <a:extLst>
                <a:ext uri="{FF2B5EF4-FFF2-40B4-BE49-F238E27FC236}">
                  <a16:creationId xmlns:a16="http://schemas.microsoft.com/office/drawing/2014/main" id="{11310866-550F-E388-834F-22906BB25F2F}"/>
                </a:ext>
              </a:extLst>
            </p:cNvPr>
            <p:cNvSpPr/>
            <p:nvPr/>
          </p:nvSpPr>
          <p:spPr>
            <a:xfrm>
              <a:off x="3116865" y="3066912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291;p37">
              <a:extLst>
                <a:ext uri="{FF2B5EF4-FFF2-40B4-BE49-F238E27FC236}">
                  <a16:creationId xmlns:a16="http://schemas.microsoft.com/office/drawing/2014/main" id="{39A1B228-364A-1728-06A8-FB85B38E0EFF}"/>
                </a:ext>
              </a:extLst>
            </p:cNvPr>
            <p:cNvSpPr/>
            <p:nvPr/>
          </p:nvSpPr>
          <p:spPr>
            <a:xfrm>
              <a:off x="3116865" y="3066912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292;p37">
              <a:extLst>
                <a:ext uri="{FF2B5EF4-FFF2-40B4-BE49-F238E27FC236}">
                  <a16:creationId xmlns:a16="http://schemas.microsoft.com/office/drawing/2014/main" id="{3289F61D-4C2A-7751-091B-4577F0F058AE}"/>
                </a:ext>
              </a:extLst>
            </p:cNvPr>
            <p:cNvSpPr/>
            <p:nvPr/>
          </p:nvSpPr>
          <p:spPr>
            <a:xfrm>
              <a:off x="3116865" y="3155758"/>
              <a:ext cx="46421" cy="46421"/>
            </a:xfrm>
            <a:custGeom>
              <a:avLst/>
              <a:gdLst/>
              <a:ahLst/>
              <a:cxnLst/>
              <a:rect l="l" t="t" r="r" b="b"/>
              <a:pathLst>
                <a:path w="2834" h="2834" extrusionOk="0">
                  <a:moveTo>
                    <a:pt x="1" y="1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293;p37">
              <a:extLst>
                <a:ext uri="{FF2B5EF4-FFF2-40B4-BE49-F238E27FC236}">
                  <a16:creationId xmlns:a16="http://schemas.microsoft.com/office/drawing/2014/main" id="{AC4E0F74-22E5-AB1A-614E-25B751C96C77}"/>
                </a:ext>
              </a:extLst>
            </p:cNvPr>
            <p:cNvSpPr/>
            <p:nvPr/>
          </p:nvSpPr>
          <p:spPr>
            <a:xfrm>
              <a:off x="3116865" y="3155758"/>
              <a:ext cx="46421" cy="46421"/>
            </a:xfrm>
            <a:custGeom>
              <a:avLst/>
              <a:gdLst/>
              <a:ahLst/>
              <a:cxnLst/>
              <a:rect l="l" t="t" r="r" b="b"/>
              <a:pathLst>
                <a:path w="2834" h="2834" extrusionOk="0">
                  <a:moveTo>
                    <a:pt x="1" y="1"/>
                  </a:moveTo>
                  <a:lnTo>
                    <a:pt x="2833" y="2833"/>
                  </a:lnTo>
                  <a:lnTo>
                    <a:pt x="28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294;p37">
              <a:extLst>
                <a:ext uri="{FF2B5EF4-FFF2-40B4-BE49-F238E27FC236}">
                  <a16:creationId xmlns:a16="http://schemas.microsoft.com/office/drawing/2014/main" id="{A0E6747E-4B5D-F825-15E3-DF855046F4F2}"/>
                </a:ext>
              </a:extLst>
            </p:cNvPr>
            <p:cNvSpPr/>
            <p:nvPr/>
          </p:nvSpPr>
          <p:spPr>
            <a:xfrm>
              <a:off x="3197143" y="3155758"/>
              <a:ext cx="46421" cy="46421"/>
            </a:xfrm>
            <a:custGeom>
              <a:avLst/>
              <a:gdLst/>
              <a:ahLst/>
              <a:cxnLst/>
              <a:rect l="l" t="t" r="r" b="b"/>
              <a:pathLst>
                <a:path w="2834" h="2834" extrusionOk="0">
                  <a:moveTo>
                    <a:pt x="1" y="1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295;p37">
              <a:extLst>
                <a:ext uri="{FF2B5EF4-FFF2-40B4-BE49-F238E27FC236}">
                  <a16:creationId xmlns:a16="http://schemas.microsoft.com/office/drawing/2014/main" id="{A043866E-95E5-8AC6-1EE8-4ADB8385F86B}"/>
                </a:ext>
              </a:extLst>
            </p:cNvPr>
            <p:cNvSpPr/>
            <p:nvPr/>
          </p:nvSpPr>
          <p:spPr>
            <a:xfrm>
              <a:off x="3197143" y="3155758"/>
              <a:ext cx="46421" cy="46421"/>
            </a:xfrm>
            <a:custGeom>
              <a:avLst/>
              <a:gdLst/>
              <a:ahLst/>
              <a:cxnLst/>
              <a:rect l="l" t="t" r="r" b="b"/>
              <a:pathLst>
                <a:path w="2834" h="2834" extrusionOk="0">
                  <a:moveTo>
                    <a:pt x="1" y="1"/>
                  </a:moveTo>
                  <a:lnTo>
                    <a:pt x="2833" y="2833"/>
                  </a:lnTo>
                  <a:lnTo>
                    <a:pt x="28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296;p37">
              <a:extLst>
                <a:ext uri="{FF2B5EF4-FFF2-40B4-BE49-F238E27FC236}">
                  <a16:creationId xmlns:a16="http://schemas.microsoft.com/office/drawing/2014/main" id="{25E0BC89-91DA-6825-F659-2D5E23371069}"/>
                </a:ext>
              </a:extLst>
            </p:cNvPr>
            <p:cNvSpPr/>
            <p:nvPr/>
          </p:nvSpPr>
          <p:spPr>
            <a:xfrm>
              <a:off x="3116865" y="3244619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297;p37">
              <a:extLst>
                <a:ext uri="{FF2B5EF4-FFF2-40B4-BE49-F238E27FC236}">
                  <a16:creationId xmlns:a16="http://schemas.microsoft.com/office/drawing/2014/main" id="{CC839307-8F7F-913E-CD25-661B03766A65}"/>
                </a:ext>
              </a:extLst>
            </p:cNvPr>
            <p:cNvSpPr/>
            <p:nvPr/>
          </p:nvSpPr>
          <p:spPr>
            <a:xfrm>
              <a:off x="3116865" y="3244619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298;p37">
              <a:extLst>
                <a:ext uri="{FF2B5EF4-FFF2-40B4-BE49-F238E27FC236}">
                  <a16:creationId xmlns:a16="http://schemas.microsoft.com/office/drawing/2014/main" id="{4C24CBE2-E8CC-6DED-07BE-3EF9E770F1F3}"/>
                </a:ext>
              </a:extLst>
            </p:cNvPr>
            <p:cNvSpPr/>
            <p:nvPr/>
          </p:nvSpPr>
          <p:spPr>
            <a:xfrm>
              <a:off x="3197143" y="3244619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299;p37">
              <a:extLst>
                <a:ext uri="{FF2B5EF4-FFF2-40B4-BE49-F238E27FC236}">
                  <a16:creationId xmlns:a16="http://schemas.microsoft.com/office/drawing/2014/main" id="{2C7BD6E1-0D4F-2D97-D150-A79B51062452}"/>
                </a:ext>
              </a:extLst>
            </p:cNvPr>
            <p:cNvSpPr/>
            <p:nvPr/>
          </p:nvSpPr>
          <p:spPr>
            <a:xfrm>
              <a:off x="3197143" y="3244619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300;p37">
              <a:extLst>
                <a:ext uri="{FF2B5EF4-FFF2-40B4-BE49-F238E27FC236}">
                  <a16:creationId xmlns:a16="http://schemas.microsoft.com/office/drawing/2014/main" id="{E9ACF508-42BF-66BF-AED6-539FD9A50C32}"/>
                </a:ext>
              </a:extLst>
            </p:cNvPr>
            <p:cNvSpPr/>
            <p:nvPr/>
          </p:nvSpPr>
          <p:spPr>
            <a:xfrm>
              <a:off x="3116865" y="3333481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301;p37">
              <a:extLst>
                <a:ext uri="{FF2B5EF4-FFF2-40B4-BE49-F238E27FC236}">
                  <a16:creationId xmlns:a16="http://schemas.microsoft.com/office/drawing/2014/main" id="{05D35946-9024-EB7B-E06C-4D30CBE4406A}"/>
                </a:ext>
              </a:extLst>
            </p:cNvPr>
            <p:cNvSpPr/>
            <p:nvPr/>
          </p:nvSpPr>
          <p:spPr>
            <a:xfrm>
              <a:off x="3116865" y="3333481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302;p37">
              <a:extLst>
                <a:ext uri="{FF2B5EF4-FFF2-40B4-BE49-F238E27FC236}">
                  <a16:creationId xmlns:a16="http://schemas.microsoft.com/office/drawing/2014/main" id="{D8D650BC-D626-CCCC-800D-77FF4A4B7F55}"/>
                </a:ext>
              </a:extLst>
            </p:cNvPr>
            <p:cNvSpPr/>
            <p:nvPr/>
          </p:nvSpPr>
          <p:spPr>
            <a:xfrm>
              <a:off x="3197143" y="3333481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303;p37">
              <a:extLst>
                <a:ext uri="{FF2B5EF4-FFF2-40B4-BE49-F238E27FC236}">
                  <a16:creationId xmlns:a16="http://schemas.microsoft.com/office/drawing/2014/main" id="{9DB6D44C-8FBA-7A11-F9B9-2A4826F46C29}"/>
                </a:ext>
              </a:extLst>
            </p:cNvPr>
            <p:cNvSpPr/>
            <p:nvPr/>
          </p:nvSpPr>
          <p:spPr>
            <a:xfrm>
              <a:off x="3197143" y="3333481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304;p37">
              <a:extLst>
                <a:ext uri="{FF2B5EF4-FFF2-40B4-BE49-F238E27FC236}">
                  <a16:creationId xmlns:a16="http://schemas.microsoft.com/office/drawing/2014/main" id="{6CEDDA7C-33B5-B9F4-FE9F-E16AFC107639}"/>
                </a:ext>
              </a:extLst>
            </p:cNvPr>
            <p:cNvSpPr/>
            <p:nvPr/>
          </p:nvSpPr>
          <p:spPr>
            <a:xfrm>
              <a:off x="3116865" y="3422326"/>
              <a:ext cx="46421" cy="46421"/>
            </a:xfrm>
            <a:custGeom>
              <a:avLst/>
              <a:gdLst/>
              <a:ahLst/>
              <a:cxnLst/>
              <a:rect l="l" t="t" r="r" b="b"/>
              <a:pathLst>
                <a:path w="2834" h="2834" extrusionOk="0">
                  <a:moveTo>
                    <a:pt x="1" y="1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305;p37">
              <a:extLst>
                <a:ext uri="{FF2B5EF4-FFF2-40B4-BE49-F238E27FC236}">
                  <a16:creationId xmlns:a16="http://schemas.microsoft.com/office/drawing/2014/main" id="{F4182C78-4527-3778-5588-36DC72B94A24}"/>
                </a:ext>
              </a:extLst>
            </p:cNvPr>
            <p:cNvSpPr/>
            <p:nvPr/>
          </p:nvSpPr>
          <p:spPr>
            <a:xfrm>
              <a:off x="3116865" y="3422326"/>
              <a:ext cx="46421" cy="46421"/>
            </a:xfrm>
            <a:custGeom>
              <a:avLst/>
              <a:gdLst/>
              <a:ahLst/>
              <a:cxnLst/>
              <a:rect l="l" t="t" r="r" b="b"/>
              <a:pathLst>
                <a:path w="2834" h="2834" extrusionOk="0">
                  <a:moveTo>
                    <a:pt x="1" y="1"/>
                  </a:moveTo>
                  <a:lnTo>
                    <a:pt x="2833" y="2833"/>
                  </a:lnTo>
                  <a:lnTo>
                    <a:pt x="28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306;p37">
              <a:extLst>
                <a:ext uri="{FF2B5EF4-FFF2-40B4-BE49-F238E27FC236}">
                  <a16:creationId xmlns:a16="http://schemas.microsoft.com/office/drawing/2014/main" id="{4D467EE9-44AE-29C0-8DEF-A3F36C984079}"/>
                </a:ext>
              </a:extLst>
            </p:cNvPr>
            <p:cNvSpPr/>
            <p:nvPr/>
          </p:nvSpPr>
          <p:spPr>
            <a:xfrm>
              <a:off x="3197143" y="3422326"/>
              <a:ext cx="46421" cy="46421"/>
            </a:xfrm>
            <a:custGeom>
              <a:avLst/>
              <a:gdLst/>
              <a:ahLst/>
              <a:cxnLst/>
              <a:rect l="l" t="t" r="r" b="b"/>
              <a:pathLst>
                <a:path w="2834" h="2834" extrusionOk="0">
                  <a:moveTo>
                    <a:pt x="1" y="1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307;p37">
              <a:extLst>
                <a:ext uri="{FF2B5EF4-FFF2-40B4-BE49-F238E27FC236}">
                  <a16:creationId xmlns:a16="http://schemas.microsoft.com/office/drawing/2014/main" id="{5E0C21A4-DB5E-A2BA-5CDB-B4396E866A0C}"/>
                </a:ext>
              </a:extLst>
            </p:cNvPr>
            <p:cNvSpPr/>
            <p:nvPr/>
          </p:nvSpPr>
          <p:spPr>
            <a:xfrm>
              <a:off x="3197143" y="3422326"/>
              <a:ext cx="46421" cy="46421"/>
            </a:xfrm>
            <a:custGeom>
              <a:avLst/>
              <a:gdLst/>
              <a:ahLst/>
              <a:cxnLst/>
              <a:rect l="l" t="t" r="r" b="b"/>
              <a:pathLst>
                <a:path w="2834" h="2834" extrusionOk="0">
                  <a:moveTo>
                    <a:pt x="1" y="1"/>
                  </a:moveTo>
                  <a:lnTo>
                    <a:pt x="2833" y="2833"/>
                  </a:lnTo>
                  <a:lnTo>
                    <a:pt x="28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308;p37">
              <a:extLst>
                <a:ext uri="{FF2B5EF4-FFF2-40B4-BE49-F238E27FC236}">
                  <a16:creationId xmlns:a16="http://schemas.microsoft.com/office/drawing/2014/main" id="{8933372E-8BEC-8ED6-B4CF-BD0D50A5EF11}"/>
                </a:ext>
              </a:extLst>
            </p:cNvPr>
            <p:cNvSpPr/>
            <p:nvPr/>
          </p:nvSpPr>
          <p:spPr>
            <a:xfrm>
              <a:off x="3116865" y="3511187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309;p37">
              <a:extLst>
                <a:ext uri="{FF2B5EF4-FFF2-40B4-BE49-F238E27FC236}">
                  <a16:creationId xmlns:a16="http://schemas.microsoft.com/office/drawing/2014/main" id="{1C97D1F4-6474-4C54-C85A-DCDA263B300D}"/>
                </a:ext>
              </a:extLst>
            </p:cNvPr>
            <p:cNvSpPr/>
            <p:nvPr/>
          </p:nvSpPr>
          <p:spPr>
            <a:xfrm>
              <a:off x="3116865" y="3511187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310;p37">
              <a:extLst>
                <a:ext uri="{FF2B5EF4-FFF2-40B4-BE49-F238E27FC236}">
                  <a16:creationId xmlns:a16="http://schemas.microsoft.com/office/drawing/2014/main" id="{73A3C41C-0A94-D523-E961-B1D92B1CA0EA}"/>
                </a:ext>
              </a:extLst>
            </p:cNvPr>
            <p:cNvSpPr/>
            <p:nvPr/>
          </p:nvSpPr>
          <p:spPr>
            <a:xfrm>
              <a:off x="3197143" y="3511187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3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311;p37">
              <a:extLst>
                <a:ext uri="{FF2B5EF4-FFF2-40B4-BE49-F238E27FC236}">
                  <a16:creationId xmlns:a16="http://schemas.microsoft.com/office/drawing/2014/main" id="{02E75BA8-FAB9-B5C5-6885-A734B7F71E5B}"/>
                </a:ext>
              </a:extLst>
            </p:cNvPr>
            <p:cNvSpPr/>
            <p:nvPr/>
          </p:nvSpPr>
          <p:spPr>
            <a:xfrm>
              <a:off x="3197143" y="3511187"/>
              <a:ext cx="46421" cy="46405"/>
            </a:xfrm>
            <a:custGeom>
              <a:avLst/>
              <a:gdLst/>
              <a:ahLst/>
              <a:cxnLst/>
              <a:rect l="l" t="t" r="r" b="b"/>
              <a:pathLst>
                <a:path w="2834" h="2833" extrusionOk="0">
                  <a:moveTo>
                    <a:pt x="1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312;p37">
              <a:extLst>
                <a:ext uri="{FF2B5EF4-FFF2-40B4-BE49-F238E27FC236}">
                  <a16:creationId xmlns:a16="http://schemas.microsoft.com/office/drawing/2014/main" id="{5EE9F954-FB87-9862-7FAC-E91DB0E5B081}"/>
                </a:ext>
              </a:extLst>
            </p:cNvPr>
            <p:cNvSpPr/>
            <p:nvPr/>
          </p:nvSpPr>
          <p:spPr>
            <a:xfrm>
              <a:off x="2692295" y="3066912"/>
              <a:ext cx="46405" cy="46405"/>
            </a:xfrm>
            <a:custGeom>
              <a:avLst/>
              <a:gdLst/>
              <a:ahLst/>
              <a:cxnLst/>
              <a:rect l="l" t="t" r="r" b="b"/>
              <a:pathLst>
                <a:path w="2833" h="2833" extrusionOk="0">
                  <a:moveTo>
                    <a:pt x="0" y="0"/>
                  </a:moveTo>
                  <a:lnTo>
                    <a:pt x="0" y="2833"/>
                  </a:lnTo>
                  <a:lnTo>
                    <a:pt x="2833" y="2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313;p37">
              <a:extLst>
                <a:ext uri="{FF2B5EF4-FFF2-40B4-BE49-F238E27FC236}">
                  <a16:creationId xmlns:a16="http://schemas.microsoft.com/office/drawing/2014/main" id="{4CF0AB57-C85F-F168-8B3F-CD97487CD31C}"/>
                </a:ext>
              </a:extLst>
            </p:cNvPr>
            <p:cNvSpPr/>
            <p:nvPr/>
          </p:nvSpPr>
          <p:spPr>
            <a:xfrm>
              <a:off x="2692295" y="3066912"/>
              <a:ext cx="46405" cy="46405"/>
            </a:xfrm>
            <a:custGeom>
              <a:avLst/>
              <a:gdLst/>
              <a:ahLst/>
              <a:cxnLst/>
              <a:rect l="l" t="t" r="r" b="b"/>
              <a:pathLst>
                <a:path w="2833" h="2833" extrusionOk="0">
                  <a:moveTo>
                    <a:pt x="0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314;p37">
              <a:extLst>
                <a:ext uri="{FF2B5EF4-FFF2-40B4-BE49-F238E27FC236}">
                  <a16:creationId xmlns:a16="http://schemas.microsoft.com/office/drawing/2014/main" id="{845257C1-71D5-C854-FA9C-B6DE529EE1E2}"/>
                </a:ext>
              </a:extLst>
            </p:cNvPr>
            <p:cNvSpPr/>
            <p:nvPr/>
          </p:nvSpPr>
          <p:spPr>
            <a:xfrm>
              <a:off x="2772541" y="3066912"/>
              <a:ext cx="46437" cy="46405"/>
            </a:xfrm>
            <a:custGeom>
              <a:avLst/>
              <a:gdLst/>
              <a:ahLst/>
              <a:cxnLst/>
              <a:rect l="l" t="t" r="r" b="b"/>
              <a:pathLst>
                <a:path w="2835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5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315;p37">
              <a:extLst>
                <a:ext uri="{FF2B5EF4-FFF2-40B4-BE49-F238E27FC236}">
                  <a16:creationId xmlns:a16="http://schemas.microsoft.com/office/drawing/2014/main" id="{E91331B3-D3C6-A42F-48B3-A67DF67E7BB7}"/>
                </a:ext>
              </a:extLst>
            </p:cNvPr>
            <p:cNvSpPr/>
            <p:nvPr/>
          </p:nvSpPr>
          <p:spPr>
            <a:xfrm>
              <a:off x="2772541" y="3066912"/>
              <a:ext cx="46437" cy="46405"/>
            </a:xfrm>
            <a:custGeom>
              <a:avLst/>
              <a:gdLst/>
              <a:ahLst/>
              <a:cxnLst/>
              <a:rect l="l" t="t" r="r" b="b"/>
              <a:pathLst>
                <a:path w="2835" h="2833" extrusionOk="0">
                  <a:moveTo>
                    <a:pt x="1" y="0"/>
                  </a:moveTo>
                  <a:lnTo>
                    <a:pt x="2835" y="2833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316;p37">
              <a:extLst>
                <a:ext uri="{FF2B5EF4-FFF2-40B4-BE49-F238E27FC236}">
                  <a16:creationId xmlns:a16="http://schemas.microsoft.com/office/drawing/2014/main" id="{688D1F75-589D-C625-3FF4-A45859232F70}"/>
                </a:ext>
              </a:extLst>
            </p:cNvPr>
            <p:cNvSpPr/>
            <p:nvPr/>
          </p:nvSpPr>
          <p:spPr>
            <a:xfrm>
              <a:off x="2692295" y="3155758"/>
              <a:ext cx="46405" cy="46421"/>
            </a:xfrm>
            <a:custGeom>
              <a:avLst/>
              <a:gdLst/>
              <a:ahLst/>
              <a:cxnLst/>
              <a:rect l="l" t="t" r="r" b="b"/>
              <a:pathLst>
                <a:path w="2833" h="2834" extrusionOk="0">
                  <a:moveTo>
                    <a:pt x="0" y="1"/>
                  </a:moveTo>
                  <a:lnTo>
                    <a:pt x="0" y="2833"/>
                  </a:lnTo>
                  <a:lnTo>
                    <a:pt x="2833" y="28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317;p37">
              <a:extLst>
                <a:ext uri="{FF2B5EF4-FFF2-40B4-BE49-F238E27FC236}">
                  <a16:creationId xmlns:a16="http://schemas.microsoft.com/office/drawing/2014/main" id="{459A7A69-5F11-5651-A32D-7E098D4A4164}"/>
                </a:ext>
              </a:extLst>
            </p:cNvPr>
            <p:cNvSpPr/>
            <p:nvPr/>
          </p:nvSpPr>
          <p:spPr>
            <a:xfrm>
              <a:off x="2692295" y="3155758"/>
              <a:ext cx="46405" cy="46421"/>
            </a:xfrm>
            <a:custGeom>
              <a:avLst/>
              <a:gdLst/>
              <a:ahLst/>
              <a:cxnLst/>
              <a:rect l="l" t="t" r="r" b="b"/>
              <a:pathLst>
                <a:path w="2833" h="2834" extrusionOk="0">
                  <a:moveTo>
                    <a:pt x="0" y="1"/>
                  </a:moveTo>
                  <a:lnTo>
                    <a:pt x="2833" y="2833"/>
                  </a:lnTo>
                  <a:lnTo>
                    <a:pt x="28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318;p37">
              <a:extLst>
                <a:ext uri="{FF2B5EF4-FFF2-40B4-BE49-F238E27FC236}">
                  <a16:creationId xmlns:a16="http://schemas.microsoft.com/office/drawing/2014/main" id="{B6A2D429-0FFC-3BD2-A927-A60E1526ABD8}"/>
                </a:ext>
              </a:extLst>
            </p:cNvPr>
            <p:cNvSpPr/>
            <p:nvPr/>
          </p:nvSpPr>
          <p:spPr>
            <a:xfrm>
              <a:off x="2772541" y="3155758"/>
              <a:ext cx="46437" cy="46421"/>
            </a:xfrm>
            <a:custGeom>
              <a:avLst/>
              <a:gdLst/>
              <a:ahLst/>
              <a:cxnLst/>
              <a:rect l="l" t="t" r="r" b="b"/>
              <a:pathLst>
                <a:path w="2835" h="2834" extrusionOk="0">
                  <a:moveTo>
                    <a:pt x="1" y="1"/>
                  </a:moveTo>
                  <a:lnTo>
                    <a:pt x="1" y="2833"/>
                  </a:lnTo>
                  <a:lnTo>
                    <a:pt x="2835" y="28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319;p37">
              <a:extLst>
                <a:ext uri="{FF2B5EF4-FFF2-40B4-BE49-F238E27FC236}">
                  <a16:creationId xmlns:a16="http://schemas.microsoft.com/office/drawing/2014/main" id="{2E856844-B39D-1267-2984-D70B1647D5B6}"/>
                </a:ext>
              </a:extLst>
            </p:cNvPr>
            <p:cNvSpPr/>
            <p:nvPr/>
          </p:nvSpPr>
          <p:spPr>
            <a:xfrm>
              <a:off x="2772541" y="3155758"/>
              <a:ext cx="46437" cy="46421"/>
            </a:xfrm>
            <a:custGeom>
              <a:avLst/>
              <a:gdLst/>
              <a:ahLst/>
              <a:cxnLst/>
              <a:rect l="l" t="t" r="r" b="b"/>
              <a:pathLst>
                <a:path w="2835" h="2834" extrusionOk="0">
                  <a:moveTo>
                    <a:pt x="1" y="1"/>
                  </a:moveTo>
                  <a:lnTo>
                    <a:pt x="2835" y="283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320;p37">
              <a:extLst>
                <a:ext uri="{FF2B5EF4-FFF2-40B4-BE49-F238E27FC236}">
                  <a16:creationId xmlns:a16="http://schemas.microsoft.com/office/drawing/2014/main" id="{892BAE42-D58E-99C5-3AC9-D075AC2EB7D7}"/>
                </a:ext>
              </a:extLst>
            </p:cNvPr>
            <p:cNvSpPr/>
            <p:nvPr/>
          </p:nvSpPr>
          <p:spPr>
            <a:xfrm>
              <a:off x="2692295" y="3244619"/>
              <a:ext cx="46405" cy="46405"/>
            </a:xfrm>
            <a:custGeom>
              <a:avLst/>
              <a:gdLst/>
              <a:ahLst/>
              <a:cxnLst/>
              <a:rect l="l" t="t" r="r" b="b"/>
              <a:pathLst>
                <a:path w="2833" h="2833" extrusionOk="0">
                  <a:moveTo>
                    <a:pt x="0" y="0"/>
                  </a:moveTo>
                  <a:lnTo>
                    <a:pt x="0" y="2833"/>
                  </a:lnTo>
                  <a:lnTo>
                    <a:pt x="2833" y="2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321;p37">
              <a:extLst>
                <a:ext uri="{FF2B5EF4-FFF2-40B4-BE49-F238E27FC236}">
                  <a16:creationId xmlns:a16="http://schemas.microsoft.com/office/drawing/2014/main" id="{A195622C-BBE4-F04A-F100-B65B5EFF90F2}"/>
                </a:ext>
              </a:extLst>
            </p:cNvPr>
            <p:cNvSpPr/>
            <p:nvPr/>
          </p:nvSpPr>
          <p:spPr>
            <a:xfrm>
              <a:off x="2692295" y="3244619"/>
              <a:ext cx="46405" cy="46405"/>
            </a:xfrm>
            <a:custGeom>
              <a:avLst/>
              <a:gdLst/>
              <a:ahLst/>
              <a:cxnLst/>
              <a:rect l="l" t="t" r="r" b="b"/>
              <a:pathLst>
                <a:path w="2833" h="2833" extrusionOk="0">
                  <a:moveTo>
                    <a:pt x="0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322;p37">
              <a:extLst>
                <a:ext uri="{FF2B5EF4-FFF2-40B4-BE49-F238E27FC236}">
                  <a16:creationId xmlns:a16="http://schemas.microsoft.com/office/drawing/2014/main" id="{7DC4C1DA-BB14-50F6-C805-E78A6BE16291}"/>
                </a:ext>
              </a:extLst>
            </p:cNvPr>
            <p:cNvSpPr/>
            <p:nvPr/>
          </p:nvSpPr>
          <p:spPr>
            <a:xfrm>
              <a:off x="2772541" y="3244619"/>
              <a:ext cx="46437" cy="46405"/>
            </a:xfrm>
            <a:custGeom>
              <a:avLst/>
              <a:gdLst/>
              <a:ahLst/>
              <a:cxnLst/>
              <a:rect l="l" t="t" r="r" b="b"/>
              <a:pathLst>
                <a:path w="2835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5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323;p37">
              <a:extLst>
                <a:ext uri="{FF2B5EF4-FFF2-40B4-BE49-F238E27FC236}">
                  <a16:creationId xmlns:a16="http://schemas.microsoft.com/office/drawing/2014/main" id="{0089E51C-FE8F-B702-7D3D-5933A0A4E5CD}"/>
                </a:ext>
              </a:extLst>
            </p:cNvPr>
            <p:cNvSpPr/>
            <p:nvPr/>
          </p:nvSpPr>
          <p:spPr>
            <a:xfrm>
              <a:off x="2772541" y="3244619"/>
              <a:ext cx="46437" cy="46405"/>
            </a:xfrm>
            <a:custGeom>
              <a:avLst/>
              <a:gdLst/>
              <a:ahLst/>
              <a:cxnLst/>
              <a:rect l="l" t="t" r="r" b="b"/>
              <a:pathLst>
                <a:path w="2835" h="2833" extrusionOk="0">
                  <a:moveTo>
                    <a:pt x="1" y="0"/>
                  </a:moveTo>
                  <a:lnTo>
                    <a:pt x="2835" y="2833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324;p37">
              <a:extLst>
                <a:ext uri="{FF2B5EF4-FFF2-40B4-BE49-F238E27FC236}">
                  <a16:creationId xmlns:a16="http://schemas.microsoft.com/office/drawing/2014/main" id="{A3E04EBB-028D-DB66-74AC-9DA4AB32FEFE}"/>
                </a:ext>
              </a:extLst>
            </p:cNvPr>
            <p:cNvSpPr/>
            <p:nvPr/>
          </p:nvSpPr>
          <p:spPr>
            <a:xfrm>
              <a:off x="2692295" y="3333481"/>
              <a:ext cx="46405" cy="46405"/>
            </a:xfrm>
            <a:custGeom>
              <a:avLst/>
              <a:gdLst/>
              <a:ahLst/>
              <a:cxnLst/>
              <a:rect l="l" t="t" r="r" b="b"/>
              <a:pathLst>
                <a:path w="2833" h="2833" extrusionOk="0">
                  <a:moveTo>
                    <a:pt x="0" y="0"/>
                  </a:moveTo>
                  <a:lnTo>
                    <a:pt x="0" y="2833"/>
                  </a:lnTo>
                  <a:lnTo>
                    <a:pt x="2833" y="2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325;p37">
              <a:extLst>
                <a:ext uri="{FF2B5EF4-FFF2-40B4-BE49-F238E27FC236}">
                  <a16:creationId xmlns:a16="http://schemas.microsoft.com/office/drawing/2014/main" id="{CC6B18C8-4FD1-37B7-B408-B7673F215AA8}"/>
                </a:ext>
              </a:extLst>
            </p:cNvPr>
            <p:cNvSpPr/>
            <p:nvPr/>
          </p:nvSpPr>
          <p:spPr>
            <a:xfrm>
              <a:off x="2692295" y="3333481"/>
              <a:ext cx="46405" cy="46405"/>
            </a:xfrm>
            <a:custGeom>
              <a:avLst/>
              <a:gdLst/>
              <a:ahLst/>
              <a:cxnLst/>
              <a:rect l="l" t="t" r="r" b="b"/>
              <a:pathLst>
                <a:path w="2833" h="2833" extrusionOk="0">
                  <a:moveTo>
                    <a:pt x="0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326;p37">
              <a:extLst>
                <a:ext uri="{FF2B5EF4-FFF2-40B4-BE49-F238E27FC236}">
                  <a16:creationId xmlns:a16="http://schemas.microsoft.com/office/drawing/2014/main" id="{A834C12D-F332-7857-19F7-52D8A7FEE360}"/>
                </a:ext>
              </a:extLst>
            </p:cNvPr>
            <p:cNvSpPr/>
            <p:nvPr/>
          </p:nvSpPr>
          <p:spPr>
            <a:xfrm>
              <a:off x="2772541" y="3333481"/>
              <a:ext cx="46437" cy="46405"/>
            </a:xfrm>
            <a:custGeom>
              <a:avLst/>
              <a:gdLst/>
              <a:ahLst/>
              <a:cxnLst/>
              <a:rect l="l" t="t" r="r" b="b"/>
              <a:pathLst>
                <a:path w="2835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5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327;p37">
              <a:extLst>
                <a:ext uri="{FF2B5EF4-FFF2-40B4-BE49-F238E27FC236}">
                  <a16:creationId xmlns:a16="http://schemas.microsoft.com/office/drawing/2014/main" id="{F7720EFC-4DBC-296D-ADDF-196E5C28864F}"/>
                </a:ext>
              </a:extLst>
            </p:cNvPr>
            <p:cNvSpPr/>
            <p:nvPr/>
          </p:nvSpPr>
          <p:spPr>
            <a:xfrm>
              <a:off x="2772541" y="3333481"/>
              <a:ext cx="46437" cy="46405"/>
            </a:xfrm>
            <a:custGeom>
              <a:avLst/>
              <a:gdLst/>
              <a:ahLst/>
              <a:cxnLst/>
              <a:rect l="l" t="t" r="r" b="b"/>
              <a:pathLst>
                <a:path w="2835" h="2833" extrusionOk="0">
                  <a:moveTo>
                    <a:pt x="1" y="0"/>
                  </a:moveTo>
                  <a:lnTo>
                    <a:pt x="2835" y="2833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328;p37">
              <a:extLst>
                <a:ext uri="{FF2B5EF4-FFF2-40B4-BE49-F238E27FC236}">
                  <a16:creationId xmlns:a16="http://schemas.microsoft.com/office/drawing/2014/main" id="{F20D9ED6-AAF0-7227-673A-857E8AF3187C}"/>
                </a:ext>
              </a:extLst>
            </p:cNvPr>
            <p:cNvSpPr/>
            <p:nvPr/>
          </p:nvSpPr>
          <p:spPr>
            <a:xfrm>
              <a:off x="2692295" y="3422326"/>
              <a:ext cx="46405" cy="46421"/>
            </a:xfrm>
            <a:custGeom>
              <a:avLst/>
              <a:gdLst/>
              <a:ahLst/>
              <a:cxnLst/>
              <a:rect l="l" t="t" r="r" b="b"/>
              <a:pathLst>
                <a:path w="2833" h="2834" extrusionOk="0">
                  <a:moveTo>
                    <a:pt x="0" y="1"/>
                  </a:moveTo>
                  <a:lnTo>
                    <a:pt x="0" y="2833"/>
                  </a:lnTo>
                  <a:lnTo>
                    <a:pt x="2833" y="28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329;p37">
              <a:extLst>
                <a:ext uri="{FF2B5EF4-FFF2-40B4-BE49-F238E27FC236}">
                  <a16:creationId xmlns:a16="http://schemas.microsoft.com/office/drawing/2014/main" id="{F6CB89C0-E5D3-7089-D0D3-510AA43AEB06}"/>
                </a:ext>
              </a:extLst>
            </p:cNvPr>
            <p:cNvSpPr/>
            <p:nvPr/>
          </p:nvSpPr>
          <p:spPr>
            <a:xfrm>
              <a:off x="2692295" y="3422326"/>
              <a:ext cx="46405" cy="46421"/>
            </a:xfrm>
            <a:custGeom>
              <a:avLst/>
              <a:gdLst/>
              <a:ahLst/>
              <a:cxnLst/>
              <a:rect l="l" t="t" r="r" b="b"/>
              <a:pathLst>
                <a:path w="2833" h="2834" extrusionOk="0">
                  <a:moveTo>
                    <a:pt x="0" y="1"/>
                  </a:moveTo>
                  <a:lnTo>
                    <a:pt x="2833" y="2833"/>
                  </a:lnTo>
                  <a:lnTo>
                    <a:pt x="28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330;p37">
              <a:extLst>
                <a:ext uri="{FF2B5EF4-FFF2-40B4-BE49-F238E27FC236}">
                  <a16:creationId xmlns:a16="http://schemas.microsoft.com/office/drawing/2014/main" id="{69F33657-B667-86DA-02E3-3AB08471A1D5}"/>
                </a:ext>
              </a:extLst>
            </p:cNvPr>
            <p:cNvSpPr/>
            <p:nvPr/>
          </p:nvSpPr>
          <p:spPr>
            <a:xfrm>
              <a:off x="2772541" y="3422326"/>
              <a:ext cx="46437" cy="46421"/>
            </a:xfrm>
            <a:custGeom>
              <a:avLst/>
              <a:gdLst/>
              <a:ahLst/>
              <a:cxnLst/>
              <a:rect l="l" t="t" r="r" b="b"/>
              <a:pathLst>
                <a:path w="2835" h="2834" extrusionOk="0">
                  <a:moveTo>
                    <a:pt x="1" y="1"/>
                  </a:moveTo>
                  <a:lnTo>
                    <a:pt x="1" y="2833"/>
                  </a:lnTo>
                  <a:lnTo>
                    <a:pt x="2835" y="28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331;p37">
              <a:extLst>
                <a:ext uri="{FF2B5EF4-FFF2-40B4-BE49-F238E27FC236}">
                  <a16:creationId xmlns:a16="http://schemas.microsoft.com/office/drawing/2014/main" id="{5113F510-5386-7F13-0654-8E46709125F4}"/>
                </a:ext>
              </a:extLst>
            </p:cNvPr>
            <p:cNvSpPr/>
            <p:nvPr/>
          </p:nvSpPr>
          <p:spPr>
            <a:xfrm>
              <a:off x="2772541" y="3422326"/>
              <a:ext cx="46437" cy="46421"/>
            </a:xfrm>
            <a:custGeom>
              <a:avLst/>
              <a:gdLst/>
              <a:ahLst/>
              <a:cxnLst/>
              <a:rect l="l" t="t" r="r" b="b"/>
              <a:pathLst>
                <a:path w="2835" h="2834" extrusionOk="0">
                  <a:moveTo>
                    <a:pt x="1" y="1"/>
                  </a:moveTo>
                  <a:lnTo>
                    <a:pt x="2835" y="283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332;p37">
              <a:extLst>
                <a:ext uri="{FF2B5EF4-FFF2-40B4-BE49-F238E27FC236}">
                  <a16:creationId xmlns:a16="http://schemas.microsoft.com/office/drawing/2014/main" id="{D1D0C53D-7833-2635-D151-7E1A93AAF418}"/>
                </a:ext>
              </a:extLst>
            </p:cNvPr>
            <p:cNvSpPr/>
            <p:nvPr/>
          </p:nvSpPr>
          <p:spPr>
            <a:xfrm>
              <a:off x="2692295" y="3511187"/>
              <a:ext cx="46405" cy="46405"/>
            </a:xfrm>
            <a:custGeom>
              <a:avLst/>
              <a:gdLst/>
              <a:ahLst/>
              <a:cxnLst/>
              <a:rect l="l" t="t" r="r" b="b"/>
              <a:pathLst>
                <a:path w="2833" h="2833" extrusionOk="0">
                  <a:moveTo>
                    <a:pt x="0" y="0"/>
                  </a:moveTo>
                  <a:lnTo>
                    <a:pt x="0" y="2833"/>
                  </a:lnTo>
                  <a:lnTo>
                    <a:pt x="2833" y="2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333;p37">
              <a:extLst>
                <a:ext uri="{FF2B5EF4-FFF2-40B4-BE49-F238E27FC236}">
                  <a16:creationId xmlns:a16="http://schemas.microsoft.com/office/drawing/2014/main" id="{4640F1DD-6163-B686-7C02-E4DEE63530BC}"/>
                </a:ext>
              </a:extLst>
            </p:cNvPr>
            <p:cNvSpPr/>
            <p:nvPr/>
          </p:nvSpPr>
          <p:spPr>
            <a:xfrm>
              <a:off x="2692295" y="3511187"/>
              <a:ext cx="46405" cy="46405"/>
            </a:xfrm>
            <a:custGeom>
              <a:avLst/>
              <a:gdLst/>
              <a:ahLst/>
              <a:cxnLst/>
              <a:rect l="l" t="t" r="r" b="b"/>
              <a:pathLst>
                <a:path w="2833" h="2833" extrusionOk="0">
                  <a:moveTo>
                    <a:pt x="0" y="0"/>
                  </a:moveTo>
                  <a:lnTo>
                    <a:pt x="2833" y="2833"/>
                  </a:lnTo>
                  <a:lnTo>
                    <a:pt x="28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334;p37">
              <a:extLst>
                <a:ext uri="{FF2B5EF4-FFF2-40B4-BE49-F238E27FC236}">
                  <a16:creationId xmlns:a16="http://schemas.microsoft.com/office/drawing/2014/main" id="{F3F3CBD2-EA17-DA29-7FE1-7B649E4115F8}"/>
                </a:ext>
              </a:extLst>
            </p:cNvPr>
            <p:cNvSpPr/>
            <p:nvPr/>
          </p:nvSpPr>
          <p:spPr>
            <a:xfrm>
              <a:off x="2772541" y="3511187"/>
              <a:ext cx="46437" cy="46405"/>
            </a:xfrm>
            <a:custGeom>
              <a:avLst/>
              <a:gdLst/>
              <a:ahLst/>
              <a:cxnLst/>
              <a:rect l="l" t="t" r="r" b="b"/>
              <a:pathLst>
                <a:path w="2835" h="2833" extrusionOk="0">
                  <a:moveTo>
                    <a:pt x="1" y="0"/>
                  </a:moveTo>
                  <a:lnTo>
                    <a:pt x="1" y="2833"/>
                  </a:lnTo>
                  <a:lnTo>
                    <a:pt x="2835" y="28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335;p37">
              <a:extLst>
                <a:ext uri="{FF2B5EF4-FFF2-40B4-BE49-F238E27FC236}">
                  <a16:creationId xmlns:a16="http://schemas.microsoft.com/office/drawing/2014/main" id="{DA05100C-79A9-AD46-3A54-7D6876E69174}"/>
                </a:ext>
              </a:extLst>
            </p:cNvPr>
            <p:cNvSpPr/>
            <p:nvPr/>
          </p:nvSpPr>
          <p:spPr>
            <a:xfrm>
              <a:off x="2772541" y="3511187"/>
              <a:ext cx="46437" cy="46405"/>
            </a:xfrm>
            <a:custGeom>
              <a:avLst/>
              <a:gdLst/>
              <a:ahLst/>
              <a:cxnLst/>
              <a:rect l="l" t="t" r="r" b="b"/>
              <a:pathLst>
                <a:path w="2835" h="2833" extrusionOk="0">
                  <a:moveTo>
                    <a:pt x="1" y="0"/>
                  </a:moveTo>
                  <a:lnTo>
                    <a:pt x="2835" y="2833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336;p37">
              <a:extLst>
                <a:ext uri="{FF2B5EF4-FFF2-40B4-BE49-F238E27FC236}">
                  <a16:creationId xmlns:a16="http://schemas.microsoft.com/office/drawing/2014/main" id="{2455C986-2B48-44D3-C587-BFF5FC5D9652}"/>
                </a:ext>
              </a:extLst>
            </p:cNvPr>
            <p:cNvSpPr/>
            <p:nvPr/>
          </p:nvSpPr>
          <p:spPr>
            <a:xfrm>
              <a:off x="2895260" y="3080246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1" y="0"/>
                  </a:moveTo>
                  <a:lnTo>
                    <a:pt x="1" y="3286"/>
                  </a:lnTo>
                  <a:lnTo>
                    <a:pt x="3288" y="328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337;p37">
              <a:extLst>
                <a:ext uri="{FF2B5EF4-FFF2-40B4-BE49-F238E27FC236}">
                  <a16:creationId xmlns:a16="http://schemas.microsoft.com/office/drawing/2014/main" id="{5282F00D-E78F-D9A5-2F71-1B0E68010D89}"/>
                </a:ext>
              </a:extLst>
            </p:cNvPr>
            <p:cNvSpPr/>
            <p:nvPr/>
          </p:nvSpPr>
          <p:spPr>
            <a:xfrm>
              <a:off x="2895260" y="3080246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1" y="0"/>
                  </a:moveTo>
                  <a:lnTo>
                    <a:pt x="3288" y="3286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338;p37">
              <a:extLst>
                <a:ext uri="{FF2B5EF4-FFF2-40B4-BE49-F238E27FC236}">
                  <a16:creationId xmlns:a16="http://schemas.microsoft.com/office/drawing/2014/main" id="{422C3235-13B5-8014-3055-6BEC2D99D90F}"/>
                </a:ext>
              </a:extLst>
            </p:cNvPr>
            <p:cNvSpPr/>
            <p:nvPr/>
          </p:nvSpPr>
          <p:spPr>
            <a:xfrm>
              <a:off x="2988397" y="3080246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0" y="0"/>
                  </a:moveTo>
                  <a:lnTo>
                    <a:pt x="0" y="3286"/>
                  </a:lnTo>
                  <a:lnTo>
                    <a:pt x="3288" y="3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339;p37">
              <a:extLst>
                <a:ext uri="{FF2B5EF4-FFF2-40B4-BE49-F238E27FC236}">
                  <a16:creationId xmlns:a16="http://schemas.microsoft.com/office/drawing/2014/main" id="{077B8FE2-1DA5-2ED2-86CF-617C30674303}"/>
                </a:ext>
              </a:extLst>
            </p:cNvPr>
            <p:cNvSpPr/>
            <p:nvPr/>
          </p:nvSpPr>
          <p:spPr>
            <a:xfrm>
              <a:off x="2988397" y="3080246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0" y="0"/>
                  </a:moveTo>
                  <a:lnTo>
                    <a:pt x="3288" y="3286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340;p37">
              <a:extLst>
                <a:ext uri="{FF2B5EF4-FFF2-40B4-BE49-F238E27FC236}">
                  <a16:creationId xmlns:a16="http://schemas.microsoft.com/office/drawing/2014/main" id="{08D79058-1685-534A-662A-3682241F1D2E}"/>
                </a:ext>
              </a:extLst>
            </p:cNvPr>
            <p:cNvSpPr/>
            <p:nvPr/>
          </p:nvSpPr>
          <p:spPr>
            <a:xfrm>
              <a:off x="2895260" y="3170221"/>
              <a:ext cx="53874" cy="53857"/>
            </a:xfrm>
            <a:custGeom>
              <a:avLst/>
              <a:gdLst/>
              <a:ahLst/>
              <a:cxnLst/>
              <a:rect l="l" t="t" r="r" b="b"/>
              <a:pathLst>
                <a:path w="3289" h="3288" extrusionOk="0">
                  <a:moveTo>
                    <a:pt x="1" y="0"/>
                  </a:moveTo>
                  <a:lnTo>
                    <a:pt x="1" y="3288"/>
                  </a:lnTo>
                  <a:lnTo>
                    <a:pt x="3288" y="32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341;p37">
              <a:extLst>
                <a:ext uri="{FF2B5EF4-FFF2-40B4-BE49-F238E27FC236}">
                  <a16:creationId xmlns:a16="http://schemas.microsoft.com/office/drawing/2014/main" id="{ED6587EC-8A3F-15EE-182E-7A71B2AE7D30}"/>
                </a:ext>
              </a:extLst>
            </p:cNvPr>
            <p:cNvSpPr/>
            <p:nvPr/>
          </p:nvSpPr>
          <p:spPr>
            <a:xfrm>
              <a:off x="2895260" y="3170221"/>
              <a:ext cx="53874" cy="53857"/>
            </a:xfrm>
            <a:custGeom>
              <a:avLst/>
              <a:gdLst/>
              <a:ahLst/>
              <a:cxnLst/>
              <a:rect l="l" t="t" r="r" b="b"/>
              <a:pathLst>
                <a:path w="3289" h="3288" extrusionOk="0">
                  <a:moveTo>
                    <a:pt x="1" y="0"/>
                  </a:moveTo>
                  <a:lnTo>
                    <a:pt x="3288" y="328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342;p37">
              <a:extLst>
                <a:ext uri="{FF2B5EF4-FFF2-40B4-BE49-F238E27FC236}">
                  <a16:creationId xmlns:a16="http://schemas.microsoft.com/office/drawing/2014/main" id="{61988ABF-E446-D2C4-ED8E-55D37BEC9837}"/>
                </a:ext>
              </a:extLst>
            </p:cNvPr>
            <p:cNvSpPr/>
            <p:nvPr/>
          </p:nvSpPr>
          <p:spPr>
            <a:xfrm>
              <a:off x="2988397" y="3170221"/>
              <a:ext cx="53874" cy="53857"/>
            </a:xfrm>
            <a:custGeom>
              <a:avLst/>
              <a:gdLst/>
              <a:ahLst/>
              <a:cxnLst/>
              <a:rect l="l" t="t" r="r" b="b"/>
              <a:pathLst>
                <a:path w="3289" h="3288" extrusionOk="0">
                  <a:moveTo>
                    <a:pt x="0" y="0"/>
                  </a:moveTo>
                  <a:lnTo>
                    <a:pt x="0" y="3288"/>
                  </a:lnTo>
                  <a:lnTo>
                    <a:pt x="3288" y="3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343;p37">
              <a:extLst>
                <a:ext uri="{FF2B5EF4-FFF2-40B4-BE49-F238E27FC236}">
                  <a16:creationId xmlns:a16="http://schemas.microsoft.com/office/drawing/2014/main" id="{99B5C271-07AF-987B-E612-6D5E035C08F8}"/>
                </a:ext>
              </a:extLst>
            </p:cNvPr>
            <p:cNvSpPr/>
            <p:nvPr/>
          </p:nvSpPr>
          <p:spPr>
            <a:xfrm>
              <a:off x="2988397" y="3170221"/>
              <a:ext cx="53874" cy="53857"/>
            </a:xfrm>
            <a:custGeom>
              <a:avLst/>
              <a:gdLst/>
              <a:ahLst/>
              <a:cxnLst/>
              <a:rect l="l" t="t" r="r" b="b"/>
              <a:pathLst>
                <a:path w="3289" h="3288" extrusionOk="0">
                  <a:moveTo>
                    <a:pt x="0" y="0"/>
                  </a:moveTo>
                  <a:lnTo>
                    <a:pt x="3288" y="328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344;p37">
              <a:extLst>
                <a:ext uri="{FF2B5EF4-FFF2-40B4-BE49-F238E27FC236}">
                  <a16:creationId xmlns:a16="http://schemas.microsoft.com/office/drawing/2014/main" id="{6F15291A-0CA3-9DF3-DCB8-7350A09DF95E}"/>
                </a:ext>
              </a:extLst>
            </p:cNvPr>
            <p:cNvSpPr/>
            <p:nvPr/>
          </p:nvSpPr>
          <p:spPr>
            <a:xfrm>
              <a:off x="2895260" y="3260180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1" y="1"/>
                  </a:moveTo>
                  <a:lnTo>
                    <a:pt x="1" y="3289"/>
                  </a:lnTo>
                  <a:lnTo>
                    <a:pt x="3288" y="32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345;p37">
              <a:extLst>
                <a:ext uri="{FF2B5EF4-FFF2-40B4-BE49-F238E27FC236}">
                  <a16:creationId xmlns:a16="http://schemas.microsoft.com/office/drawing/2014/main" id="{80E4F74A-CA8E-3900-CF21-7E51D0D28D95}"/>
                </a:ext>
              </a:extLst>
            </p:cNvPr>
            <p:cNvSpPr/>
            <p:nvPr/>
          </p:nvSpPr>
          <p:spPr>
            <a:xfrm>
              <a:off x="2895260" y="3260180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1" y="1"/>
                  </a:moveTo>
                  <a:lnTo>
                    <a:pt x="3288" y="328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346;p37">
              <a:extLst>
                <a:ext uri="{FF2B5EF4-FFF2-40B4-BE49-F238E27FC236}">
                  <a16:creationId xmlns:a16="http://schemas.microsoft.com/office/drawing/2014/main" id="{5041F134-A577-E4E4-7D7C-52AB0BE1CF75}"/>
                </a:ext>
              </a:extLst>
            </p:cNvPr>
            <p:cNvSpPr/>
            <p:nvPr/>
          </p:nvSpPr>
          <p:spPr>
            <a:xfrm>
              <a:off x="2988397" y="3260180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0" y="1"/>
                  </a:moveTo>
                  <a:lnTo>
                    <a:pt x="0" y="3289"/>
                  </a:lnTo>
                  <a:lnTo>
                    <a:pt x="3288" y="32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347;p37">
              <a:extLst>
                <a:ext uri="{FF2B5EF4-FFF2-40B4-BE49-F238E27FC236}">
                  <a16:creationId xmlns:a16="http://schemas.microsoft.com/office/drawing/2014/main" id="{23D4473F-7760-0C4C-949A-D81B72283523}"/>
                </a:ext>
              </a:extLst>
            </p:cNvPr>
            <p:cNvSpPr/>
            <p:nvPr/>
          </p:nvSpPr>
          <p:spPr>
            <a:xfrm>
              <a:off x="2988397" y="3260180"/>
              <a:ext cx="53874" cy="53874"/>
            </a:xfrm>
            <a:custGeom>
              <a:avLst/>
              <a:gdLst/>
              <a:ahLst/>
              <a:cxnLst/>
              <a:rect l="l" t="t" r="r" b="b"/>
              <a:pathLst>
                <a:path w="3289" h="3289" extrusionOk="0">
                  <a:moveTo>
                    <a:pt x="0" y="1"/>
                  </a:moveTo>
                  <a:lnTo>
                    <a:pt x="3288" y="328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348;p37">
              <a:extLst>
                <a:ext uri="{FF2B5EF4-FFF2-40B4-BE49-F238E27FC236}">
                  <a16:creationId xmlns:a16="http://schemas.microsoft.com/office/drawing/2014/main" id="{790F8F12-97AA-9E2F-DED3-40EBC2D0D15D}"/>
                </a:ext>
              </a:extLst>
            </p:cNvPr>
            <p:cNvSpPr/>
            <p:nvPr/>
          </p:nvSpPr>
          <p:spPr>
            <a:xfrm>
              <a:off x="2895260" y="3350188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1" y="0"/>
                  </a:moveTo>
                  <a:lnTo>
                    <a:pt x="1" y="3287"/>
                  </a:lnTo>
                  <a:lnTo>
                    <a:pt x="3288" y="32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349;p37">
              <a:extLst>
                <a:ext uri="{FF2B5EF4-FFF2-40B4-BE49-F238E27FC236}">
                  <a16:creationId xmlns:a16="http://schemas.microsoft.com/office/drawing/2014/main" id="{B6CF488C-EB1E-1FED-E9A7-CAE1C6045518}"/>
                </a:ext>
              </a:extLst>
            </p:cNvPr>
            <p:cNvSpPr/>
            <p:nvPr/>
          </p:nvSpPr>
          <p:spPr>
            <a:xfrm>
              <a:off x="2895260" y="3350188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1" y="0"/>
                  </a:moveTo>
                  <a:lnTo>
                    <a:pt x="3288" y="3287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350;p37">
              <a:extLst>
                <a:ext uri="{FF2B5EF4-FFF2-40B4-BE49-F238E27FC236}">
                  <a16:creationId xmlns:a16="http://schemas.microsoft.com/office/drawing/2014/main" id="{05ED234F-C507-C036-8E01-EEBDA960DE5F}"/>
                </a:ext>
              </a:extLst>
            </p:cNvPr>
            <p:cNvSpPr/>
            <p:nvPr/>
          </p:nvSpPr>
          <p:spPr>
            <a:xfrm>
              <a:off x="2988397" y="3350188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0" y="0"/>
                  </a:moveTo>
                  <a:lnTo>
                    <a:pt x="0" y="3287"/>
                  </a:lnTo>
                  <a:lnTo>
                    <a:pt x="3288" y="3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351;p37">
              <a:extLst>
                <a:ext uri="{FF2B5EF4-FFF2-40B4-BE49-F238E27FC236}">
                  <a16:creationId xmlns:a16="http://schemas.microsoft.com/office/drawing/2014/main" id="{D6A96567-9698-F007-379D-84FEB8BAB62F}"/>
                </a:ext>
              </a:extLst>
            </p:cNvPr>
            <p:cNvSpPr/>
            <p:nvPr/>
          </p:nvSpPr>
          <p:spPr>
            <a:xfrm>
              <a:off x="2988397" y="3350188"/>
              <a:ext cx="53874" cy="53841"/>
            </a:xfrm>
            <a:custGeom>
              <a:avLst/>
              <a:gdLst/>
              <a:ahLst/>
              <a:cxnLst/>
              <a:rect l="l" t="t" r="r" b="b"/>
              <a:pathLst>
                <a:path w="3289" h="3287" extrusionOk="0">
                  <a:moveTo>
                    <a:pt x="0" y="0"/>
                  </a:moveTo>
                  <a:lnTo>
                    <a:pt x="3288" y="3287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352;p37">
              <a:extLst>
                <a:ext uri="{FF2B5EF4-FFF2-40B4-BE49-F238E27FC236}">
                  <a16:creationId xmlns:a16="http://schemas.microsoft.com/office/drawing/2014/main" id="{8FB5E452-EB53-EAC7-F173-6EA093D14539}"/>
                </a:ext>
              </a:extLst>
            </p:cNvPr>
            <p:cNvSpPr/>
            <p:nvPr/>
          </p:nvSpPr>
          <p:spPr>
            <a:xfrm>
              <a:off x="2895260" y="3440163"/>
              <a:ext cx="53874" cy="53857"/>
            </a:xfrm>
            <a:custGeom>
              <a:avLst/>
              <a:gdLst/>
              <a:ahLst/>
              <a:cxnLst/>
              <a:rect l="l" t="t" r="r" b="b"/>
              <a:pathLst>
                <a:path w="3289" h="3288" extrusionOk="0">
                  <a:moveTo>
                    <a:pt x="1" y="0"/>
                  </a:moveTo>
                  <a:lnTo>
                    <a:pt x="1" y="3288"/>
                  </a:lnTo>
                  <a:lnTo>
                    <a:pt x="3288" y="32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353;p37">
              <a:extLst>
                <a:ext uri="{FF2B5EF4-FFF2-40B4-BE49-F238E27FC236}">
                  <a16:creationId xmlns:a16="http://schemas.microsoft.com/office/drawing/2014/main" id="{39572CE4-7D06-DDFE-29EC-0CDC2BDA14B1}"/>
                </a:ext>
              </a:extLst>
            </p:cNvPr>
            <p:cNvSpPr/>
            <p:nvPr/>
          </p:nvSpPr>
          <p:spPr>
            <a:xfrm>
              <a:off x="2895260" y="3440163"/>
              <a:ext cx="53874" cy="53857"/>
            </a:xfrm>
            <a:custGeom>
              <a:avLst/>
              <a:gdLst/>
              <a:ahLst/>
              <a:cxnLst/>
              <a:rect l="l" t="t" r="r" b="b"/>
              <a:pathLst>
                <a:path w="3289" h="3288" extrusionOk="0">
                  <a:moveTo>
                    <a:pt x="1" y="0"/>
                  </a:moveTo>
                  <a:lnTo>
                    <a:pt x="3288" y="328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354;p37">
              <a:extLst>
                <a:ext uri="{FF2B5EF4-FFF2-40B4-BE49-F238E27FC236}">
                  <a16:creationId xmlns:a16="http://schemas.microsoft.com/office/drawing/2014/main" id="{73E3DF67-4614-8772-B18A-0ABA2CD6A27E}"/>
                </a:ext>
              </a:extLst>
            </p:cNvPr>
            <p:cNvSpPr/>
            <p:nvPr/>
          </p:nvSpPr>
          <p:spPr>
            <a:xfrm>
              <a:off x="2988397" y="3440163"/>
              <a:ext cx="53874" cy="53857"/>
            </a:xfrm>
            <a:custGeom>
              <a:avLst/>
              <a:gdLst/>
              <a:ahLst/>
              <a:cxnLst/>
              <a:rect l="l" t="t" r="r" b="b"/>
              <a:pathLst>
                <a:path w="3289" h="3288" extrusionOk="0">
                  <a:moveTo>
                    <a:pt x="0" y="0"/>
                  </a:moveTo>
                  <a:lnTo>
                    <a:pt x="0" y="3288"/>
                  </a:lnTo>
                  <a:lnTo>
                    <a:pt x="3288" y="3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355;p37">
              <a:extLst>
                <a:ext uri="{FF2B5EF4-FFF2-40B4-BE49-F238E27FC236}">
                  <a16:creationId xmlns:a16="http://schemas.microsoft.com/office/drawing/2014/main" id="{D7001BD3-7F1B-084A-800C-17DD08CC311A}"/>
                </a:ext>
              </a:extLst>
            </p:cNvPr>
            <p:cNvSpPr/>
            <p:nvPr/>
          </p:nvSpPr>
          <p:spPr>
            <a:xfrm>
              <a:off x="2988397" y="3440163"/>
              <a:ext cx="53874" cy="53857"/>
            </a:xfrm>
            <a:custGeom>
              <a:avLst/>
              <a:gdLst/>
              <a:ahLst/>
              <a:cxnLst/>
              <a:rect l="l" t="t" r="r" b="b"/>
              <a:pathLst>
                <a:path w="3289" h="3288" extrusionOk="0">
                  <a:moveTo>
                    <a:pt x="0" y="0"/>
                  </a:moveTo>
                  <a:lnTo>
                    <a:pt x="3288" y="328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BEC808B8-C00B-1700-229B-D958195BA913}"/>
              </a:ext>
            </a:extLst>
          </p:cNvPr>
          <p:cNvSpPr txBox="1"/>
          <p:nvPr/>
        </p:nvSpPr>
        <p:spPr>
          <a:xfrm>
            <a:off x="4050280" y="2672349"/>
            <a:ext cx="7138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L">
                <a:solidFill>
                  <a:srgbClr val="434343"/>
                </a:solidFill>
                <a:latin typeface="Montserrat ExtraBold"/>
                <a:sym typeface="Montserrat ExtraBold"/>
              </a:rPr>
              <a:t>Roles</a:t>
            </a:r>
            <a:endParaRPr lang="es-CL" dirty="0">
              <a:solidFill>
                <a:srgbClr val="434343"/>
              </a:solidFill>
              <a:latin typeface="Montserrat ExtraBold"/>
              <a:sym typeface="Montserrat ExtraBold"/>
            </a:endParaRPr>
          </a:p>
        </p:txBody>
      </p:sp>
      <p:sp>
        <p:nvSpPr>
          <p:cNvPr id="3" name="Google Shape;272;p19">
            <a:extLst>
              <a:ext uri="{FF2B5EF4-FFF2-40B4-BE49-F238E27FC236}">
                <a16:creationId xmlns:a16="http://schemas.microsoft.com/office/drawing/2014/main" id="{7481188E-6ACF-CB21-6890-50C83D93DFC4}"/>
              </a:ext>
            </a:extLst>
          </p:cNvPr>
          <p:cNvSpPr/>
          <p:nvPr/>
        </p:nvSpPr>
        <p:spPr>
          <a:xfrm>
            <a:off x="2730937" y="2763904"/>
            <a:ext cx="1055347" cy="45719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73;p19">
            <a:extLst>
              <a:ext uri="{FF2B5EF4-FFF2-40B4-BE49-F238E27FC236}">
                <a16:creationId xmlns:a16="http://schemas.microsoft.com/office/drawing/2014/main" id="{4CD6897D-0657-8795-BE73-B2DF85286883}"/>
              </a:ext>
            </a:extLst>
          </p:cNvPr>
          <p:cNvSpPr/>
          <p:nvPr/>
        </p:nvSpPr>
        <p:spPr>
          <a:xfrm rot="2690670">
            <a:off x="2628166" y="2693919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72;p19">
            <a:extLst>
              <a:ext uri="{FF2B5EF4-FFF2-40B4-BE49-F238E27FC236}">
                <a16:creationId xmlns:a16="http://schemas.microsoft.com/office/drawing/2014/main" id="{43997EE9-D624-11D8-CD5D-AE2A4FEC3EDA}"/>
              </a:ext>
            </a:extLst>
          </p:cNvPr>
          <p:cNvSpPr/>
          <p:nvPr/>
        </p:nvSpPr>
        <p:spPr>
          <a:xfrm rot="10800000">
            <a:off x="5018812" y="2741823"/>
            <a:ext cx="1055347" cy="45719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73;p19">
            <a:extLst>
              <a:ext uri="{FF2B5EF4-FFF2-40B4-BE49-F238E27FC236}">
                <a16:creationId xmlns:a16="http://schemas.microsoft.com/office/drawing/2014/main" id="{ED5BB797-5B5C-ADFC-795B-1DFEFE22E936}"/>
              </a:ext>
            </a:extLst>
          </p:cNvPr>
          <p:cNvSpPr/>
          <p:nvPr/>
        </p:nvSpPr>
        <p:spPr>
          <a:xfrm rot="13490670">
            <a:off x="5982093" y="2671839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72;p19">
            <a:extLst>
              <a:ext uri="{FF2B5EF4-FFF2-40B4-BE49-F238E27FC236}">
                <a16:creationId xmlns:a16="http://schemas.microsoft.com/office/drawing/2014/main" id="{B9CB5861-164C-56A8-75E7-ED2F16BC58D8}"/>
              </a:ext>
            </a:extLst>
          </p:cNvPr>
          <p:cNvSpPr/>
          <p:nvPr/>
        </p:nvSpPr>
        <p:spPr>
          <a:xfrm rot="5400000">
            <a:off x="4197648" y="2347630"/>
            <a:ext cx="420803" cy="45719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73;p19">
            <a:extLst>
              <a:ext uri="{FF2B5EF4-FFF2-40B4-BE49-F238E27FC236}">
                <a16:creationId xmlns:a16="http://schemas.microsoft.com/office/drawing/2014/main" id="{06D336BB-BBB8-BA04-492A-F4ACD156FF95}"/>
              </a:ext>
            </a:extLst>
          </p:cNvPr>
          <p:cNvSpPr/>
          <p:nvPr/>
        </p:nvSpPr>
        <p:spPr>
          <a:xfrm rot="8090670">
            <a:off x="4315985" y="2074558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72;p19">
            <a:extLst>
              <a:ext uri="{FF2B5EF4-FFF2-40B4-BE49-F238E27FC236}">
                <a16:creationId xmlns:a16="http://schemas.microsoft.com/office/drawing/2014/main" id="{7938AF19-DD53-765F-CC8D-7EB5EB847AF8}"/>
              </a:ext>
            </a:extLst>
          </p:cNvPr>
          <p:cNvSpPr/>
          <p:nvPr/>
        </p:nvSpPr>
        <p:spPr>
          <a:xfrm rot="16200000">
            <a:off x="4207506" y="3243115"/>
            <a:ext cx="420803" cy="45719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73;p19">
            <a:extLst>
              <a:ext uri="{FF2B5EF4-FFF2-40B4-BE49-F238E27FC236}">
                <a16:creationId xmlns:a16="http://schemas.microsoft.com/office/drawing/2014/main" id="{911BFA5E-89D3-CB7E-8244-958203A0A8F3}"/>
              </a:ext>
            </a:extLst>
          </p:cNvPr>
          <p:cNvSpPr/>
          <p:nvPr/>
        </p:nvSpPr>
        <p:spPr>
          <a:xfrm rot="18890670">
            <a:off x="4324269" y="3388978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40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>
            <a:spLocks noGrp="1"/>
          </p:cNvSpPr>
          <p:nvPr>
            <p:ph type="ctrTitle"/>
          </p:nvPr>
        </p:nvSpPr>
        <p:spPr>
          <a:xfrm>
            <a:off x="619460" y="1024850"/>
            <a:ext cx="47314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Montserrat SemiBold" panose="00000700000000000000" pitchFamily="2" charset="0"/>
              </a:rPr>
              <a:t>Contexto del problema</a:t>
            </a:r>
            <a:endParaRPr dirty="0">
              <a:solidFill>
                <a:srgbClr val="434343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1"/>
          </p:nvPr>
        </p:nvSpPr>
        <p:spPr>
          <a:xfrm>
            <a:off x="724924" y="2164537"/>
            <a:ext cx="5083448" cy="1274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 rtl="0" fontAlgn="base"/>
            <a:r>
              <a:rPr lang="es-CL" sz="1600" b="0" i="0" u="none" strike="noStrike" dirty="0">
                <a:solidFill>
                  <a:srgbClr val="22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Falta de </a:t>
            </a:r>
            <a:r>
              <a:rPr lang="es-CL" sz="1600" b="0" i="0" u="none" strike="noStrike" noProof="1">
                <a:solidFill>
                  <a:srgbClr val="22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apoyo</a:t>
            </a:r>
            <a:r>
              <a:rPr lang="es-CL" sz="1600" b="0" i="0" u="none" strike="noStrike" dirty="0">
                <a:solidFill>
                  <a:srgbClr val="22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tecnológico en las juntas de vecinos</a:t>
            </a:r>
            <a:endParaRPr lang="es-CL" sz="1600" b="0" i="0" dirty="0">
              <a:solidFill>
                <a:srgbClr val="2E125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2400" indent="0" algn="just" rtl="0" fontAlgn="base"/>
            <a:endParaRPr lang="es-CL" sz="1600" b="0" i="0" u="none" strike="noStrike" dirty="0">
              <a:solidFill>
                <a:srgbClr val="22202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2400" indent="0" algn="just" rtl="0" fontAlgn="base"/>
            <a:r>
              <a:rPr lang="es-CL" sz="1600" b="0" i="0" u="none" strike="noStrike" dirty="0">
                <a:solidFill>
                  <a:srgbClr val="22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Administración manual</a:t>
            </a:r>
            <a:endParaRPr lang="es-CL" sz="1600" b="0" i="0" dirty="0">
              <a:solidFill>
                <a:srgbClr val="2E125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2400" indent="0" algn="just" rtl="0" fontAlgn="base"/>
            <a:endParaRPr lang="es-CL" sz="1600" b="0" i="0" u="none" strike="noStrike" dirty="0">
              <a:solidFill>
                <a:srgbClr val="22202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2400" indent="0" algn="just" rtl="0" fontAlgn="base"/>
            <a:r>
              <a:rPr lang="es-CL" sz="1600" b="0" i="0" u="none" strike="noStrike" dirty="0">
                <a:solidFill>
                  <a:srgbClr val="22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Poco conocimiento de las emergencias que ocurren en la zona</a:t>
            </a:r>
            <a:endParaRPr lang="es-CL" sz="1600" b="0" i="0" dirty="0">
              <a:solidFill>
                <a:srgbClr val="2E125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2400" indent="0" algn="just" rtl="0" fontAlgn="base"/>
            <a:endParaRPr lang="es-CL" sz="1600" b="0" i="0" u="none" strike="noStrike" dirty="0">
              <a:solidFill>
                <a:srgbClr val="22202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2400" indent="0" algn="just" rtl="0" fontAlgn="base"/>
            <a:r>
              <a:rPr lang="es-CL" sz="1600" b="0" i="0" u="none" strike="noStrike" dirty="0">
                <a:solidFill>
                  <a:srgbClr val="22202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Baja participación de la comunidad en reuniones de juntas de vecinos</a:t>
            </a:r>
            <a:endParaRPr lang="es-CL" sz="1600" b="0" i="0" dirty="0">
              <a:solidFill>
                <a:srgbClr val="2E125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grpSp>
        <p:nvGrpSpPr>
          <p:cNvPr id="41" name="Google Shape;1867;p36">
            <a:extLst>
              <a:ext uri="{FF2B5EF4-FFF2-40B4-BE49-F238E27FC236}">
                <a16:creationId xmlns:a16="http://schemas.microsoft.com/office/drawing/2014/main" id="{7E18ABE0-05F8-D64B-AAE9-02919EB377FA}"/>
              </a:ext>
            </a:extLst>
          </p:cNvPr>
          <p:cNvGrpSpPr/>
          <p:nvPr/>
        </p:nvGrpSpPr>
        <p:grpSpPr>
          <a:xfrm>
            <a:off x="6074784" y="1623542"/>
            <a:ext cx="3481645" cy="3406550"/>
            <a:chOff x="4095386" y="2301250"/>
            <a:chExt cx="2149164" cy="2102809"/>
          </a:xfrm>
        </p:grpSpPr>
        <p:sp>
          <p:nvSpPr>
            <p:cNvPr id="42" name="Google Shape;1868;p36">
              <a:extLst>
                <a:ext uri="{FF2B5EF4-FFF2-40B4-BE49-F238E27FC236}">
                  <a16:creationId xmlns:a16="http://schemas.microsoft.com/office/drawing/2014/main" id="{7ABFEF1B-E8CD-12AE-22C1-399208106873}"/>
                </a:ext>
              </a:extLst>
            </p:cNvPr>
            <p:cNvSpPr/>
            <p:nvPr/>
          </p:nvSpPr>
          <p:spPr>
            <a:xfrm>
              <a:off x="4095386" y="3018809"/>
              <a:ext cx="804850" cy="1043075"/>
            </a:xfrm>
            <a:custGeom>
              <a:avLst/>
              <a:gdLst/>
              <a:ahLst/>
              <a:cxnLst/>
              <a:rect l="l" t="t" r="r" b="b"/>
              <a:pathLst>
                <a:path w="32194" h="41723" extrusionOk="0">
                  <a:moveTo>
                    <a:pt x="16306" y="0"/>
                  </a:moveTo>
                  <a:cubicBezTo>
                    <a:pt x="15667" y="0"/>
                    <a:pt x="15019" y="35"/>
                    <a:pt x="14365" y="107"/>
                  </a:cubicBezTo>
                  <a:cubicBezTo>
                    <a:pt x="7098" y="867"/>
                    <a:pt x="1268" y="6275"/>
                    <a:pt x="465" y="13035"/>
                  </a:cubicBezTo>
                  <a:cubicBezTo>
                    <a:pt x="1" y="16879"/>
                    <a:pt x="1099" y="20682"/>
                    <a:pt x="3550" y="23639"/>
                  </a:cubicBezTo>
                  <a:cubicBezTo>
                    <a:pt x="5366" y="25878"/>
                    <a:pt x="6296" y="28709"/>
                    <a:pt x="6127" y="31582"/>
                  </a:cubicBezTo>
                  <a:cubicBezTo>
                    <a:pt x="6084" y="31793"/>
                    <a:pt x="6084" y="32004"/>
                    <a:pt x="6127" y="32215"/>
                  </a:cubicBezTo>
                  <a:cubicBezTo>
                    <a:pt x="6127" y="37454"/>
                    <a:pt x="10647" y="41637"/>
                    <a:pt x="16266" y="41721"/>
                  </a:cubicBezTo>
                  <a:cubicBezTo>
                    <a:pt x="16322" y="41722"/>
                    <a:pt x="16377" y="41723"/>
                    <a:pt x="16432" y="41723"/>
                  </a:cubicBezTo>
                  <a:cubicBezTo>
                    <a:pt x="21936" y="41723"/>
                    <a:pt x="26534" y="37571"/>
                    <a:pt x="26659" y="32384"/>
                  </a:cubicBezTo>
                  <a:cubicBezTo>
                    <a:pt x="26659" y="31920"/>
                    <a:pt x="26659" y="31455"/>
                    <a:pt x="26575" y="30990"/>
                  </a:cubicBezTo>
                  <a:cubicBezTo>
                    <a:pt x="26279" y="28413"/>
                    <a:pt x="27082" y="25878"/>
                    <a:pt x="28772" y="23935"/>
                  </a:cubicBezTo>
                  <a:cubicBezTo>
                    <a:pt x="30968" y="21358"/>
                    <a:pt x="32194" y="18105"/>
                    <a:pt x="32194" y="14683"/>
                  </a:cubicBezTo>
                  <a:cubicBezTo>
                    <a:pt x="32154" y="6571"/>
                    <a:pt x="25068" y="0"/>
                    <a:pt x="16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69;p36">
              <a:extLst>
                <a:ext uri="{FF2B5EF4-FFF2-40B4-BE49-F238E27FC236}">
                  <a16:creationId xmlns:a16="http://schemas.microsoft.com/office/drawing/2014/main" id="{310303F0-DF8A-F2E6-0496-187D2CE50675}"/>
                </a:ext>
              </a:extLst>
            </p:cNvPr>
            <p:cNvSpPr/>
            <p:nvPr/>
          </p:nvSpPr>
          <p:spPr>
            <a:xfrm>
              <a:off x="4343611" y="3422034"/>
              <a:ext cx="323200" cy="982025"/>
            </a:xfrm>
            <a:custGeom>
              <a:avLst/>
              <a:gdLst/>
              <a:ahLst/>
              <a:cxnLst/>
              <a:rect l="l" t="t" r="r" b="b"/>
              <a:pathLst>
                <a:path w="12928" h="39281" extrusionOk="0">
                  <a:moveTo>
                    <a:pt x="6295" y="1"/>
                  </a:moveTo>
                  <a:cubicBezTo>
                    <a:pt x="5894" y="1"/>
                    <a:pt x="5492" y="265"/>
                    <a:pt x="5450" y="793"/>
                  </a:cubicBezTo>
                  <a:lnTo>
                    <a:pt x="5492" y="8524"/>
                  </a:lnTo>
                  <a:lnTo>
                    <a:pt x="1690" y="3328"/>
                  </a:lnTo>
                  <a:cubicBezTo>
                    <a:pt x="1515" y="3102"/>
                    <a:pt x="1250" y="2981"/>
                    <a:pt x="994" y="2981"/>
                  </a:cubicBezTo>
                  <a:cubicBezTo>
                    <a:pt x="817" y="2981"/>
                    <a:pt x="645" y="3038"/>
                    <a:pt x="507" y="3159"/>
                  </a:cubicBezTo>
                  <a:cubicBezTo>
                    <a:pt x="84" y="3412"/>
                    <a:pt x="0" y="3961"/>
                    <a:pt x="296" y="4342"/>
                  </a:cubicBezTo>
                  <a:lnTo>
                    <a:pt x="5196" y="11017"/>
                  </a:lnTo>
                  <a:cubicBezTo>
                    <a:pt x="5281" y="11143"/>
                    <a:pt x="5365" y="11228"/>
                    <a:pt x="5492" y="11270"/>
                  </a:cubicBezTo>
                  <a:lnTo>
                    <a:pt x="5619" y="38436"/>
                  </a:lnTo>
                  <a:cubicBezTo>
                    <a:pt x="5619" y="38900"/>
                    <a:pt x="5999" y="39281"/>
                    <a:pt x="6464" y="39281"/>
                  </a:cubicBezTo>
                  <a:cubicBezTo>
                    <a:pt x="6971" y="39281"/>
                    <a:pt x="7351" y="38900"/>
                    <a:pt x="7309" y="38436"/>
                  </a:cubicBezTo>
                  <a:lnTo>
                    <a:pt x="7224" y="17861"/>
                  </a:lnTo>
                  <a:lnTo>
                    <a:pt x="12632" y="11355"/>
                  </a:lnTo>
                  <a:cubicBezTo>
                    <a:pt x="12928" y="10974"/>
                    <a:pt x="12886" y="10468"/>
                    <a:pt x="12548" y="10172"/>
                  </a:cubicBezTo>
                  <a:cubicBezTo>
                    <a:pt x="12381" y="10024"/>
                    <a:pt x="12182" y="9957"/>
                    <a:pt x="11986" y="9957"/>
                  </a:cubicBezTo>
                  <a:cubicBezTo>
                    <a:pt x="11735" y="9957"/>
                    <a:pt x="11489" y="10066"/>
                    <a:pt x="11322" y="10256"/>
                  </a:cubicBezTo>
                  <a:lnTo>
                    <a:pt x="7224" y="15199"/>
                  </a:lnTo>
                  <a:lnTo>
                    <a:pt x="7140" y="793"/>
                  </a:lnTo>
                  <a:cubicBezTo>
                    <a:pt x="7098" y="265"/>
                    <a:pt x="6696" y="1"/>
                    <a:pt x="629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70;p36">
              <a:extLst>
                <a:ext uri="{FF2B5EF4-FFF2-40B4-BE49-F238E27FC236}">
                  <a16:creationId xmlns:a16="http://schemas.microsoft.com/office/drawing/2014/main" id="{75DD3E85-72A4-AF47-47EA-B69E71DF4CF6}"/>
                </a:ext>
              </a:extLst>
            </p:cNvPr>
            <p:cNvSpPr/>
            <p:nvPr/>
          </p:nvSpPr>
          <p:spPr>
            <a:xfrm>
              <a:off x="5047850" y="2301250"/>
              <a:ext cx="972775" cy="1260800"/>
            </a:xfrm>
            <a:custGeom>
              <a:avLst/>
              <a:gdLst/>
              <a:ahLst/>
              <a:cxnLst/>
              <a:rect l="l" t="t" r="r" b="b"/>
              <a:pathLst>
                <a:path w="38911" h="50432" extrusionOk="0">
                  <a:moveTo>
                    <a:pt x="19282" y="1"/>
                  </a:moveTo>
                  <a:cubicBezTo>
                    <a:pt x="8639" y="1"/>
                    <a:pt x="1" y="8002"/>
                    <a:pt x="1" y="17856"/>
                  </a:cubicBezTo>
                  <a:cubicBezTo>
                    <a:pt x="1" y="21954"/>
                    <a:pt x="1521" y="25926"/>
                    <a:pt x="4225" y="29010"/>
                  </a:cubicBezTo>
                  <a:cubicBezTo>
                    <a:pt x="6253" y="31333"/>
                    <a:pt x="7225" y="34417"/>
                    <a:pt x="6845" y="37502"/>
                  </a:cubicBezTo>
                  <a:cubicBezTo>
                    <a:pt x="6760" y="38093"/>
                    <a:pt x="6760" y="38642"/>
                    <a:pt x="6760" y="39234"/>
                  </a:cubicBezTo>
                  <a:cubicBezTo>
                    <a:pt x="6969" y="45451"/>
                    <a:pt x="12494" y="50432"/>
                    <a:pt x="19142" y="50432"/>
                  </a:cubicBezTo>
                  <a:cubicBezTo>
                    <a:pt x="19225" y="50432"/>
                    <a:pt x="19309" y="50431"/>
                    <a:pt x="19392" y="50429"/>
                  </a:cubicBezTo>
                  <a:cubicBezTo>
                    <a:pt x="26194" y="50303"/>
                    <a:pt x="31602" y="45191"/>
                    <a:pt x="31602" y="38896"/>
                  </a:cubicBezTo>
                  <a:lnTo>
                    <a:pt x="31602" y="38177"/>
                  </a:lnTo>
                  <a:cubicBezTo>
                    <a:pt x="31391" y="34671"/>
                    <a:pt x="32447" y="31249"/>
                    <a:pt x="34644" y="28545"/>
                  </a:cubicBezTo>
                  <a:cubicBezTo>
                    <a:pt x="37601" y="24954"/>
                    <a:pt x="38911" y="20307"/>
                    <a:pt x="38362" y="15702"/>
                  </a:cubicBezTo>
                  <a:cubicBezTo>
                    <a:pt x="37305" y="7548"/>
                    <a:pt x="30292" y="1042"/>
                    <a:pt x="21462" y="112"/>
                  </a:cubicBezTo>
                  <a:cubicBezTo>
                    <a:pt x="20728" y="37"/>
                    <a:pt x="20000" y="1"/>
                    <a:pt x="192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871;p36">
              <a:extLst>
                <a:ext uri="{FF2B5EF4-FFF2-40B4-BE49-F238E27FC236}">
                  <a16:creationId xmlns:a16="http://schemas.microsoft.com/office/drawing/2014/main" id="{A4CB07E1-FFE1-6953-9316-E52148623238}"/>
                </a:ext>
              </a:extLst>
            </p:cNvPr>
            <p:cNvSpPr/>
            <p:nvPr/>
          </p:nvSpPr>
          <p:spPr>
            <a:xfrm>
              <a:off x="5337925" y="2783550"/>
              <a:ext cx="382750" cy="1449125"/>
            </a:xfrm>
            <a:custGeom>
              <a:avLst/>
              <a:gdLst/>
              <a:ahLst/>
              <a:cxnLst/>
              <a:rect l="l" t="t" r="r" b="b"/>
              <a:pathLst>
                <a:path w="15310" h="57965" extrusionOk="0">
                  <a:moveTo>
                    <a:pt x="7705" y="1"/>
                  </a:moveTo>
                  <a:cubicBezTo>
                    <a:pt x="7325" y="1"/>
                    <a:pt x="6987" y="339"/>
                    <a:pt x="6987" y="719"/>
                  </a:cubicBezTo>
                  <a:lnTo>
                    <a:pt x="6987" y="11070"/>
                  </a:lnTo>
                  <a:lnTo>
                    <a:pt x="1832" y="3972"/>
                  </a:lnTo>
                  <a:cubicBezTo>
                    <a:pt x="1676" y="3743"/>
                    <a:pt x="1464" y="3648"/>
                    <a:pt x="1256" y="3648"/>
                  </a:cubicBezTo>
                  <a:cubicBezTo>
                    <a:pt x="735" y="3648"/>
                    <a:pt x="239" y="4243"/>
                    <a:pt x="692" y="4817"/>
                  </a:cubicBezTo>
                  <a:lnTo>
                    <a:pt x="6564" y="12886"/>
                  </a:lnTo>
                  <a:cubicBezTo>
                    <a:pt x="6649" y="13055"/>
                    <a:pt x="6818" y="13140"/>
                    <a:pt x="6944" y="13182"/>
                  </a:cubicBezTo>
                  <a:lnTo>
                    <a:pt x="6944" y="19012"/>
                  </a:lnTo>
                  <a:lnTo>
                    <a:pt x="1410" y="12422"/>
                  </a:lnTo>
                  <a:cubicBezTo>
                    <a:pt x="1257" y="12289"/>
                    <a:pt x="1090" y="12233"/>
                    <a:pt x="931" y="12233"/>
                  </a:cubicBezTo>
                  <a:cubicBezTo>
                    <a:pt x="428" y="12233"/>
                    <a:pt x="1" y="12795"/>
                    <a:pt x="354" y="13309"/>
                  </a:cubicBezTo>
                  <a:lnTo>
                    <a:pt x="6987" y="21251"/>
                  </a:lnTo>
                  <a:lnTo>
                    <a:pt x="6987" y="57247"/>
                  </a:lnTo>
                  <a:cubicBezTo>
                    <a:pt x="6987" y="57627"/>
                    <a:pt x="7282" y="57923"/>
                    <a:pt x="7663" y="57965"/>
                  </a:cubicBezTo>
                  <a:cubicBezTo>
                    <a:pt x="8085" y="57923"/>
                    <a:pt x="8381" y="57627"/>
                    <a:pt x="8381" y="57247"/>
                  </a:cubicBezTo>
                  <a:lnTo>
                    <a:pt x="8381" y="21251"/>
                  </a:lnTo>
                  <a:lnTo>
                    <a:pt x="15014" y="13309"/>
                  </a:lnTo>
                  <a:cubicBezTo>
                    <a:pt x="15309" y="13013"/>
                    <a:pt x="15267" y="12591"/>
                    <a:pt x="14971" y="12337"/>
                  </a:cubicBezTo>
                  <a:cubicBezTo>
                    <a:pt x="14834" y="12219"/>
                    <a:pt x="14661" y="12156"/>
                    <a:pt x="14489" y="12156"/>
                  </a:cubicBezTo>
                  <a:cubicBezTo>
                    <a:pt x="14290" y="12156"/>
                    <a:pt x="14093" y="12240"/>
                    <a:pt x="13957" y="12422"/>
                  </a:cubicBezTo>
                  <a:lnTo>
                    <a:pt x="8381" y="19012"/>
                  </a:lnTo>
                  <a:lnTo>
                    <a:pt x="8381" y="13182"/>
                  </a:lnTo>
                  <a:cubicBezTo>
                    <a:pt x="8550" y="13140"/>
                    <a:pt x="8719" y="13055"/>
                    <a:pt x="8803" y="12886"/>
                  </a:cubicBezTo>
                  <a:lnTo>
                    <a:pt x="14676" y="4817"/>
                  </a:lnTo>
                  <a:cubicBezTo>
                    <a:pt x="15129" y="4243"/>
                    <a:pt x="14632" y="3648"/>
                    <a:pt x="14111" y="3648"/>
                  </a:cubicBezTo>
                  <a:cubicBezTo>
                    <a:pt x="13903" y="3648"/>
                    <a:pt x="13692" y="3743"/>
                    <a:pt x="13535" y="3972"/>
                  </a:cubicBezTo>
                  <a:lnTo>
                    <a:pt x="8381" y="11070"/>
                  </a:lnTo>
                  <a:lnTo>
                    <a:pt x="8381" y="719"/>
                  </a:lnTo>
                  <a:cubicBezTo>
                    <a:pt x="8381" y="339"/>
                    <a:pt x="8085" y="1"/>
                    <a:pt x="770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872;p36">
              <a:extLst>
                <a:ext uri="{FF2B5EF4-FFF2-40B4-BE49-F238E27FC236}">
                  <a16:creationId xmlns:a16="http://schemas.microsoft.com/office/drawing/2014/main" id="{A909E97E-5EB9-18C5-1114-95C593EC5FC6}"/>
                </a:ext>
              </a:extLst>
            </p:cNvPr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873;p36">
              <a:extLst>
                <a:ext uri="{FF2B5EF4-FFF2-40B4-BE49-F238E27FC236}">
                  <a16:creationId xmlns:a16="http://schemas.microsoft.com/office/drawing/2014/main" id="{36123023-A729-00E3-F35E-EB9E2CFA94F8}"/>
                </a:ext>
              </a:extLst>
            </p:cNvPr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1874;p36">
            <a:extLst>
              <a:ext uri="{FF2B5EF4-FFF2-40B4-BE49-F238E27FC236}">
                <a16:creationId xmlns:a16="http://schemas.microsoft.com/office/drawing/2014/main" id="{B5AABB66-12FA-3708-AB03-C0FB9BF19072}"/>
              </a:ext>
            </a:extLst>
          </p:cNvPr>
          <p:cNvGrpSpPr/>
          <p:nvPr/>
        </p:nvGrpSpPr>
        <p:grpSpPr>
          <a:xfrm>
            <a:off x="6388614" y="2828601"/>
            <a:ext cx="2792057" cy="2314899"/>
            <a:chOff x="202950" y="1579375"/>
            <a:chExt cx="1537900" cy="1275075"/>
          </a:xfrm>
        </p:grpSpPr>
        <p:sp>
          <p:nvSpPr>
            <p:cNvPr id="49" name="Google Shape;1875;p36">
              <a:extLst>
                <a:ext uri="{FF2B5EF4-FFF2-40B4-BE49-F238E27FC236}">
                  <a16:creationId xmlns:a16="http://schemas.microsoft.com/office/drawing/2014/main" id="{D2BEC373-5DC5-0DE4-FBC8-97FE07F38043}"/>
                </a:ext>
              </a:extLst>
            </p:cNvPr>
            <p:cNvSpPr/>
            <p:nvPr/>
          </p:nvSpPr>
          <p:spPr>
            <a:xfrm>
              <a:off x="1221225" y="2527600"/>
              <a:ext cx="519625" cy="326850"/>
            </a:xfrm>
            <a:custGeom>
              <a:avLst/>
              <a:gdLst/>
              <a:ahLst/>
              <a:cxnLst/>
              <a:rect l="l" t="t" r="r" b="b"/>
              <a:pathLst>
                <a:path w="20785" h="13074" extrusionOk="0">
                  <a:moveTo>
                    <a:pt x="11242" y="0"/>
                  </a:moveTo>
                  <a:cubicBezTo>
                    <a:pt x="10960" y="0"/>
                    <a:pt x="10698" y="19"/>
                    <a:pt x="10425" y="38"/>
                  </a:cubicBezTo>
                  <a:cubicBezTo>
                    <a:pt x="4048" y="583"/>
                    <a:pt x="0" y="7119"/>
                    <a:pt x="2357" y="13074"/>
                  </a:cubicBezTo>
                  <a:lnTo>
                    <a:pt x="19282" y="13074"/>
                  </a:lnTo>
                  <a:cubicBezTo>
                    <a:pt x="19798" y="13074"/>
                    <a:pt x="20259" y="12726"/>
                    <a:pt x="20409" y="12229"/>
                  </a:cubicBezTo>
                  <a:cubicBezTo>
                    <a:pt x="20662" y="11355"/>
                    <a:pt x="20784" y="10463"/>
                    <a:pt x="20784" y="9561"/>
                  </a:cubicBezTo>
                  <a:cubicBezTo>
                    <a:pt x="20784" y="4283"/>
                    <a:pt x="16511" y="10"/>
                    <a:pt x="112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876;p36">
              <a:extLst>
                <a:ext uri="{FF2B5EF4-FFF2-40B4-BE49-F238E27FC236}">
                  <a16:creationId xmlns:a16="http://schemas.microsoft.com/office/drawing/2014/main" id="{BA3CBD1A-A10D-3B1C-6DF1-6EDC656C4F65}"/>
                </a:ext>
              </a:extLst>
            </p:cNvPr>
            <p:cNvSpPr/>
            <p:nvPr/>
          </p:nvSpPr>
          <p:spPr>
            <a:xfrm>
              <a:off x="1221225" y="2528550"/>
              <a:ext cx="388125" cy="325900"/>
            </a:xfrm>
            <a:custGeom>
              <a:avLst/>
              <a:gdLst/>
              <a:ahLst/>
              <a:cxnLst/>
              <a:rect l="l" t="t" r="r" b="b"/>
              <a:pathLst>
                <a:path w="15525" h="13036" extrusionOk="0">
                  <a:moveTo>
                    <a:pt x="10425" y="0"/>
                  </a:moveTo>
                  <a:cubicBezTo>
                    <a:pt x="4048" y="545"/>
                    <a:pt x="0" y="7081"/>
                    <a:pt x="2357" y="13036"/>
                  </a:cubicBezTo>
                  <a:lnTo>
                    <a:pt x="15177" y="13036"/>
                  </a:lnTo>
                  <a:cubicBezTo>
                    <a:pt x="15412" y="12294"/>
                    <a:pt x="15525" y="11524"/>
                    <a:pt x="15525" y="10754"/>
                  </a:cubicBezTo>
                  <a:cubicBezTo>
                    <a:pt x="15525" y="7513"/>
                    <a:pt x="13478" y="4630"/>
                    <a:pt x="10425" y="3541"/>
                  </a:cubicBezTo>
                  <a:lnTo>
                    <a:pt x="10425" y="0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877;p36">
              <a:extLst>
                <a:ext uri="{FF2B5EF4-FFF2-40B4-BE49-F238E27FC236}">
                  <a16:creationId xmlns:a16="http://schemas.microsoft.com/office/drawing/2014/main" id="{5E40D184-1224-B469-2200-70DBC479CC50}"/>
                </a:ext>
              </a:extLst>
            </p:cNvPr>
            <p:cNvSpPr/>
            <p:nvPr/>
          </p:nvSpPr>
          <p:spPr>
            <a:xfrm>
              <a:off x="202950" y="2527725"/>
              <a:ext cx="513475" cy="326725"/>
            </a:xfrm>
            <a:custGeom>
              <a:avLst/>
              <a:gdLst/>
              <a:ahLst/>
              <a:cxnLst/>
              <a:rect l="l" t="t" r="r" b="b"/>
              <a:pathLst>
                <a:path w="20539" h="13069" extrusionOk="0">
                  <a:moveTo>
                    <a:pt x="10943" y="0"/>
                  </a:moveTo>
                  <a:cubicBezTo>
                    <a:pt x="4641" y="0"/>
                    <a:pt x="0" y="6072"/>
                    <a:pt x="1783" y="12224"/>
                  </a:cubicBezTo>
                  <a:cubicBezTo>
                    <a:pt x="1933" y="12721"/>
                    <a:pt x="2393" y="13069"/>
                    <a:pt x="2910" y="13069"/>
                  </a:cubicBezTo>
                  <a:lnTo>
                    <a:pt x="19843" y="13069"/>
                  </a:lnTo>
                  <a:cubicBezTo>
                    <a:pt x="20313" y="11886"/>
                    <a:pt x="20538" y="10627"/>
                    <a:pt x="20510" y="9359"/>
                  </a:cubicBezTo>
                  <a:cubicBezTo>
                    <a:pt x="20416" y="4381"/>
                    <a:pt x="16444" y="268"/>
                    <a:pt x="11466" y="14"/>
                  </a:cubicBezTo>
                  <a:cubicBezTo>
                    <a:pt x="11290" y="5"/>
                    <a:pt x="11116" y="0"/>
                    <a:pt x="109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878;p36">
              <a:extLst>
                <a:ext uri="{FF2B5EF4-FFF2-40B4-BE49-F238E27FC236}">
                  <a16:creationId xmlns:a16="http://schemas.microsoft.com/office/drawing/2014/main" id="{635B7076-7864-293E-D0DE-361028A806CF}"/>
                </a:ext>
              </a:extLst>
            </p:cNvPr>
            <p:cNvSpPr/>
            <p:nvPr/>
          </p:nvSpPr>
          <p:spPr>
            <a:xfrm>
              <a:off x="476900" y="1599450"/>
              <a:ext cx="968575" cy="1254775"/>
            </a:xfrm>
            <a:custGeom>
              <a:avLst/>
              <a:gdLst/>
              <a:ahLst/>
              <a:cxnLst/>
              <a:rect l="l" t="t" r="r" b="b"/>
              <a:pathLst>
                <a:path w="38743" h="50191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49017"/>
                  </a:lnTo>
                  <a:cubicBezTo>
                    <a:pt x="1" y="49665"/>
                    <a:pt x="527" y="50191"/>
                    <a:pt x="1175" y="50191"/>
                  </a:cubicBezTo>
                  <a:lnTo>
                    <a:pt x="38742" y="50191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879;p36">
              <a:extLst>
                <a:ext uri="{FF2B5EF4-FFF2-40B4-BE49-F238E27FC236}">
                  <a16:creationId xmlns:a16="http://schemas.microsoft.com/office/drawing/2014/main" id="{5BD1AE1B-EB11-DCAB-AD9E-CA109232ED54}"/>
                </a:ext>
              </a:extLst>
            </p:cNvPr>
            <p:cNvSpPr/>
            <p:nvPr/>
          </p:nvSpPr>
          <p:spPr>
            <a:xfrm>
              <a:off x="715225" y="2123975"/>
              <a:ext cx="730250" cy="730475"/>
            </a:xfrm>
            <a:custGeom>
              <a:avLst/>
              <a:gdLst/>
              <a:ahLst/>
              <a:cxnLst/>
              <a:rect l="l" t="t" r="r" b="b"/>
              <a:pathLst>
                <a:path w="29210" h="29219" extrusionOk="0">
                  <a:moveTo>
                    <a:pt x="29209" y="1"/>
                  </a:moveTo>
                  <a:lnTo>
                    <a:pt x="0" y="29219"/>
                  </a:lnTo>
                  <a:lnTo>
                    <a:pt x="29209" y="29219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880;p36">
              <a:extLst>
                <a:ext uri="{FF2B5EF4-FFF2-40B4-BE49-F238E27FC236}">
                  <a16:creationId xmlns:a16="http://schemas.microsoft.com/office/drawing/2014/main" id="{5123A1BE-F3B8-FA16-E540-8EBF0556FD5F}"/>
                </a:ext>
              </a:extLst>
            </p:cNvPr>
            <p:cNvSpPr/>
            <p:nvPr/>
          </p:nvSpPr>
          <p:spPr>
            <a:xfrm>
              <a:off x="1227800" y="2380150"/>
              <a:ext cx="118125" cy="295150"/>
            </a:xfrm>
            <a:custGeom>
              <a:avLst/>
              <a:gdLst/>
              <a:ahLst/>
              <a:cxnLst/>
              <a:rect l="l" t="t" r="r" b="b"/>
              <a:pathLst>
                <a:path w="4725" h="11806" extrusionOk="0">
                  <a:moveTo>
                    <a:pt x="1249" y="0"/>
                  </a:moveTo>
                  <a:cubicBezTo>
                    <a:pt x="56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24" y="11806"/>
                  </a:lnTo>
                  <a:lnTo>
                    <a:pt x="4724" y="1240"/>
                  </a:lnTo>
                  <a:cubicBezTo>
                    <a:pt x="4724" y="554"/>
                    <a:pt x="4170" y="0"/>
                    <a:pt x="34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881;p36">
              <a:extLst>
                <a:ext uri="{FF2B5EF4-FFF2-40B4-BE49-F238E27FC236}">
                  <a16:creationId xmlns:a16="http://schemas.microsoft.com/office/drawing/2014/main" id="{A49E8C70-9D0B-A2BD-50D1-EA8AEF14CCE9}"/>
                </a:ext>
              </a:extLst>
            </p:cNvPr>
            <p:cNvSpPr/>
            <p:nvPr/>
          </p:nvSpPr>
          <p:spPr>
            <a:xfrm>
              <a:off x="576700" y="2380150"/>
              <a:ext cx="117875" cy="295150"/>
            </a:xfrm>
            <a:custGeom>
              <a:avLst/>
              <a:gdLst/>
              <a:ahLst/>
              <a:cxnLst/>
              <a:rect l="l" t="t" r="r" b="b"/>
              <a:pathLst>
                <a:path w="4715" h="11806" extrusionOk="0">
                  <a:moveTo>
                    <a:pt x="1240" y="0"/>
                  </a:moveTo>
                  <a:cubicBezTo>
                    <a:pt x="554" y="0"/>
                    <a:pt x="0" y="554"/>
                    <a:pt x="0" y="1240"/>
                  </a:cubicBezTo>
                  <a:lnTo>
                    <a:pt x="0" y="11806"/>
                  </a:lnTo>
                  <a:lnTo>
                    <a:pt x="4715" y="11806"/>
                  </a:lnTo>
                  <a:lnTo>
                    <a:pt x="4715" y="1240"/>
                  </a:lnTo>
                  <a:cubicBezTo>
                    <a:pt x="4715" y="554"/>
                    <a:pt x="4161" y="0"/>
                    <a:pt x="347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882;p36">
              <a:extLst>
                <a:ext uri="{FF2B5EF4-FFF2-40B4-BE49-F238E27FC236}">
                  <a16:creationId xmlns:a16="http://schemas.microsoft.com/office/drawing/2014/main" id="{A6D1B170-3D89-8E9E-99C0-DECA003472D8}"/>
                </a:ext>
              </a:extLst>
            </p:cNvPr>
            <p:cNvSpPr/>
            <p:nvPr/>
          </p:nvSpPr>
          <p:spPr>
            <a:xfrm>
              <a:off x="476900" y="2675275"/>
              <a:ext cx="968800" cy="179175"/>
            </a:xfrm>
            <a:custGeom>
              <a:avLst/>
              <a:gdLst/>
              <a:ahLst/>
              <a:cxnLst/>
              <a:rect l="l" t="t" r="r" b="b"/>
              <a:pathLst>
                <a:path w="38752" h="7167" extrusionOk="0">
                  <a:moveTo>
                    <a:pt x="1" y="1"/>
                  </a:moveTo>
                  <a:lnTo>
                    <a:pt x="1" y="5993"/>
                  </a:lnTo>
                  <a:cubicBezTo>
                    <a:pt x="1" y="6641"/>
                    <a:pt x="527" y="7167"/>
                    <a:pt x="1175" y="7167"/>
                  </a:cubicBezTo>
                  <a:lnTo>
                    <a:pt x="38752" y="7167"/>
                  </a:lnTo>
                  <a:lnTo>
                    <a:pt x="38752" y="1"/>
                  </a:lnTo>
                  <a:close/>
                </a:path>
              </a:pathLst>
            </a:custGeom>
            <a:solidFill>
              <a:srgbClr val="5F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883;p36">
              <a:extLst>
                <a:ext uri="{FF2B5EF4-FFF2-40B4-BE49-F238E27FC236}">
                  <a16:creationId xmlns:a16="http://schemas.microsoft.com/office/drawing/2014/main" id="{6E623DBA-0937-7875-132C-C9DD9A5556DF}"/>
                </a:ext>
              </a:extLst>
            </p:cNvPr>
            <p:cNvSpPr/>
            <p:nvPr/>
          </p:nvSpPr>
          <p:spPr>
            <a:xfrm>
              <a:off x="476900" y="2675275"/>
              <a:ext cx="968575" cy="178950"/>
            </a:xfrm>
            <a:custGeom>
              <a:avLst/>
              <a:gdLst/>
              <a:ahLst/>
              <a:cxnLst/>
              <a:rect l="l" t="t" r="r" b="b"/>
              <a:pathLst>
                <a:path w="38743" h="7158" extrusionOk="0">
                  <a:moveTo>
                    <a:pt x="1" y="1"/>
                  </a:moveTo>
                  <a:lnTo>
                    <a:pt x="1" y="5984"/>
                  </a:lnTo>
                  <a:cubicBezTo>
                    <a:pt x="1" y="6632"/>
                    <a:pt x="527" y="7158"/>
                    <a:pt x="1175" y="7158"/>
                  </a:cubicBezTo>
                  <a:lnTo>
                    <a:pt x="38742" y="7158"/>
                  </a:lnTo>
                  <a:lnTo>
                    <a:pt x="387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884;p36">
              <a:extLst>
                <a:ext uri="{FF2B5EF4-FFF2-40B4-BE49-F238E27FC236}">
                  <a16:creationId xmlns:a16="http://schemas.microsoft.com/office/drawing/2014/main" id="{095A6D5B-CCC5-9424-EB0B-A30137991714}"/>
                </a:ext>
              </a:extLst>
            </p:cNvPr>
            <p:cNvSpPr/>
            <p:nvPr/>
          </p:nvSpPr>
          <p:spPr>
            <a:xfrm>
              <a:off x="715225" y="2675275"/>
              <a:ext cx="730250" cy="178950"/>
            </a:xfrm>
            <a:custGeom>
              <a:avLst/>
              <a:gdLst/>
              <a:ahLst/>
              <a:cxnLst/>
              <a:rect l="l" t="t" r="r" b="b"/>
              <a:pathLst>
                <a:path w="29210" h="7158" extrusionOk="0">
                  <a:moveTo>
                    <a:pt x="7157" y="1"/>
                  </a:moveTo>
                  <a:lnTo>
                    <a:pt x="0" y="7158"/>
                  </a:lnTo>
                  <a:lnTo>
                    <a:pt x="29209" y="7158"/>
                  </a:lnTo>
                  <a:lnTo>
                    <a:pt x="29209" y="1"/>
                  </a:ln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885;p36">
              <a:extLst>
                <a:ext uri="{FF2B5EF4-FFF2-40B4-BE49-F238E27FC236}">
                  <a16:creationId xmlns:a16="http://schemas.microsoft.com/office/drawing/2014/main" id="{981D951F-3579-0894-A7DF-0A101635C070}"/>
                </a:ext>
              </a:extLst>
            </p:cNvPr>
            <p:cNvSpPr/>
            <p:nvPr/>
          </p:nvSpPr>
          <p:spPr>
            <a:xfrm>
              <a:off x="809375" y="2380150"/>
              <a:ext cx="303625" cy="474300"/>
            </a:xfrm>
            <a:custGeom>
              <a:avLst/>
              <a:gdLst/>
              <a:ahLst/>
              <a:cxnLst/>
              <a:rect l="l" t="t" r="r" b="b"/>
              <a:pathLst>
                <a:path w="12145" h="18972" extrusionOk="0">
                  <a:moveTo>
                    <a:pt x="1250" y="0"/>
                  </a:moveTo>
                  <a:cubicBezTo>
                    <a:pt x="564" y="0"/>
                    <a:pt x="1" y="554"/>
                    <a:pt x="1" y="1240"/>
                  </a:cubicBezTo>
                  <a:lnTo>
                    <a:pt x="1" y="18972"/>
                  </a:lnTo>
                  <a:lnTo>
                    <a:pt x="12144" y="18972"/>
                  </a:lnTo>
                  <a:lnTo>
                    <a:pt x="12144" y="1240"/>
                  </a:lnTo>
                  <a:cubicBezTo>
                    <a:pt x="12144" y="554"/>
                    <a:pt x="11590" y="0"/>
                    <a:pt x="109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886;p36">
              <a:extLst>
                <a:ext uri="{FF2B5EF4-FFF2-40B4-BE49-F238E27FC236}">
                  <a16:creationId xmlns:a16="http://schemas.microsoft.com/office/drawing/2014/main" id="{53990CFD-A828-C149-D080-267198462CCC}"/>
                </a:ext>
              </a:extLst>
            </p:cNvPr>
            <p:cNvSpPr/>
            <p:nvPr/>
          </p:nvSpPr>
          <p:spPr>
            <a:xfrm>
              <a:off x="476900" y="1599450"/>
              <a:ext cx="968575" cy="627175"/>
            </a:xfrm>
            <a:custGeom>
              <a:avLst/>
              <a:gdLst/>
              <a:ahLst/>
              <a:cxnLst/>
              <a:rect l="l" t="t" r="r" b="b"/>
              <a:pathLst>
                <a:path w="38743" h="25087" extrusionOk="0">
                  <a:moveTo>
                    <a:pt x="19376" y="0"/>
                  </a:moveTo>
                  <a:lnTo>
                    <a:pt x="1" y="17394"/>
                  </a:lnTo>
                  <a:lnTo>
                    <a:pt x="1" y="25086"/>
                  </a:lnTo>
                  <a:lnTo>
                    <a:pt x="19376" y="7692"/>
                  </a:lnTo>
                  <a:lnTo>
                    <a:pt x="38742" y="25086"/>
                  </a:lnTo>
                  <a:lnTo>
                    <a:pt x="38742" y="17394"/>
                  </a:lnTo>
                  <a:lnTo>
                    <a:pt x="19376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887;p36">
              <a:extLst>
                <a:ext uri="{FF2B5EF4-FFF2-40B4-BE49-F238E27FC236}">
                  <a16:creationId xmlns:a16="http://schemas.microsoft.com/office/drawing/2014/main" id="{FBD49F5D-806A-918C-81EF-88B3A6474CB8}"/>
                </a:ext>
              </a:extLst>
            </p:cNvPr>
            <p:cNvSpPr/>
            <p:nvPr/>
          </p:nvSpPr>
          <p:spPr>
            <a:xfrm>
              <a:off x="323575" y="1579375"/>
              <a:ext cx="1275450" cy="648050"/>
            </a:xfrm>
            <a:custGeom>
              <a:avLst/>
              <a:gdLst/>
              <a:ahLst/>
              <a:cxnLst/>
              <a:rect l="l" t="t" r="r" b="b"/>
              <a:pathLst>
                <a:path w="51018" h="25922" extrusionOk="0">
                  <a:moveTo>
                    <a:pt x="25506" y="0"/>
                  </a:moveTo>
                  <a:cubicBezTo>
                    <a:pt x="24838" y="0"/>
                    <a:pt x="24171" y="240"/>
                    <a:pt x="23640" y="719"/>
                  </a:cubicBezTo>
                  <a:lnTo>
                    <a:pt x="555" y="21447"/>
                  </a:lnTo>
                  <a:cubicBezTo>
                    <a:pt x="38" y="21907"/>
                    <a:pt x="1" y="22686"/>
                    <a:pt x="461" y="23203"/>
                  </a:cubicBezTo>
                  <a:lnTo>
                    <a:pt x="2536" y="25513"/>
                  </a:lnTo>
                  <a:cubicBezTo>
                    <a:pt x="2777" y="25784"/>
                    <a:pt x="3115" y="25921"/>
                    <a:pt x="3454" y="25921"/>
                  </a:cubicBezTo>
                  <a:cubicBezTo>
                    <a:pt x="3750" y="25921"/>
                    <a:pt x="4047" y="25817"/>
                    <a:pt x="4283" y="25607"/>
                  </a:cubicBezTo>
                  <a:lnTo>
                    <a:pt x="25509" y="6551"/>
                  </a:lnTo>
                  <a:lnTo>
                    <a:pt x="46726" y="25607"/>
                  </a:lnTo>
                  <a:cubicBezTo>
                    <a:pt x="46962" y="25817"/>
                    <a:pt x="47259" y="25921"/>
                    <a:pt x="47556" y="25921"/>
                  </a:cubicBezTo>
                  <a:cubicBezTo>
                    <a:pt x="47896" y="25921"/>
                    <a:pt x="48236" y="25784"/>
                    <a:pt x="48482" y="25513"/>
                  </a:cubicBezTo>
                  <a:lnTo>
                    <a:pt x="50558" y="23203"/>
                  </a:lnTo>
                  <a:cubicBezTo>
                    <a:pt x="51018" y="22686"/>
                    <a:pt x="50971" y="21907"/>
                    <a:pt x="50464" y="21447"/>
                  </a:cubicBezTo>
                  <a:lnTo>
                    <a:pt x="27378" y="719"/>
                  </a:lnTo>
                  <a:cubicBezTo>
                    <a:pt x="26843" y="240"/>
                    <a:pt x="26174" y="0"/>
                    <a:pt x="25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888;p36">
              <a:extLst>
                <a:ext uri="{FF2B5EF4-FFF2-40B4-BE49-F238E27FC236}">
                  <a16:creationId xmlns:a16="http://schemas.microsoft.com/office/drawing/2014/main" id="{2B780A4D-ED60-661B-2687-295B02B64C5B}"/>
                </a:ext>
              </a:extLst>
            </p:cNvPr>
            <p:cNvSpPr/>
            <p:nvPr/>
          </p:nvSpPr>
          <p:spPr>
            <a:xfrm>
              <a:off x="1235775" y="2642175"/>
              <a:ext cx="355775" cy="212275"/>
            </a:xfrm>
            <a:custGeom>
              <a:avLst/>
              <a:gdLst/>
              <a:ahLst/>
              <a:cxnLst/>
              <a:rect l="l" t="t" r="r" b="b"/>
              <a:pathLst>
                <a:path w="14231" h="8491" extrusionOk="0">
                  <a:moveTo>
                    <a:pt x="7316" y="1"/>
                  </a:moveTo>
                  <a:cubicBezTo>
                    <a:pt x="7155" y="1"/>
                    <a:pt x="6992" y="7"/>
                    <a:pt x="6828" y="19"/>
                  </a:cubicBezTo>
                  <a:cubicBezTo>
                    <a:pt x="2658" y="339"/>
                    <a:pt x="0" y="4603"/>
                    <a:pt x="1541" y="8491"/>
                  </a:cubicBezTo>
                  <a:lnTo>
                    <a:pt x="12201" y="8491"/>
                  </a:lnTo>
                  <a:cubicBezTo>
                    <a:pt x="12745" y="8482"/>
                    <a:pt x="13215" y="8106"/>
                    <a:pt x="13346" y="7580"/>
                  </a:cubicBezTo>
                  <a:cubicBezTo>
                    <a:pt x="14230" y="3665"/>
                    <a:pt x="11241" y="1"/>
                    <a:pt x="73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1892;p36">
            <a:extLst>
              <a:ext uri="{FF2B5EF4-FFF2-40B4-BE49-F238E27FC236}">
                <a16:creationId xmlns:a16="http://schemas.microsoft.com/office/drawing/2014/main" id="{D37D9E06-340F-49CA-DF24-119EAEE1FC1D}"/>
              </a:ext>
            </a:extLst>
          </p:cNvPr>
          <p:cNvSpPr/>
          <p:nvPr/>
        </p:nvSpPr>
        <p:spPr>
          <a:xfrm>
            <a:off x="7525250" y="3615209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893;p36">
            <a:extLst>
              <a:ext uri="{FF2B5EF4-FFF2-40B4-BE49-F238E27FC236}">
                <a16:creationId xmlns:a16="http://schemas.microsoft.com/office/drawing/2014/main" id="{4A2533BB-68AF-A696-0E72-3A7FEA923D48}"/>
              </a:ext>
            </a:extLst>
          </p:cNvPr>
          <p:cNvSpPr/>
          <p:nvPr/>
        </p:nvSpPr>
        <p:spPr>
          <a:xfrm>
            <a:off x="7791950" y="3615209"/>
            <a:ext cx="214002" cy="283905"/>
          </a:xfrm>
          <a:custGeom>
            <a:avLst/>
            <a:gdLst/>
            <a:ahLst/>
            <a:cxnLst/>
            <a:rect l="l" t="t" r="r" b="b"/>
            <a:pathLst>
              <a:path w="4715" h="11806" extrusionOk="0">
                <a:moveTo>
                  <a:pt x="1240" y="0"/>
                </a:moveTo>
                <a:cubicBezTo>
                  <a:pt x="554" y="0"/>
                  <a:pt x="0" y="554"/>
                  <a:pt x="0" y="1240"/>
                </a:cubicBezTo>
                <a:lnTo>
                  <a:pt x="0" y="11806"/>
                </a:lnTo>
                <a:lnTo>
                  <a:pt x="4715" y="11806"/>
                </a:lnTo>
                <a:lnTo>
                  <a:pt x="4715" y="1240"/>
                </a:lnTo>
                <a:cubicBezTo>
                  <a:pt x="4715" y="554"/>
                  <a:pt x="4161" y="0"/>
                  <a:pt x="3475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18;p34">
            <a:extLst>
              <a:ext uri="{FF2B5EF4-FFF2-40B4-BE49-F238E27FC236}">
                <a16:creationId xmlns:a16="http://schemas.microsoft.com/office/drawing/2014/main" id="{B44D1AA7-D43A-B3F5-7BE5-76E372EEEACC}"/>
              </a:ext>
            </a:extLst>
          </p:cNvPr>
          <p:cNvSpPr/>
          <p:nvPr/>
        </p:nvSpPr>
        <p:spPr>
          <a:xfrm>
            <a:off x="764493" y="2359262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718;p34">
            <a:extLst>
              <a:ext uri="{FF2B5EF4-FFF2-40B4-BE49-F238E27FC236}">
                <a16:creationId xmlns:a16="http://schemas.microsoft.com/office/drawing/2014/main" id="{2C589EA8-CD71-1B0B-A4E7-5FD67A3F3BF3}"/>
              </a:ext>
            </a:extLst>
          </p:cNvPr>
          <p:cNvSpPr/>
          <p:nvPr/>
        </p:nvSpPr>
        <p:spPr>
          <a:xfrm>
            <a:off x="764493" y="2839933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718;p34">
            <a:extLst>
              <a:ext uri="{FF2B5EF4-FFF2-40B4-BE49-F238E27FC236}">
                <a16:creationId xmlns:a16="http://schemas.microsoft.com/office/drawing/2014/main" id="{98A6F623-677A-68DE-3A93-6BAEB39B66C0}"/>
              </a:ext>
            </a:extLst>
          </p:cNvPr>
          <p:cNvSpPr/>
          <p:nvPr/>
        </p:nvSpPr>
        <p:spPr>
          <a:xfrm>
            <a:off x="764493" y="3345556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718;p34">
            <a:extLst>
              <a:ext uri="{FF2B5EF4-FFF2-40B4-BE49-F238E27FC236}">
                <a16:creationId xmlns:a16="http://schemas.microsoft.com/office/drawing/2014/main" id="{98A6F623-677A-68DE-3A93-6BAEB39B66C0}"/>
              </a:ext>
            </a:extLst>
          </p:cNvPr>
          <p:cNvSpPr/>
          <p:nvPr/>
        </p:nvSpPr>
        <p:spPr>
          <a:xfrm>
            <a:off x="758936" y="4077252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6;p16">
            <a:extLst>
              <a:ext uri="{FF2B5EF4-FFF2-40B4-BE49-F238E27FC236}">
                <a16:creationId xmlns:a16="http://schemas.microsoft.com/office/drawing/2014/main" id="{1005E18B-FDC1-763D-9E0A-CA08C2C7AE4B}"/>
              </a:ext>
            </a:extLst>
          </p:cNvPr>
          <p:cNvSpPr/>
          <p:nvPr/>
        </p:nvSpPr>
        <p:spPr>
          <a:xfrm>
            <a:off x="6002350" y="1480867"/>
            <a:ext cx="657300" cy="657300"/>
          </a:xfrm>
          <a:prstGeom prst="ellipse">
            <a:avLst/>
          </a:pr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53;p16"/>
          <p:cNvSpPr/>
          <p:nvPr/>
        </p:nvSpPr>
        <p:spPr>
          <a:xfrm>
            <a:off x="6098782" y="3069116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ctrTitle" idx="15"/>
          </p:nvPr>
        </p:nvSpPr>
        <p:spPr>
          <a:xfrm>
            <a:off x="3117877" y="366615"/>
            <a:ext cx="3253113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600" dirty="0" err="1">
                <a:solidFill>
                  <a:schemeClr val="tx1"/>
                </a:solidFill>
                <a:latin typeface="Montserrat SemiBold"/>
              </a:rPr>
              <a:t>Propuesta</a:t>
            </a:r>
            <a:r>
              <a:rPr lang="en" sz="1600" dirty="0">
                <a:solidFill>
                  <a:schemeClr val="tx1"/>
                </a:solidFill>
                <a:latin typeface="Montserrat SemiBold"/>
              </a:rPr>
              <a:t> de </a:t>
            </a:r>
            <a:r>
              <a:rPr lang="en" sz="1600" dirty="0" err="1">
                <a:solidFill>
                  <a:schemeClr val="tx1"/>
                </a:solidFill>
                <a:latin typeface="Montserrat SemiBold"/>
              </a:rPr>
              <a:t>Solución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1791734" y="1480867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title" idx="2"/>
          </p:nvPr>
        </p:nvSpPr>
        <p:spPr>
          <a:xfrm>
            <a:off x="5598466" y="151916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1791734" y="3069116"/>
            <a:ext cx="657300" cy="657300"/>
          </a:xfrm>
          <a:prstGeom prst="ellipse">
            <a:avLst/>
          </a:pr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title" idx="8"/>
          </p:nvPr>
        </p:nvSpPr>
        <p:spPr>
          <a:xfrm>
            <a:off x="1356750" y="311186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62" name="Google Shape;162;p16"/>
          <p:cNvSpPr txBox="1">
            <a:spLocks noGrp="1"/>
          </p:cNvSpPr>
          <p:nvPr>
            <p:ph type="ctrTitle" idx="6"/>
          </p:nvPr>
        </p:nvSpPr>
        <p:spPr>
          <a:xfrm>
            <a:off x="5266282" y="2042172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Información relevante</a:t>
            </a:r>
          </a:p>
        </p:txBody>
      </p:sp>
      <p:sp>
        <p:nvSpPr>
          <p:cNvPr id="164" name="Google Shape;164;p16"/>
          <p:cNvSpPr txBox="1">
            <a:spLocks noGrp="1"/>
          </p:cNvSpPr>
          <p:nvPr>
            <p:ph type="title" idx="18"/>
          </p:nvPr>
        </p:nvSpPr>
        <p:spPr>
          <a:xfrm>
            <a:off x="1356750" y="152946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5" name="Google Shape;165;p16"/>
          <p:cNvSpPr txBox="1">
            <a:spLocks noGrp="1"/>
          </p:cNvSpPr>
          <p:nvPr>
            <p:ph type="ctrTitle" idx="9"/>
          </p:nvPr>
        </p:nvSpPr>
        <p:spPr>
          <a:xfrm>
            <a:off x="5404033" y="3568165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Características únicas</a:t>
            </a:r>
          </a:p>
        </p:txBody>
      </p:sp>
      <p:sp>
        <p:nvSpPr>
          <p:cNvPr id="166" name="Google Shape;166;p16"/>
          <p:cNvSpPr txBox="1">
            <a:spLocks noGrp="1"/>
          </p:cNvSpPr>
          <p:nvPr>
            <p:ph type="ctrTitle" idx="16"/>
          </p:nvPr>
        </p:nvSpPr>
        <p:spPr>
          <a:xfrm>
            <a:off x="1002000" y="2223792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Aplicación para la comunidad</a:t>
            </a:r>
          </a:p>
        </p:txBody>
      </p:sp>
      <p:sp>
        <p:nvSpPr>
          <p:cNvPr id="168" name="Google Shape;168;p16"/>
          <p:cNvSpPr txBox="1">
            <a:spLocks noGrp="1"/>
          </p:cNvSpPr>
          <p:nvPr>
            <p:ph type="ctrTitle" idx="19"/>
          </p:nvPr>
        </p:nvSpPr>
        <p:spPr>
          <a:xfrm>
            <a:off x="1072500" y="365034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Agilización de procesos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Google Shape;170;p16"/>
          <p:cNvSpPr txBox="1">
            <a:spLocks noGrp="1"/>
          </p:cNvSpPr>
          <p:nvPr>
            <p:ph type="title" idx="21"/>
          </p:nvPr>
        </p:nvSpPr>
        <p:spPr>
          <a:xfrm>
            <a:off x="5688283" y="311186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74" name="Google Shape;174;p16"/>
          <p:cNvGrpSpPr/>
          <p:nvPr/>
        </p:nvGrpSpPr>
        <p:grpSpPr>
          <a:xfrm>
            <a:off x="8229646" y="3183594"/>
            <a:ext cx="1038447" cy="2176554"/>
            <a:chOff x="2106350" y="2477950"/>
            <a:chExt cx="872425" cy="1828576"/>
          </a:xfrm>
        </p:grpSpPr>
        <p:sp>
          <p:nvSpPr>
            <p:cNvPr id="175" name="Google Shape;175;p16"/>
            <p:cNvSpPr/>
            <p:nvPr/>
          </p:nvSpPr>
          <p:spPr>
            <a:xfrm>
              <a:off x="2106350" y="2477950"/>
              <a:ext cx="872425" cy="1131600"/>
            </a:xfrm>
            <a:custGeom>
              <a:avLst/>
              <a:gdLst/>
              <a:ahLst/>
              <a:cxnLst/>
              <a:rect l="l" t="t" r="r" b="b"/>
              <a:pathLst>
                <a:path w="34897" h="45264" extrusionOk="0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2366600" y="3007376"/>
              <a:ext cx="343900" cy="1299150"/>
            </a:xfrm>
            <a:custGeom>
              <a:avLst/>
              <a:gdLst/>
              <a:ahLst/>
              <a:cxnLst/>
              <a:rect l="l" t="t" r="r" b="b"/>
              <a:pathLst>
                <a:path w="13756" h="51966" extrusionOk="0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16"/>
          <p:cNvGrpSpPr/>
          <p:nvPr/>
        </p:nvGrpSpPr>
        <p:grpSpPr>
          <a:xfrm>
            <a:off x="8084918" y="4138811"/>
            <a:ext cx="755602" cy="1299808"/>
            <a:chOff x="5609750" y="3138575"/>
            <a:chExt cx="634800" cy="1092000"/>
          </a:xfrm>
        </p:grpSpPr>
        <p:sp>
          <p:nvSpPr>
            <p:cNvPr id="178" name="Google Shape;178;p16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>
          <a:extLst>
            <a:ext uri="{FF2B5EF4-FFF2-40B4-BE49-F238E27FC236}">
              <a16:creationId xmlns:a16="http://schemas.microsoft.com/office/drawing/2014/main" id="{13416965-5E36-AD3F-475A-3BAABFA0F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2">
            <a:extLst>
              <a:ext uri="{FF2B5EF4-FFF2-40B4-BE49-F238E27FC236}">
                <a16:creationId xmlns:a16="http://schemas.microsoft.com/office/drawing/2014/main" id="{675BD479-672D-B600-F2FD-BBD120205B4B}"/>
              </a:ext>
            </a:extLst>
          </p:cNvPr>
          <p:cNvSpPr/>
          <p:nvPr/>
        </p:nvSpPr>
        <p:spPr>
          <a:xfrm>
            <a:off x="2227749" y="4583328"/>
            <a:ext cx="854242" cy="608617"/>
          </a:xfrm>
          <a:custGeom>
            <a:avLst/>
            <a:gdLst/>
            <a:ahLst/>
            <a:cxnLst/>
            <a:rect l="l" t="t" r="r" b="b"/>
            <a:pathLst>
              <a:path w="40016" h="28510" extrusionOk="0">
                <a:moveTo>
                  <a:pt x="17075" y="1"/>
                </a:moveTo>
                <a:cubicBezTo>
                  <a:pt x="16745" y="1"/>
                  <a:pt x="16414" y="16"/>
                  <a:pt x="16083" y="47"/>
                </a:cubicBezTo>
                <a:cubicBezTo>
                  <a:pt x="11480" y="461"/>
                  <a:pt x="7818" y="3709"/>
                  <a:pt x="6651" y="7912"/>
                </a:cubicBezTo>
                <a:cubicBezTo>
                  <a:pt x="6442" y="8678"/>
                  <a:pt x="5780" y="9234"/>
                  <a:pt x="4990" y="9310"/>
                </a:cubicBezTo>
                <a:cubicBezTo>
                  <a:pt x="4691" y="9340"/>
                  <a:pt x="4395" y="9394"/>
                  <a:pt x="4104" y="9473"/>
                </a:cubicBezTo>
                <a:cubicBezTo>
                  <a:pt x="1821" y="10090"/>
                  <a:pt x="158" y="12164"/>
                  <a:pt x="64" y="14526"/>
                </a:cubicBezTo>
                <a:cubicBezTo>
                  <a:pt x="1" y="15978"/>
                  <a:pt x="518" y="17396"/>
                  <a:pt x="1501" y="18467"/>
                </a:cubicBezTo>
                <a:cubicBezTo>
                  <a:pt x="2075" y="19093"/>
                  <a:pt x="2320" y="19942"/>
                  <a:pt x="2124" y="20765"/>
                </a:cubicBezTo>
                <a:cubicBezTo>
                  <a:pt x="1761" y="22307"/>
                  <a:pt x="1703" y="23910"/>
                  <a:pt x="1960" y="25477"/>
                </a:cubicBezTo>
                <a:cubicBezTo>
                  <a:pt x="2130" y="26526"/>
                  <a:pt x="2444" y="27545"/>
                  <a:pt x="2889" y="28510"/>
                </a:cubicBezTo>
                <a:lnTo>
                  <a:pt x="38186" y="28510"/>
                </a:lnTo>
                <a:cubicBezTo>
                  <a:pt x="39390" y="26577"/>
                  <a:pt x="40016" y="24270"/>
                  <a:pt x="39798" y="21866"/>
                </a:cubicBezTo>
                <a:cubicBezTo>
                  <a:pt x="39632" y="20000"/>
                  <a:pt x="38982" y="18207"/>
                  <a:pt x="37911" y="16667"/>
                </a:cubicBezTo>
                <a:cubicBezTo>
                  <a:pt x="37279" y="15754"/>
                  <a:pt x="37037" y="14629"/>
                  <a:pt x="37237" y="13537"/>
                </a:cubicBezTo>
                <a:cubicBezTo>
                  <a:pt x="37427" y="12470"/>
                  <a:pt x="37418" y="11375"/>
                  <a:pt x="37213" y="10308"/>
                </a:cubicBezTo>
                <a:cubicBezTo>
                  <a:pt x="36435" y="6249"/>
                  <a:pt x="32837" y="3243"/>
                  <a:pt x="28709" y="3192"/>
                </a:cubicBezTo>
                <a:cubicBezTo>
                  <a:pt x="28670" y="3191"/>
                  <a:pt x="28632" y="3191"/>
                  <a:pt x="28594" y="3191"/>
                </a:cubicBezTo>
                <a:cubicBezTo>
                  <a:pt x="27916" y="3191"/>
                  <a:pt x="27244" y="3267"/>
                  <a:pt x="26586" y="3422"/>
                </a:cubicBezTo>
                <a:cubicBezTo>
                  <a:pt x="26407" y="3463"/>
                  <a:pt x="26227" y="3482"/>
                  <a:pt x="26048" y="3482"/>
                </a:cubicBezTo>
                <a:cubicBezTo>
                  <a:pt x="25408" y="3482"/>
                  <a:pt x="24786" y="3229"/>
                  <a:pt x="24296" y="2790"/>
                </a:cubicBezTo>
                <a:cubicBezTo>
                  <a:pt x="22311" y="987"/>
                  <a:pt x="19732" y="1"/>
                  <a:pt x="170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2">
            <a:extLst>
              <a:ext uri="{FF2B5EF4-FFF2-40B4-BE49-F238E27FC236}">
                <a16:creationId xmlns:a16="http://schemas.microsoft.com/office/drawing/2014/main" id="{73A7B2F3-6416-0521-14CE-86ADFE40B39F}"/>
              </a:ext>
            </a:extLst>
          </p:cNvPr>
          <p:cNvSpPr/>
          <p:nvPr/>
        </p:nvSpPr>
        <p:spPr>
          <a:xfrm>
            <a:off x="782423" y="4808729"/>
            <a:ext cx="577374" cy="411357"/>
          </a:xfrm>
          <a:custGeom>
            <a:avLst/>
            <a:gdLst/>
            <a:ahLst/>
            <a:cxnLst/>
            <a:rect l="l" t="t" r="r" b="b"/>
            <a:pathLst>
              <a:path w="40019" h="28512" extrusionOk="0">
                <a:moveTo>
                  <a:pt x="17066" y="1"/>
                </a:moveTo>
                <a:cubicBezTo>
                  <a:pt x="16739" y="1"/>
                  <a:pt x="16411" y="16"/>
                  <a:pt x="16083" y="46"/>
                </a:cubicBezTo>
                <a:cubicBezTo>
                  <a:pt x="11480" y="463"/>
                  <a:pt x="7818" y="3708"/>
                  <a:pt x="6651" y="7911"/>
                </a:cubicBezTo>
                <a:cubicBezTo>
                  <a:pt x="6442" y="8677"/>
                  <a:pt x="5780" y="9233"/>
                  <a:pt x="4990" y="9312"/>
                </a:cubicBezTo>
                <a:cubicBezTo>
                  <a:pt x="4691" y="9342"/>
                  <a:pt x="4395" y="9396"/>
                  <a:pt x="4104" y="9475"/>
                </a:cubicBezTo>
                <a:cubicBezTo>
                  <a:pt x="1821" y="10092"/>
                  <a:pt x="158" y="12163"/>
                  <a:pt x="64" y="14528"/>
                </a:cubicBezTo>
                <a:cubicBezTo>
                  <a:pt x="1" y="15980"/>
                  <a:pt x="518" y="17395"/>
                  <a:pt x="1500" y="18469"/>
                </a:cubicBezTo>
                <a:cubicBezTo>
                  <a:pt x="2075" y="19092"/>
                  <a:pt x="2320" y="19941"/>
                  <a:pt x="2126" y="20764"/>
                </a:cubicBezTo>
                <a:cubicBezTo>
                  <a:pt x="1761" y="22309"/>
                  <a:pt x="1703" y="23909"/>
                  <a:pt x="1960" y="25476"/>
                </a:cubicBezTo>
                <a:cubicBezTo>
                  <a:pt x="2133" y="26525"/>
                  <a:pt x="2444" y="27547"/>
                  <a:pt x="2889" y="28512"/>
                </a:cubicBezTo>
                <a:lnTo>
                  <a:pt x="38189" y="28512"/>
                </a:lnTo>
                <a:cubicBezTo>
                  <a:pt x="39393" y="26579"/>
                  <a:pt x="40019" y="24272"/>
                  <a:pt x="39798" y="21868"/>
                </a:cubicBezTo>
                <a:cubicBezTo>
                  <a:pt x="39632" y="20002"/>
                  <a:pt x="38982" y="18209"/>
                  <a:pt x="37914" y="16669"/>
                </a:cubicBezTo>
                <a:cubicBezTo>
                  <a:pt x="37282" y="15756"/>
                  <a:pt x="37040" y="14631"/>
                  <a:pt x="37240" y="13539"/>
                </a:cubicBezTo>
                <a:cubicBezTo>
                  <a:pt x="37430" y="12472"/>
                  <a:pt x="37421" y="11377"/>
                  <a:pt x="37215" y="10310"/>
                </a:cubicBezTo>
                <a:cubicBezTo>
                  <a:pt x="36438" y="6251"/>
                  <a:pt x="32840" y="3245"/>
                  <a:pt x="28709" y="3194"/>
                </a:cubicBezTo>
                <a:cubicBezTo>
                  <a:pt x="28670" y="3193"/>
                  <a:pt x="28632" y="3193"/>
                  <a:pt x="28594" y="3193"/>
                </a:cubicBezTo>
                <a:cubicBezTo>
                  <a:pt x="27918" y="3193"/>
                  <a:pt x="27244" y="3269"/>
                  <a:pt x="26586" y="3421"/>
                </a:cubicBezTo>
                <a:cubicBezTo>
                  <a:pt x="26406" y="3462"/>
                  <a:pt x="26225" y="3482"/>
                  <a:pt x="26045" y="3482"/>
                </a:cubicBezTo>
                <a:cubicBezTo>
                  <a:pt x="25406" y="3482"/>
                  <a:pt x="24785" y="3228"/>
                  <a:pt x="24296" y="2789"/>
                </a:cubicBezTo>
                <a:cubicBezTo>
                  <a:pt x="22309" y="987"/>
                  <a:pt x="19727" y="1"/>
                  <a:pt x="170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2">
            <a:extLst>
              <a:ext uri="{FF2B5EF4-FFF2-40B4-BE49-F238E27FC236}">
                <a16:creationId xmlns:a16="http://schemas.microsoft.com/office/drawing/2014/main" id="{FC540E59-FDCD-642B-49B1-A7D353FF6D59}"/>
              </a:ext>
            </a:extLst>
          </p:cNvPr>
          <p:cNvSpPr/>
          <p:nvPr/>
        </p:nvSpPr>
        <p:spPr>
          <a:xfrm>
            <a:off x="1619377" y="4644539"/>
            <a:ext cx="778032" cy="554434"/>
          </a:xfrm>
          <a:custGeom>
            <a:avLst/>
            <a:gdLst/>
            <a:ahLst/>
            <a:cxnLst/>
            <a:rect l="l" t="t" r="r" b="b"/>
            <a:pathLst>
              <a:path w="53927" h="38429" extrusionOk="0">
                <a:moveTo>
                  <a:pt x="22996" y="1"/>
                </a:moveTo>
                <a:cubicBezTo>
                  <a:pt x="22555" y="1"/>
                  <a:pt x="22112" y="21"/>
                  <a:pt x="21668" y="62"/>
                </a:cubicBezTo>
                <a:cubicBezTo>
                  <a:pt x="15469" y="624"/>
                  <a:pt x="10527" y="5000"/>
                  <a:pt x="8958" y="10664"/>
                </a:cubicBezTo>
                <a:cubicBezTo>
                  <a:pt x="8674" y="11699"/>
                  <a:pt x="7781" y="12449"/>
                  <a:pt x="6717" y="12551"/>
                </a:cubicBezTo>
                <a:cubicBezTo>
                  <a:pt x="6315" y="12594"/>
                  <a:pt x="5916" y="12666"/>
                  <a:pt x="5522" y="12772"/>
                </a:cubicBezTo>
                <a:cubicBezTo>
                  <a:pt x="2447" y="13604"/>
                  <a:pt x="203" y="16398"/>
                  <a:pt x="79" y="19582"/>
                </a:cubicBezTo>
                <a:cubicBezTo>
                  <a:pt x="0" y="21660"/>
                  <a:pt x="753" y="23520"/>
                  <a:pt x="2014" y="24893"/>
                </a:cubicBezTo>
                <a:cubicBezTo>
                  <a:pt x="2786" y="25733"/>
                  <a:pt x="3118" y="26877"/>
                  <a:pt x="2855" y="27989"/>
                </a:cubicBezTo>
                <a:cubicBezTo>
                  <a:pt x="2362" y="30070"/>
                  <a:pt x="2287" y="32229"/>
                  <a:pt x="2631" y="34340"/>
                </a:cubicBezTo>
                <a:cubicBezTo>
                  <a:pt x="2861" y="35752"/>
                  <a:pt x="3282" y="37128"/>
                  <a:pt x="3883" y="38429"/>
                </a:cubicBezTo>
                <a:lnTo>
                  <a:pt x="51462" y="38429"/>
                </a:lnTo>
                <a:cubicBezTo>
                  <a:pt x="53083" y="35825"/>
                  <a:pt x="53927" y="32716"/>
                  <a:pt x="53633" y="29474"/>
                </a:cubicBezTo>
                <a:cubicBezTo>
                  <a:pt x="53406" y="26955"/>
                  <a:pt x="52529" y="24542"/>
                  <a:pt x="51090" y="22464"/>
                </a:cubicBezTo>
                <a:cubicBezTo>
                  <a:pt x="50240" y="21237"/>
                  <a:pt x="49914" y="19718"/>
                  <a:pt x="50183" y="18249"/>
                </a:cubicBezTo>
                <a:cubicBezTo>
                  <a:pt x="50440" y="16806"/>
                  <a:pt x="50428" y="15330"/>
                  <a:pt x="50149" y="13897"/>
                </a:cubicBezTo>
                <a:cubicBezTo>
                  <a:pt x="49103" y="8426"/>
                  <a:pt x="44252" y="4374"/>
                  <a:pt x="38685" y="4305"/>
                </a:cubicBezTo>
                <a:cubicBezTo>
                  <a:pt x="38625" y="4304"/>
                  <a:pt x="38564" y="4303"/>
                  <a:pt x="38504" y="4303"/>
                </a:cubicBezTo>
                <a:cubicBezTo>
                  <a:pt x="37600" y="4303"/>
                  <a:pt x="36703" y="4409"/>
                  <a:pt x="35821" y="4613"/>
                </a:cubicBezTo>
                <a:cubicBezTo>
                  <a:pt x="35580" y="4669"/>
                  <a:pt x="35338" y="4695"/>
                  <a:pt x="35097" y="4695"/>
                </a:cubicBezTo>
                <a:cubicBezTo>
                  <a:pt x="34236" y="4695"/>
                  <a:pt x="33396" y="4354"/>
                  <a:pt x="32740" y="3763"/>
                </a:cubicBezTo>
                <a:cubicBezTo>
                  <a:pt x="30060" y="1332"/>
                  <a:pt x="26583" y="1"/>
                  <a:pt x="229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2">
            <a:extLst>
              <a:ext uri="{FF2B5EF4-FFF2-40B4-BE49-F238E27FC236}">
                <a16:creationId xmlns:a16="http://schemas.microsoft.com/office/drawing/2014/main" id="{082D7B8B-CED4-8274-B687-1196208CEB6A}"/>
              </a:ext>
            </a:extLst>
          </p:cNvPr>
          <p:cNvSpPr/>
          <p:nvPr/>
        </p:nvSpPr>
        <p:spPr>
          <a:xfrm>
            <a:off x="7050821" y="4820690"/>
            <a:ext cx="687424" cy="489827"/>
          </a:xfrm>
          <a:custGeom>
            <a:avLst/>
            <a:gdLst/>
            <a:ahLst/>
            <a:cxnLst/>
            <a:rect l="l" t="t" r="r" b="b"/>
            <a:pathLst>
              <a:path w="29042" h="20694" extrusionOk="0">
                <a:moveTo>
                  <a:pt x="12375" y="1"/>
                </a:moveTo>
                <a:cubicBezTo>
                  <a:pt x="11646" y="1"/>
                  <a:pt x="10911" y="103"/>
                  <a:pt x="10192" y="311"/>
                </a:cubicBezTo>
                <a:cubicBezTo>
                  <a:pt x="7582" y="1070"/>
                  <a:pt x="5553" y="3123"/>
                  <a:pt x="4824" y="5742"/>
                </a:cubicBezTo>
                <a:cubicBezTo>
                  <a:pt x="4673" y="6299"/>
                  <a:pt x="4192" y="6704"/>
                  <a:pt x="3620" y="6758"/>
                </a:cubicBezTo>
                <a:cubicBezTo>
                  <a:pt x="3403" y="6780"/>
                  <a:pt x="3188" y="6822"/>
                  <a:pt x="2976" y="6876"/>
                </a:cubicBezTo>
                <a:cubicBezTo>
                  <a:pt x="1322" y="7324"/>
                  <a:pt x="112" y="8830"/>
                  <a:pt x="46" y="10545"/>
                </a:cubicBezTo>
                <a:cubicBezTo>
                  <a:pt x="0" y="11597"/>
                  <a:pt x="375" y="12628"/>
                  <a:pt x="1089" y="13405"/>
                </a:cubicBezTo>
                <a:cubicBezTo>
                  <a:pt x="1503" y="13859"/>
                  <a:pt x="1682" y="14473"/>
                  <a:pt x="1543" y="15072"/>
                </a:cubicBezTo>
                <a:cubicBezTo>
                  <a:pt x="1277" y="16194"/>
                  <a:pt x="1234" y="17355"/>
                  <a:pt x="1422" y="18492"/>
                </a:cubicBezTo>
                <a:cubicBezTo>
                  <a:pt x="1546" y="19254"/>
                  <a:pt x="1773" y="19995"/>
                  <a:pt x="2096" y="20693"/>
                </a:cubicBezTo>
                <a:lnTo>
                  <a:pt x="27717" y="20693"/>
                </a:lnTo>
                <a:cubicBezTo>
                  <a:pt x="28588" y="19290"/>
                  <a:pt x="29041" y="17618"/>
                  <a:pt x="28884" y="15873"/>
                </a:cubicBezTo>
                <a:cubicBezTo>
                  <a:pt x="28763" y="14515"/>
                  <a:pt x="28291" y="13215"/>
                  <a:pt x="27514" y="12096"/>
                </a:cubicBezTo>
                <a:cubicBezTo>
                  <a:pt x="27057" y="11434"/>
                  <a:pt x="26882" y="10617"/>
                  <a:pt x="27024" y="9825"/>
                </a:cubicBezTo>
                <a:cubicBezTo>
                  <a:pt x="27163" y="9051"/>
                  <a:pt x="27157" y="8255"/>
                  <a:pt x="27009" y="7481"/>
                </a:cubicBezTo>
                <a:cubicBezTo>
                  <a:pt x="26443" y="4539"/>
                  <a:pt x="23834" y="2355"/>
                  <a:pt x="20834" y="2316"/>
                </a:cubicBezTo>
                <a:cubicBezTo>
                  <a:pt x="20808" y="2316"/>
                  <a:pt x="20782" y="2315"/>
                  <a:pt x="20756" y="2315"/>
                </a:cubicBezTo>
                <a:cubicBezTo>
                  <a:pt x="20262" y="2315"/>
                  <a:pt x="19771" y="2370"/>
                  <a:pt x="19291" y="2482"/>
                </a:cubicBezTo>
                <a:cubicBezTo>
                  <a:pt x="19160" y="2513"/>
                  <a:pt x="19028" y="2528"/>
                  <a:pt x="18897" y="2528"/>
                </a:cubicBezTo>
                <a:cubicBezTo>
                  <a:pt x="18435" y="2528"/>
                  <a:pt x="17985" y="2344"/>
                  <a:pt x="17634" y="2026"/>
                </a:cubicBezTo>
                <a:cubicBezTo>
                  <a:pt x="16173" y="705"/>
                  <a:pt x="14292" y="1"/>
                  <a:pt x="123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2">
            <a:extLst>
              <a:ext uri="{FF2B5EF4-FFF2-40B4-BE49-F238E27FC236}">
                <a16:creationId xmlns:a16="http://schemas.microsoft.com/office/drawing/2014/main" id="{5C349D46-F8E4-13D2-4792-A498AD9A0517}"/>
              </a:ext>
            </a:extLst>
          </p:cNvPr>
          <p:cNvSpPr/>
          <p:nvPr/>
        </p:nvSpPr>
        <p:spPr>
          <a:xfrm>
            <a:off x="6257830" y="4591630"/>
            <a:ext cx="926562" cy="660251"/>
          </a:xfrm>
          <a:custGeom>
            <a:avLst/>
            <a:gdLst/>
            <a:ahLst/>
            <a:cxnLst/>
            <a:rect l="l" t="t" r="r" b="b"/>
            <a:pathLst>
              <a:path w="39145" h="27894" extrusionOk="0">
                <a:moveTo>
                  <a:pt x="16693" y="1"/>
                </a:moveTo>
                <a:cubicBezTo>
                  <a:pt x="16372" y="1"/>
                  <a:pt x="16051" y="15"/>
                  <a:pt x="15729" y="45"/>
                </a:cubicBezTo>
                <a:cubicBezTo>
                  <a:pt x="11229" y="453"/>
                  <a:pt x="7645" y="3628"/>
                  <a:pt x="6505" y="7738"/>
                </a:cubicBezTo>
                <a:cubicBezTo>
                  <a:pt x="6299" y="8488"/>
                  <a:pt x="5652" y="9032"/>
                  <a:pt x="4881" y="9108"/>
                </a:cubicBezTo>
                <a:cubicBezTo>
                  <a:pt x="4588" y="9138"/>
                  <a:pt x="4297" y="9193"/>
                  <a:pt x="4013" y="9268"/>
                </a:cubicBezTo>
                <a:cubicBezTo>
                  <a:pt x="1781" y="9873"/>
                  <a:pt x="151" y="11899"/>
                  <a:pt x="64" y="14213"/>
                </a:cubicBezTo>
                <a:cubicBezTo>
                  <a:pt x="0" y="15631"/>
                  <a:pt x="505" y="17019"/>
                  <a:pt x="1467" y="18068"/>
                </a:cubicBezTo>
                <a:cubicBezTo>
                  <a:pt x="2026" y="18679"/>
                  <a:pt x="2268" y="19508"/>
                  <a:pt x="2078" y="20315"/>
                </a:cubicBezTo>
                <a:cubicBezTo>
                  <a:pt x="1718" y="21824"/>
                  <a:pt x="1663" y="23394"/>
                  <a:pt x="1914" y="24927"/>
                </a:cubicBezTo>
                <a:cubicBezTo>
                  <a:pt x="2081" y="25952"/>
                  <a:pt x="2386" y="26950"/>
                  <a:pt x="2822" y="27894"/>
                </a:cubicBezTo>
                <a:lnTo>
                  <a:pt x="37357" y="27891"/>
                </a:lnTo>
                <a:cubicBezTo>
                  <a:pt x="38534" y="26001"/>
                  <a:pt x="39144" y="23745"/>
                  <a:pt x="38933" y="21392"/>
                </a:cubicBezTo>
                <a:cubicBezTo>
                  <a:pt x="38769" y="19565"/>
                  <a:pt x="38131" y="17811"/>
                  <a:pt x="37085" y="16305"/>
                </a:cubicBezTo>
                <a:cubicBezTo>
                  <a:pt x="36468" y="15413"/>
                  <a:pt x="36232" y="14309"/>
                  <a:pt x="36426" y="13242"/>
                </a:cubicBezTo>
                <a:cubicBezTo>
                  <a:pt x="36613" y="12199"/>
                  <a:pt x="36604" y="11125"/>
                  <a:pt x="36402" y="10085"/>
                </a:cubicBezTo>
                <a:cubicBezTo>
                  <a:pt x="35642" y="6114"/>
                  <a:pt x="32122" y="3172"/>
                  <a:pt x="28082" y="3123"/>
                </a:cubicBezTo>
                <a:cubicBezTo>
                  <a:pt x="28034" y="3122"/>
                  <a:pt x="27985" y="3122"/>
                  <a:pt x="27937" y="3122"/>
                </a:cubicBezTo>
                <a:cubicBezTo>
                  <a:pt x="27285" y="3122"/>
                  <a:pt x="26638" y="3198"/>
                  <a:pt x="26005" y="3347"/>
                </a:cubicBezTo>
                <a:cubicBezTo>
                  <a:pt x="25830" y="3387"/>
                  <a:pt x="25654" y="3407"/>
                  <a:pt x="25479" y="3407"/>
                </a:cubicBezTo>
                <a:cubicBezTo>
                  <a:pt x="24852" y="3407"/>
                  <a:pt x="24242" y="3157"/>
                  <a:pt x="23767" y="2727"/>
                </a:cubicBezTo>
                <a:cubicBezTo>
                  <a:pt x="21820" y="963"/>
                  <a:pt x="19296" y="1"/>
                  <a:pt x="16693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2">
            <a:extLst>
              <a:ext uri="{FF2B5EF4-FFF2-40B4-BE49-F238E27FC236}">
                <a16:creationId xmlns:a16="http://schemas.microsoft.com/office/drawing/2014/main" id="{87A32BA3-298C-3EFD-81B8-6BFBA936A1C3}"/>
              </a:ext>
            </a:extLst>
          </p:cNvPr>
          <p:cNvSpPr/>
          <p:nvPr/>
        </p:nvSpPr>
        <p:spPr>
          <a:xfrm>
            <a:off x="7004265" y="2769088"/>
            <a:ext cx="1645822" cy="2130963"/>
          </a:xfrm>
          <a:custGeom>
            <a:avLst/>
            <a:gdLst/>
            <a:ahLst/>
            <a:cxnLst/>
            <a:rect l="l" t="t" r="r" b="b"/>
            <a:pathLst>
              <a:path w="69532" h="90028" extrusionOk="0">
                <a:moveTo>
                  <a:pt x="35340" y="1"/>
                </a:moveTo>
                <a:cubicBezTo>
                  <a:pt x="35243" y="1"/>
                  <a:pt x="35145" y="2"/>
                  <a:pt x="35047" y="3"/>
                </a:cubicBezTo>
                <a:cubicBezTo>
                  <a:pt x="22984" y="151"/>
                  <a:pt x="13225" y="9251"/>
                  <a:pt x="13167" y="20503"/>
                </a:cubicBezTo>
                <a:cubicBezTo>
                  <a:pt x="13164" y="20948"/>
                  <a:pt x="13177" y="21386"/>
                  <a:pt x="13204" y="21825"/>
                </a:cubicBezTo>
                <a:cubicBezTo>
                  <a:pt x="13594" y="27979"/>
                  <a:pt x="11701" y="34048"/>
                  <a:pt x="7706" y="38975"/>
                </a:cubicBezTo>
                <a:cubicBezTo>
                  <a:pt x="2653" y="45210"/>
                  <a:pt x="0" y="53224"/>
                  <a:pt x="1044" y="61837"/>
                </a:cubicBezTo>
                <a:cubicBezTo>
                  <a:pt x="2810" y="76450"/>
                  <a:pt x="15315" y="88104"/>
                  <a:pt x="31043" y="89804"/>
                </a:cubicBezTo>
                <a:cubicBezTo>
                  <a:pt x="32431" y="89954"/>
                  <a:pt x="33805" y="90027"/>
                  <a:pt x="35160" y="90027"/>
                </a:cubicBezTo>
                <a:cubicBezTo>
                  <a:pt x="54050" y="90027"/>
                  <a:pt x="69404" y="75848"/>
                  <a:pt x="69492" y="58287"/>
                </a:cubicBezTo>
                <a:cubicBezTo>
                  <a:pt x="69531" y="50760"/>
                  <a:pt x="66758" y="43828"/>
                  <a:pt x="62089" y="38355"/>
                </a:cubicBezTo>
                <a:cubicBezTo>
                  <a:pt x="58421" y="34051"/>
                  <a:pt x="56624" y="28611"/>
                  <a:pt x="57356" y="23165"/>
                </a:cubicBezTo>
                <a:cubicBezTo>
                  <a:pt x="57489" y="22151"/>
                  <a:pt x="57547" y="21129"/>
                  <a:pt x="57519" y="20107"/>
                </a:cubicBezTo>
                <a:cubicBezTo>
                  <a:pt x="57240" y="8978"/>
                  <a:pt x="47294" y="1"/>
                  <a:pt x="35340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2">
            <a:extLst>
              <a:ext uri="{FF2B5EF4-FFF2-40B4-BE49-F238E27FC236}">
                <a16:creationId xmlns:a16="http://schemas.microsoft.com/office/drawing/2014/main" id="{49C0C768-2D5D-A371-E2C0-8947BEA7EFBA}"/>
              </a:ext>
            </a:extLst>
          </p:cNvPr>
          <p:cNvSpPr/>
          <p:nvPr/>
        </p:nvSpPr>
        <p:spPr>
          <a:xfrm>
            <a:off x="7569118" y="3651835"/>
            <a:ext cx="529593" cy="1765995"/>
          </a:xfrm>
          <a:custGeom>
            <a:avLst/>
            <a:gdLst/>
            <a:ahLst/>
            <a:cxnLst/>
            <a:rect l="l" t="t" r="r" b="b"/>
            <a:pathLst>
              <a:path w="22374" h="74609" extrusionOk="0">
                <a:moveTo>
                  <a:pt x="11181" y="0"/>
                </a:moveTo>
                <a:cubicBezTo>
                  <a:pt x="10637" y="0"/>
                  <a:pt x="10198" y="442"/>
                  <a:pt x="10198" y="986"/>
                </a:cubicBezTo>
                <a:lnTo>
                  <a:pt x="10198" y="30547"/>
                </a:lnTo>
                <a:lnTo>
                  <a:pt x="1852" y="20531"/>
                </a:lnTo>
                <a:cubicBezTo>
                  <a:pt x="1657" y="20307"/>
                  <a:pt x="1383" y="20192"/>
                  <a:pt x="1106" y="20192"/>
                </a:cubicBezTo>
                <a:cubicBezTo>
                  <a:pt x="883" y="20192"/>
                  <a:pt x="659" y="20266"/>
                  <a:pt x="476" y="20419"/>
                </a:cubicBezTo>
                <a:cubicBezTo>
                  <a:pt x="61" y="20764"/>
                  <a:pt x="1" y="21375"/>
                  <a:pt x="336" y="21795"/>
                </a:cubicBezTo>
                <a:lnTo>
                  <a:pt x="10195" y="33625"/>
                </a:lnTo>
                <a:lnTo>
                  <a:pt x="10195" y="73622"/>
                </a:lnTo>
                <a:cubicBezTo>
                  <a:pt x="10195" y="74167"/>
                  <a:pt x="10637" y="74608"/>
                  <a:pt x="11181" y="74608"/>
                </a:cubicBezTo>
                <a:cubicBezTo>
                  <a:pt x="11725" y="74608"/>
                  <a:pt x="12167" y="74167"/>
                  <a:pt x="12167" y="73622"/>
                </a:cubicBezTo>
                <a:lnTo>
                  <a:pt x="12167" y="32754"/>
                </a:lnTo>
                <a:lnTo>
                  <a:pt x="22016" y="21399"/>
                </a:lnTo>
                <a:cubicBezTo>
                  <a:pt x="22373" y="20988"/>
                  <a:pt x="22328" y="20365"/>
                  <a:pt x="21917" y="20008"/>
                </a:cubicBezTo>
                <a:cubicBezTo>
                  <a:pt x="21730" y="19846"/>
                  <a:pt x="21501" y="19767"/>
                  <a:pt x="21272" y="19767"/>
                </a:cubicBezTo>
                <a:cubicBezTo>
                  <a:pt x="20996" y="19767"/>
                  <a:pt x="20721" y="19883"/>
                  <a:pt x="20526" y="20108"/>
                </a:cubicBezTo>
                <a:lnTo>
                  <a:pt x="12167" y="29745"/>
                </a:lnTo>
                <a:lnTo>
                  <a:pt x="12167" y="15955"/>
                </a:lnTo>
                <a:lnTo>
                  <a:pt x="19295" y="7739"/>
                </a:lnTo>
                <a:cubicBezTo>
                  <a:pt x="19570" y="7421"/>
                  <a:pt x="19537" y="6944"/>
                  <a:pt x="19219" y="6668"/>
                </a:cubicBezTo>
                <a:cubicBezTo>
                  <a:pt x="19075" y="6544"/>
                  <a:pt x="18899" y="6483"/>
                  <a:pt x="18723" y="6483"/>
                </a:cubicBezTo>
                <a:cubicBezTo>
                  <a:pt x="18511" y="6483"/>
                  <a:pt x="18299" y="6572"/>
                  <a:pt x="18149" y="6744"/>
                </a:cubicBezTo>
                <a:lnTo>
                  <a:pt x="12167" y="13639"/>
                </a:lnTo>
                <a:lnTo>
                  <a:pt x="12167" y="986"/>
                </a:lnTo>
                <a:cubicBezTo>
                  <a:pt x="12167" y="442"/>
                  <a:pt x="11725" y="0"/>
                  <a:pt x="1118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2">
            <a:extLst>
              <a:ext uri="{FF2B5EF4-FFF2-40B4-BE49-F238E27FC236}">
                <a16:creationId xmlns:a16="http://schemas.microsoft.com/office/drawing/2014/main" id="{BA8DB81E-2C72-2105-C1F7-F0240A00C7D2}"/>
              </a:ext>
            </a:extLst>
          </p:cNvPr>
          <p:cNvSpPr/>
          <p:nvPr/>
        </p:nvSpPr>
        <p:spPr>
          <a:xfrm>
            <a:off x="8124645" y="3736010"/>
            <a:ext cx="711615" cy="1192282"/>
          </a:xfrm>
          <a:custGeom>
            <a:avLst/>
            <a:gdLst/>
            <a:ahLst/>
            <a:cxnLst/>
            <a:rect l="l" t="t" r="r" b="b"/>
            <a:pathLst>
              <a:path w="30064" h="50371" extrusionOk="0">
                <a:moveTo>
                  <a:pt x="15034" y="1"/>
                </a:moveTo>
                <a:cubicBezTo>
                  <a:pt x="14716" y="1"/>
                  <a:pt x="14399" y="57"/>
                  <a:pt x="14096" y="171"/>
                </a:cubicBezTo>
                <a:cubicBezTo>
                  <a:pt x="11145" y="1148"/>
                  <a:pt x="10358" y="8034"/>
                  <a:pt x="10150" y="11614"/>
                </a:cubicBezTo>
                <a:cubicBezTo>
                  <a:pt x="10106" y="12369"/>
                  <a:pt x="9716" y="12953"/>
                  <a:pt x="9249" y="12953"/>
                </a:cubicBezTo>
                <a:cubicBezTo>
                  <a:pt x="9232" y="12953"/>
                  <a:pt x="9215" y="12952"/>
                  <a:pt x="9197" y="12951"/>
                </a:cubicBezTo>
                <a:cubicBezTo>
                  <a:pt x="9141" y="12946"/>
                  <a:pt x="9082" y="12943"/>
                  <a:pt x="9022" y="12943"/>
                </a:cubicBezTo>
                <a:cubicBezTo>
                  <a:pt x="7939" y="12943"/>
                  <a:pt x="6280" y="13762"/>
                  <a:pt x="5326" y="15294"/>
                </a:cubicBezTo>
                <a:cubicBezTo>
                  <a:pt x="3929" y="17538"/>
                  <a:pt x="4074" y="23910"/>
                  <a:pt x="4247" y="27122"/>
                </a:cubicBezTo>
                <a:cubicBezTo>
                  <a:pt x="4295" y="28002"/>
                  <a:pt x="3856" y="28713"/>
                  <a:pt x="3308" y="28713"/>
                </a:cubicBezTo>
                <a:cubicBezTo>
                  <a:pt x="3304" y="28713"/>
                  <a:pt x="3301" y="28713"/>
                  <a:pt x="3297" y="28713"/>
                </a:cubicBezTo>
                <a:cubicBezTo>
                  <a:pt x="3288" y="28712"/>
                  <a:pt x="3279" y="28712"/>
                  <a:pt x="3270" y="28712"/>
                </a:cubicBezTo>
                <a:cubicBezTo>
                  <a:pt x="1277" y="28712"/>
                  <a:pt x="578" y="32075"/>
                  <a:pt x="578" y="32075"/>
                </a:cubicBezTo>
                <a:cubicBezTo>
                  <a:pt x="82" y="33866"/>
                  <a:pt x="1" y="35689"/>
                  <a:pt x="228" y="37501"/>
                </a:cubicBezTo>
                <a:cubicBezTo>
                  <a:pt x="1304" y="46079"/>
                  <a:pt x="8158" y="50371"/>
                  <a:pt x="15017" y="50371"/>
                </a:cubicBezTo>
                <a:cubicBezTo>
                  <a:pt x="21864" y="50371"/>
                  <a:pt x="28714" y="46095"/>
                  <a:pt x="29828" y="37537"/>
                </a:cubicBezTo>
                <a:cubicBezTo>
                  <a:pt x="30064" y="35713"/>
                  <a:pt x="29988" y="33878"/>
                  <a:pt x="29489" y="32075"/>
                </a:cubicBezTo>
                <a:cubicBezTo>
                  <a:pt x="29489" y="32075"/>
                  <a:pt x="28791" y="28712"/>
                  <a:pt x="26797" y="28712"/>
                </a:cubicBezTo>
                <a:cubicBezTo>
                  <a:pt x="26788" y="28712"/>
                  <a:pt x="26779" y="28712"/>
                  <a:pt x="26770" y="28713"/>
                </a:cubicBezTo>
                <a:cubicBezTo>
                  <a:pt x="26767" y="28713"/>
                  <a:pt x="26763" y="28713"/>
                  <a:pt x="26760" y="28713"/>
                </a:cubicBezTo>
                <a:cubicBezTo>
                  <a:pt x="26214" y="28713"/>
                  <a:pt x="25773" y="28002"/>
                  <a:pt x="25821" y="27122"/>
                </a:cubicBezTo>
                <a:cubicBezTo>
                  <a:pt x="25993" y="23910"/>
                  <a:pt x="26141" y="17538"/>
                  <a:pt x="24741" y="15294"/>
                </a:cubicBezTo>
                <a:cubicBezTo>
                  <a:pt x="23787" y="13759"/>
                  <a:pt x="22129" y="12943"/>
                  <a:pt x="21046" y="12943"/>
                </a:cubicBezTo>
                <a:cubicBezTo>
                  <a:pt x="20986" y="12943"/>
                  <a:pt x="20927" y="12946"/>
                  <a:pt x="20870" y="12951"/>
                </a:cubicBezTo>
                <a:cubicBezTo>
                  <a:pt x="20853" y="12952"/>
                  <a:pt x="20835" y="12953"/>
                  <a:pt x="20818" y="12953"/>
                </a:cubicBezTo>
                <a:cubicBezTo>
                  <a:pt x="20351" y="12953"/>
                  <a:pt x="19961" y="12369"/>
                  <a:pt x="19918" y="11614"/>
                </a:cubicBezTo>
                <a:cubicBezTo>
                  <a:pt x="19709" y="8034"/>
                  <a:pt x="18923" y="1148"/>
                  <a:pt x="15971" y="171"/>
                </a:cubicBezTo>
                <a:cubicBezTo>
                  <a:pt x="15669" y="57"/>
                  <a:pt x="15351" y="1"/>
                  <a:pt x="1503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2">
            <a:extLst>
              <a:ext uri="{FF2B5EF4-FFF2-40B4-BE49-F238E27FC236}">
                <a16:creationId xmlns:a16="http://schemas.microsoft.com/office/drawing/2014/main" id="{D81C8973-6A04-C01E-4F4C-653D25C92AB2}"/>
              </a:ext>
            </a:extLst>
          </p:cNvPr>
          <p:cNvSpPr/>
          <p:nvPr/>
        </p:nvSpPr>
        <p:spPr>
          <a:xfrm>
            <a:off x="8346273" y="4112419"/>
            <a:ext cx="258145" cy="1222627"/>
          </a:xfrm>
          <a:custGeom>
            <a:avLst/>
            <a:gdLst/>
            <a:ahLst/>
            <a:cxnLst/>
            <a:rect l="l" t="t" r="r" b="b"/>
            <a:pathLst>
              <a:path w="10906" h="51653" extrusionOk="0">
                <a:moveTo>
                  <a:pt x="5689" y="0"/>
                </a:moveTo>
                <a:cubicBezTo>
                  <a:pt x="5311" y="0"/>
                  <a:pt x="5005" y="306"/>
                  <a:pt x="5005" y="684"/>
                </a:cubicBezTo>
                <a:lnTo>
                  <a:pt x="5005" y="9641"/>
                </a:lnTo>
                <a:lnTo>
                  <a:pt x="887" y="4890"/>
                </a:lnTo>
                <a:cubicBezTo>
                  <a:pt x="792" y="4786"/>
                  <a:pt x="663" y="4734"/>
                  <a:pt x="534" y="4734"/>
                </a:cubicBezTo>
                <a:cubicBezTo>
                  <a:pt x="422" y="4734"/>
                  <a:pt x="311" y="4773"/>
                  <a:pt x="221" y="4851"/>
                </a:cubicBezTo>
                <a:cubicBezTo>
                  <a:pt x="25" y="5020"/>
                  <a:pt x="0" y="5314"/>
                  <a:pt x="164" y="5516"/>
                </a:cubicBezTo>
                <a:lnTo>
                  <a:pt x="5005" y="11096"/>
                </a:lnTo>
                <a:lnTo>
                  <a:pt x="5005" y="21399"/>
                </a:lnTo>
                <a:lnTo>
                  <a:pt x="1156" y="16781"/>
                </a:lnTo>
                <a:cubicBezTo>
                  <a:pt x="1058" y="16653"/>
                  <a:pt x="909" y="16585"/>
                  <a:pt x="759" y="16585"/>
                </a:cubicBezTo>
                <a:cubicBezTo>
                  <a:pt x="647" y="16585"/>
                  <a:pt x="535" y="16622"/>
                  <a:pt x="442" y="16700"/>
                </a:cubicBezTo>
                <a:cubicBezTo>
                  <a:pt x="224" y="16881"/>
                  <a:pt x="203" y="17205"/>
                  <a:pt x="391" y="17416"/>
                </a:cubicBezTo>
                <a:lnTo>
                  <a:pt x="5005" y="22953"/>
                </a:lnTo>
                <a:lnTo>
                  <a:pt x="5005" y="50969"/>
                </a:lnTo>
                <a:cubicBezTo>
                  <a:pt x="5005" y="51347"/>
                  <a:pt x="5311" y="51652"/>
                  <a:pt x="5689" y="51652"/>
                </a:cubicBezTo>
                <a:cubicBezTo>
                  <a:pt x="6064" y="51652"/>
                  <a:pt x="6369" y="51347"/>
                  <a:pt x="6369" y="50969"/>
                </a:cubicBezTo>
                <a:lnTo>
                  <a:pt x="6369" y="21689"/>
                </a:lnTo>
                <a:lnTo>
                  <a:pt x="10730" y="16660"/>
                </a:lnTo>
                <a:cubicBezTo>
                  <a:pt x="10905" y="16461"/>
                  <a:pt x="10881" y="16158"/>
                  <a:pt x="10682" y="15986"/>
                </a:cubicBezTo>
                <a:cubicBezTo>
                  <a:pt x="10593" y="15908"/>
                  <a:pt x="10482" y="15869"/>
                  <a:pt x="10371" y="15869"/>
                </a:cubicBezTo>
                <a:cubicBezTo>
                  <a:pt x="10238" y="15869"/>
                  <a:pt x="10105" y="15925"/>
                  <a:pt x="10010" y="16034"/>
                </a:cubicBezTo>
                <a:lnTo>
                  <a:pt x="6372" y="20232"/>
                </a:lnTo>
                <a:lnTo>
                  <a:pt x="6372" y="11162"/>
                </a:lnTo>
                <a:lnTo>
                  <a:pt x="10733" y="6136"/>
                </a:lnTo>
                <a:cubicBezTo>
                  <a:pt x="10905" y="5937"/>
                  <a:pt x="10884" y="5634"/>
                  <a:pt x="10685" y="5462"/>
                </a:cubicBezTo>
                <a:cubicBezTo>
                  <a:pt x="10594" y="5384"/>
                  <a:pt x="10483" y="5345"/>
                  <a:pt x="10372" y="5345"/>
                </a:cubicBezTo>
                <a:cubicBezTo>
                  <a:pt x="10238" y="5345"/>
                  <a:pt x="10105" y="5401"/>
                  <a:pt x="10010" y="5510"/>
                </a:cubicBezTo>
                <a:lnTo>
                  <a:pt x="6372" y="9705"/>
                </a:lnTo>
                <a:lnTo>
                  <a:pt x="6372" y="684"/>
                </a:lnTo>
                <a:cubicBezTo>
                  <a:pt x="6372" y="306"/>
                  <a:pt x="6064" y="0"/>
                  <a:pt x="568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2">
            <a:extLst>
              <a:ext uri="{FF2B5EF4-FFF2-40B4-BE49-F238E27FC236}">
                <a16:creationId xmlns:a16="http://schemas.microsoft.com/office/drawing/2014/main" id="{E509D30E-58D5-8395-D4E7-4E4B60451582}"/>
              </a:ext>
            </a:extLst>
          </p:cNvPr>
          <p:cNvSpPr/>
          <p:nvPr/>
        </p:nvSpPr>
        <p:spPr>
          <a:xfrm>
            <a:off x="2438860" y="3453301"/>
            <a:ext cx="1081101" cy="1399756"/>
          </a:xfrm>
          <a:custGeom>
            <a:avLst/>
            <a:gdLst/>
            <a:ahLst/>
            <a:cxnLst/>
            <a:rect l="l" t="t" r="r" b="b"/>
            <a:pathLst>
              <a:path w="50643" h="65570" extrusionOk="0">
                <a:moveTo>
                  <a:pt x="25739" y="0"/>
                </a:moveTo>
                <a:cubicBezTo>
                  <a:pt x="25667" y="0"/>
                  <a:pt x="25596" y="1"/>
                  <a:pt x="25524" y="2"/>
                </a:cubicBezTo>
                <a:cubicBezTo>
                  <a:pt x="16739" y="108"/>
                  <a:pt x="9629" y="6736"/>
                  <a:pt x="9590" y="14932"/>
                </a:cubicBezTo>
                <a:cubicBezTo>
                  <a:pt x="9587" y="15255"/>
                  <a:pt x="9596" y="15576"/>
                  <a:pt x="9617" y="15893"/>
                </a:cubicBezTo>
                <a:cubicBezTo>
                  <a:pt x="9901" y="20378"/>
                  <a:pt x="8519" y="24796"/>
                  <a:pt x="5613" y="28386"/>
                </a:cubicBezTo>
                <a:cubicBezTo>
                  <a:pt x="1930" y="32928"/>
                  <a:pt x="0" y="38765"/>
                  <a:pt x="759" y="45037"/>
                </a:cubicBezTo>
                <a:cubicBezTo>
                  <a:pt x="2044" y="55682"/>
                  <a:pt x="11153" y="64170"/>
                  <a:pt x="22612" y="65407"/>
                </a:cubicBezTo>
                <a:cubicBezTo>
                  <a:pt x="23621" y="65516"/>
                  <a:pt x="24620" y="65569"/>
                  <a:pt x="25606" y="65569"/>
                </a:cubicBezTo>
                <a:cubicBezTo>
                  <a:pt x="39363" y="65569"/>
                  <a:pt x="50550" y="55243"/>
                  <a:pt x="50615" y="42451"/>
                </a:cubicBezTo>
                <a:cubicBezTo>
                  <a:pt x="50642" y="36969"/>
                  <a:pt x="48622" y="31921"/>
                  <a:pt x="45220" y="27935"/>
                </a:cubicBezTo>
                <a:cubicBezTo>
                  <a:pt x="42550" y="24799"/>
                  <a:pt x="41240" y="20838"/>
                  <a:pt x="41772" y="16870"/>
                </a:cubicBezTo>
                <a:cubicBezTo>
                  <a:pt x="41872" y="16132"/>
                  <a:pt x="41912" y="15388"/>
                  <a:pt x="41893" y="14644"/>
                </a:cubicBezTo>
                <a:cubicBezTo>
                  <a:pt x="41689" y="6537"/>
                  <a:pt x="34447" y="0"/>
                  <a:pt x="25739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2">
            <a:extLst>
              <a:ext uri="{FF2B5EF4-FFF2-40B4-BE49-F238E27FC236}">
                <a16:creationId xmlns:a16="http://schemas.microsoft.com/office/drawing/2014/main" id="{B49ABD75-AEF2-EE5F-B954-C95EBBB9D36E}"/>
              </a:ext>
            </a:extLst>
          </p:cNvPr>
          <p:cNvSpPr/>
          <p:nvPr/>
        </p:nvSpPr>
        <p:spPr>
          <a:xfrm>
            <a:off x="2767000" y="3991678"/>
            <a:ext cx="433141" cy="1320556"/>
          </a:xfrm>
          <a:custGeom>
            <a:avLst/>
            <a:gdLst/>
            <a:ahLst/>
            <a:cxnLst/>
            <a:rect l="l" t="t" r="r" b="b"/>
            <a:pathLst>
              <a:path w="20290" h="61860" extrusionOk="0">
                <a:moveTo>
                  <a:pt x="10419" y="1"/>
                </a:moveTo>
                <a:cubicBezTo>
                  <a:pt x="9684" y="1"/>
                  <a:pt x="9082" y="595"/>
                  <a:pt x="9079" y="1334"/>
                </a:cubicBezTo>
                <a:lnTo>
                  <a:pt x="8973" y="23985"/>
                </a:lnTo>
                <a:lnTo>
                  <a:pt x="2520" y="16237"/>
                </a:lnTo>
                <a:cubicBezTo>
                  <a:pt x="2255" y="15928"/>
                  <a:pt x="1879" y="15770"/>
                  <a:pt x="1502" y="15770"/>
                </a:cubicBezTo>
                <a:cubicBezTo>
                  <a:pt x="1199" y="15770"/>
                  <a:pt x="895" y="15872"/>
                  <a:pt x="645" y="16080"/>
                </a:cubicBezTo>
                <a:cubicBezTo>
                  <a:pt x="82" y="16549"/>
                  <a:pt x="1" y="17380"/>
                  <a:pt x="460" y="17952"/>
                </a:cubicBezTo>
                <a:lnTo>
                  <a:pt x="8952" y="28149"/>
                </a:lnTo>
                <a:lnTo>
                  <a:pt x="8801" y="60513"/>
                </a:lnTo>
                <a:cubicBezTo>
                  <a:pt x="8798" y="61254"/>
                  <a:pt x="9397" y="61856"/>
                  <a:pt x="10135" y="61859"/>
                </a:cubicBezTo>
                <a:cubicBezTo>
                  <a:pt x="10138" y="61859"/>
                  <a:pt x="10142" y="61859"/>
                  <a:pt x="10146" y="61859"/>
                </a:cubicBezTo>
                <a:cubicBezTo>
                  <a:pt x="10882" y="61859"/>
                  <a:pt x="11477" y="61263"/>
                  <a:pt x="11480" y="60529"/>
                </a:cubicBezTo>
                <a:lnTo>
                  <a:pt x="11683" y="17846"/>
                </a:lnTo>
                <a:cubicBezTo>
                  <a:pt x="11864" y="17752"/>
                  <a:pt x="12025" y="17616"/>
                  <a:pt x="12146" y="17453"/>
                </a:cubicBezTo>
                <a:lnTo>
                  <a:pt x="19854" y="6959"/>
                </a:lnTo>
                <a:cubicBezTo>
                  <a:pt x="20290" y="6364"/>
                  <a:pt x="20163" y="5526"/>
                  <a:pt x="19567" y="5087"/>
                </a:cubicBezTo>
                <a:cubicBezTo>
                  <a:pt x="19328" y="4912"/>
                  <a:pt x="19050" y="4827"/>
                  <a:pt x="18774" y="4827"/>
                </a:cubicBezTo>
                <a:cubicBezTo>
                  <a:pt x="18362" y="4827"/>
                  <a:pt x="17956" y="5016"/>
                  <a:pt x="17695" y="5375"/>
                </a:cubicBezTo>
                <a:lnTo>
                  <a:pt x="11701" y="13531"/>
                </a:lnTo>
                <a:lnTo>
                  <a:pt x="11759" y="1347"/>
                </a:lnTo>
                <a:cubicBezTo>
                  <a:pt x="11762" y="609"/>
                  <a:pt x="11166" y="4"/>
                  <a:pt x="10425" y="1"/>
                </a:cubicBezTo>
                <a:cubicBezTo>
                  <a:pt x="10423" y="1"/>
                  <a:pt x="10421" y="1"/>
                  <a:pt x="10419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2">
            <a:extLst>
              <a:ext uri="{FF2B5EF4-FFF2-40B4-BE49-F238E27FC236}">
                <a16:creationId xmlns:a16="http://schemas.microsoft.com/office/drawing/2014/main" id="{E6CC3655-06BF-C169-F222-490E24D1EE26}"/>
              </a:ext>
            </a:extLst>
          </p:cNvPr>
          <p:cNvSpPr/>
          <p:nvPr/>
        </p:nvSpPr>
        <p:spPr>
          <a:xfrm>
            <a:off x="3527790" y="4198961"/>
            <a:ext cx="751500" cy="1104411"/>
          </a:xfrm>
          <a:custGeom>
            <a:avLst/>
            <a:gdLst/>
            <a:ahLst/>
            <a:cxnLst/>
            <a:rect l="l" t="t" r="r" b="b"/>
            <a:pathLst>
              <a:path w="27968" h="41102" extrusionOk="0">
                <a:moveTo>
                  <a:pt x="12339" y="1"/>
                </a:moveTo>
                <a:lnTo>
                  <a:pt x="1" y="17510"/>
                </a:lnTo>
                <a:lnTo>
                  <a:pt x="1" y="41102"/>
                </a:lnTo>
                <a:lnTo>
                  <a:pt x="27968" y="41102"/>
                </a:lnTo>
                <a:lnTo>
                  <a:pt x="27968" y="17510"/>
                </a:lnTo>
                <a:lnTo>
                  <a:pt x="12339" y="1"/>
                </a:lnTo>
                <a:close/>
              </a:path>
            </a:pathLst>
          </a:custGeom>
          <a:solidFill>
            <a:srgbClr val="56A4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2">
            <a:extLst>
              <a:ext uri="{FF2B5EF4-FFF2-40B4-BE49-F238E27FC236}">
                <a16:creationId xmlns:a16="http://schemas.microsoft.com/office/drawing/2014/main" id="{89C6DCA0-E287-0093-3F2C-9926FA3666EC}"/>
              </a:ext>
            </a:extLst>
          </p:cNvPr>
          <p:cNvSpPr/>
          <p:nvPr/>
        </p:nvSpPr>
        <p:spPr>
          <a:xfrm>
            <a:off x="4265210" y="4669454"/>
            <a:ext cx="1092964" cy="633917"/>
          </a:xfrm>
          <a:custGeom>
            <a:avLst/>
            <a:gdLst/>
            <a:ahLst/>
            <a:cxnLst/>
            <a:rect l="l" t="t" r="r" b="b"/>
            <a:pathLst>
              <a:path w="40676" h="23592" extrusionOk="0">
                <a:moveTo>
                  <a:pt x="1" y="0"/>
                </a:moveTo>
                <a:lnTo>
                  <a:pt x="1" y="23592"/>
                </a:lnTo>
                <a:lnTo>
                  <a:pt x="40675" y="23592"/>
                </a:lnTo>
                <a:lnTo>
                  <a:pt x="406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2">
            <a:extLst>
              <a:ext uri="{FF2B5EF4-FFF2-40B4-BE49-F238E27FC236}">
                <a16:creationId xmlns:a16="http://schemas.microsoft.com/office/drawing/2014/main" id="{F74E1E60-5099-FD14-DE67-D5C71CE24FF2}"/>
              </a:ext>
            </a:extLst>
          </p:cNvPr>
          <p:cNvSpPr/>
          <p:nvPr/>
        </p:nvSpPr>
        <p:spPr>
          <a:xfrm>
            <a:off x="4380187" y="48443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9" y="11389"/>
                </a:lnTo>
                <a:cubicBezTo>
                  <a:pt x="6218" y="11389"/>
                  <a:pt x="6509" y="11099"/>
                  <a:pt x="6509" y="10736"/>
                </a:cubicBezTo>
                <a:lnTo>
                  <a:pt x="6509" y="654"/>
                </a:lnTo>
                <a:cubicBezTo>
                  <a:pt x="6509" y="294"/>
                  <a:pt x="6218" y="0"/>
                  <a:pt x="585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2">
            <a:extLst>
              <a:ext uri="{FF2B5EF4-FFF2-40B4-BE49-F238E27FC236}">
                <a16:creationId xmlns:a16="http://schemas.microsoft.com/office/drawing/2014/main" id="{38185B63-5D46-C731-7E69-68FF429B1552}"/>
              </a:ext>
            </a:extLst>
          </p:cNvPr>
          <p:cNvSpPr/>
          <p:nvPr/>
        </p:nvSpPr>
        <p:spPr>
          <a:xfrm>
            <a:off x="3741272" y="4695545"/>
            <a:ext cx="259967" cy="454828"/>
          </a:xfrm>
          <a:custGeom>
            <a:avLst/>
            <a:gdLst/>
            <a:ahLst/>
            <a:cxnLst/>
            <a:rect l="l" t="t" r="r" b="b"/>
            <a:pathLst>
              <a:path w="9675" h="16927" extrusionOk="0">
                <a:moveTo>
                  <a:pt x="653" y="0"/>
                </a:moveTo>
                <a:cubicBezTo>
                  <a:pt x="293" y="0"/>
                  <a:pt x="0" y="290"/>
                  <a:pt x="0" y="650"/>
                </a:cubicBezTo>
                <a:lnTo>
                  <a:pt x="0" y="16273"/>
                </a:lnTo>
                <a:cubicBezTo>
                  <a:pt x="0" y="16636"/>
                  <a:pt x="293" y="16926"/>
                  <a:pt x="653" y="16926"/>
                </a:cubicBezTo>
                <a:lnTo>
                  <a:pt x="9021" y="16926"/>
                </a:lnTo>
                <a:cubicBezTo>
                  <a:pt x="9384" y="16926"/>
                  <a:pt x="9674" y="16636"/>
                  <a:pt x="9674" y="16273"/>
                </a:cubicBezTo>
                <a:lnTo>
                  <a:pt x="9674" y="650"/>
                </a:lnTo>
                <a:cubicBezTo>
                  <a:pt x="9674" y="290"/>
                  <a:pt x="9384" y="0"/>
                  <a:pt x="902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2">
            <a:extLst>
              <a:ext uri="{FF2B5EF4-FFF2-40B4-BE49-F238E27FC236}">
                <a16:creationId xmlns:a16="http://schemas.microsoft.com/office/drawing/2014/main" id="{C0D63A03-4D5E-3B82-5BF2-24D5E31D19D7}"/>
              </a:ext>
            </a:extLst>
          </p:cNvPr>
          <p:cNvSpPr/>
          <p:nvPr/>
        </p:nvSpPr>
        <p:spPr>
          <a:xfrm>
            <a:off x="4686290" y="4882829"/>
            <a:ext cx="284204" cy="415356"/>
          </a:xfrm>
          <a:custGeom>
            <a:avLst/>
            <a:gdLst/>
            <a:ahLst/>
            <a:cxnLst/>
            <a:rect l="l" t="t" r="r" b="b"/>
            <a:pathLst>
              <a:path w="10577" h="15458" extrusionOk="0">
                <a:moveTo>
                  <a:pt x="5287" y="1"/>
                </a:moveTo>
                <a:cubicBezTo>
                  <a:pt x="2366" y="1"/>
                  <a:pt x="1" y="2369"/>
                  <a:pt x="1" y="5290"/>
                </a:cubicBezTo>
                <a:lnTo>
                  <a:pt x="1" y="15457"/>
                </a:lnTo>
                <a:lnTo>
                  <a:pt x="10573" y="15457"/>
                </a:lnTo>
                <a:lnTo>
                  <a:pt x="10576" y="5290"/>
                </a:lnTo>
                <a:cubicBezTo>
                  <a:pt x="10576" y="2369"/>
                  <a:pt x="8208" y="1"/>
                  <a:pt x="528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2">
            <a:extLst>
              <a:ext uri="{FF2B5EF4-FFF2-40B4-BE49-F238E27FC236}">
                <a16:creationId xmlns:a16="http://schemas.microsoft.com/office/drawing/2014/main" id="{C2258BAA-F9D1-FC3E-C77C-E5A4E7AC08DC}"/>
              </a:ext>
            </a:extLst>
          </p:cNvPr>
          <p:cNvSpPr/>
          <p:nvPr/>
        </p:nvSpPr>
        <p:spPr>
          <a:xfrm>
            <a:off x="5052609" y="48443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8" y="11389"/>
                </a:lnTo>
                <a:cubicBezTo>
                  <a:pt x="6218" y="11389"/>
                  <a:pt x="6508" y="11099"/>
                  <a:pt x="6508" y="10736"/>
                </a:cubicBezTo>
                <a:lnTo>
                  <a:pt x="6508" y="654"/>
                </a:lnTo>
                <a:cubicBezTo>
                  <a:pt x="6508" y="294"/>
                  <a:pt x="6218" y="0"/>
                  <a:pt x="585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2">
            <a:extLst>
              <a:ext uri="{FF2B5EF4-FFF2-40B4-BE49-F238E27FC236}">
                <a16:creationId xmlns:a16="http://schemas.microsoft.com/office/drawing/2014/main" id="{2C1AAD14-32CB-BC45-C2F3-C1CDE43F4F62}"/>
              </a:ext>
            </a:extLst>
          </p:cNvPr>
          <p:cNvSpPr/>
          <p:nvPr/>
        </p:nvSpPr>
        <p:spPr>
          <a:xfrm>
            <a:off x="3413297" y="4166717"/>
            <a:ext cx="2081780" cy="502765"/>
          </a:xfrm>
          <a:custGeom>
            <a:avLst/>
            <a:gdLst/>
            <a:ahLst/>
            <a:cxnLst/>
            <a:rect l="l" t="t" r="r" b="b"/>
            <a:pathLst>
              <a:path w="77476" h="18711" extrusionOk="0">
                <a:moveTo>
                  <a:pt x="14837" y="0"/>
                </a:moveTo>
                <a:lnTo>
                  <a:pt x="1" y="18710"/>
                </a:lnTo>
                <a:lnTo>
                  <a:pt x="4455" y="18710"/>
                </a:lnTo>
                <a:lnTo>
                  <a:pt x="16416" y="2507"/>
                </a:lnTo>
                <a:lnTo>
                  <a:pt x="28666" y="18710"/>
                </a:lnTo>
                <a:lnTo>
                  <a:pt x="77476" y="18710"/>
                </a:lnTo>
                <a:lnTo>
                  <a:pt x="6283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2">
            <a:extLst>
              <a:ext uri="{FF2B5EF4-FFF2-40B4-BE49-F238E27FC236}">
                <a16:creationId xmlns:a16="http://schemas.microsoft.com/office/drawing/2014/main" id="{805EE2D2-9F1F-4967-55C0-EE1DDB42A45E}"/>
              </a:ext>
            </a:extLst>
          </p:cNvPr>
          <p:cNvSpPr/>
          <p:nvPr/>
        </p:nvSpPr>
        <p:spPr>
          <a:xfrm>
            <a:off x="5733451" y="3476738"/>
            <a:ext cx="1403087" cy="1442450"/>
          </a:xfrm>
          <a:custGeom>
            <a:avLst/>
            <a:gdLst/>
            <a:ahLst/>
            <a:cxnLst/>
            <a:rect l="l" t="t" r="r" b="b"/>
            <a:pathLst>
              <a:path w="59277" h="60940" extrusionOk="0">
                <a:moveTo>
                  <a:pt x="29640" y="1"/>
                </a:moveTo>
                <a:cubicBezTo>
                  <a:pt x="29123" y="1"/>
                  <a:pt x="28607" y="58"/>
                  <a:pt x="28101" y="173"/>
                </a:cubicBezTo>
                <a:cubicBezTo>
                  <a:pt x="23244" y="1174"/>
                  <a:pt x="21952" y="8220"/>
                  <a:pt x="21608" y="11889"/>
                </a:cubicBezTo>
                <a:cubicBezTo>
                  <a:pt x="21535" y="12662"/>
                  <a:pt x="20893" y="13258"/>
                  <a:pt x="20125" y="13258"/>
                </a:cubicBezTo>
                <a:cubicBezTo>
                  <a:pt x="20097" y="13258"/>
                  <a:pt x="20069" y="13257"/>
                  <a:pt x="20041" y="13256"/>
                </a:cubicBezTo>
                <a:cubicBezTo>
                  <a:pt x="19950" y="13250"/>
                  <a:pt x="19855" y="13248"/>
                  <a:pt x="19758" y="13248"/>
                </a:cubicBezTo>
                <a:cubicBezTo>
                  <a:pt x="17978" y="13248"/>
                  <a:pt x="15247" y="14083"/>
                  <a:pt x="13675" y="15654"/>
                </a:cubicBezTo>
                <a:cubicBezTo>
                  <a:pt x="11377" y="17952"/>
                  <a:pt x="11613" y="24475"/>
                  <a:pt x="11900" y="27762"/>
                </a:cubicBezTo>
                <a:cubicBezTo>
                  <a:pt x="11978" y="28661"/>
                  <a:pt x="11253" y="29389"/>
                  <a:pt x="10353" y="29389"/>
                </a:cubicBezTo>
                <a:cubicBezTo>
                  <a:pt x="10348" y="29389"/>
                  <a:pt x="10342" y="29389"/>
                  <a:pt x="10337" y="29389"/>
                </a:cubicBezTo>
                <a:cubicBezTo>
                  <a:pt x="10321" y="29389"/>
                  <a:pt x="10305" y="29389"/>
                  <a:pt x="10290" y="29389"/>
                </a:cubicBezTo>
                <a:cubicBezTo>
                  <a:pt x="7014" y="29389"/>
                  <a:pt x="5867" y="32831"/>
                  <a:pt x="5867" y="32831"/>
                </a:cubicBezTo>
                <a:cubicBezTo>
                  <a:pt x="0" y="46025"/>
                  <a:pt x="25796" y="59222"/>
                  <a:pt x="28975" y="60786"/>
                </a:cubicBezTo>
                <a:cubicBezTo>
                  <a:pt x="29180" y="60888"/>
                  <a:pt x="29407" y="60940"/>
                  <a:pt x="29640" y="60940"/>
                </a:cubicBezTo>
                <a:cubicBezTo>
                  <a:pt x="29870" y="60940"/>
                  <a:pt x="30099" y="60888"/>
                  <a:pt x="30305" y="60786"/>
                </a:cubicBezTo>
                <a:cubicBezTo>
                  <a:pt x="33480" y="59222"/>
                  <a:pt x="59276" y="46025"/>
                  <a:pt x="53412" y="32831"/>
                </a:cubicBezTo>
                <a:cubicBezTo>
                  <a:pt x="53412" y="32831"/>
                  <a:pt x="52264" y="29389"/>
                  <a:pt x="48986" y="29389"/>
                </a:cubicBezTo>
                <a:cubicBezTo>
                  <a:pt x="48972" y="29389"/>
                  <a:pt x="48957" y="29389"/>
                  <a:pt x="48943" y="29389"/>
                </a:cubicBezTo>
                <a:cubicBezTo>
                  <a:pt x="48937" y="29389"/>
                  <a:pt x="48932" y="29389"/>
                  <a:pt x="48926" y="29389"/>
                </a:cubicBezTo>
                <a:cubicBezTo>
                  <a:pt x="48027" y="29389"/>
                  <a:pt x="47301" y="28661"/>
                  <a:pt x="47379" y="27762"/>
                </a:cubicBezTo>
                <a:cubicBezTo>
                  <a:pt x="47664" y="24475"/>
                  <a:pt x="47903" y="17952"/>
                  <a:pt x="45604" y="15654"/>
                </a:cubicBezTo>
                <a:cubicBezTo>
                  <a:pt x="44033" y="14083"/>
                  <a:pt x="41301" y="13248"/>
                  <a:pt x="39519" y="13248"/>
                </a:cubicBezTo>
                <a:cubicBezTo>
                  <a:pt x="39422" y="13248"/>
                  <a:pt x="39327" y="13250"/>
                  <a:pt x="39235" y="13256"/>
                </a:cubicBezTo>
                <a:cubicBezTo>
                  <a:pt x="39207" y="13257"/>
                  <a:pt x="39179" y="13258"/>
                  <a:pt x="39152" y="13258"/>
                </a:cubicBezTo>
                <a:cubicBezTo>
                  <a:pt x="38387" y="13258"/>
                  <a:pt x="37745" y="12662"/>
                  <a:pt x="37672" y="11889"/>
                </a:cubicBezTo>
                <a:cubicBezTo>
                  <a:pt x="37327" y="8223"/>
                  <a:pt x="36036" y="1174"/>
                  <a:pt x="31179" y="173"/>
                </a:cubicBezTo>
                <a:cubicBezTo>
                  <a:pt x="30673" y="58"/>
                  <a:pt x="30156" y="1"/>
                  <a:pt x="296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2">
            <a:extLst>
              <a:ext uri="{FF2B5EF4-FFF2-40B4-BE49-F238E27FC236}">
                <a16:creationId xmlns:a16="http://schemas.microsoft.com/office/drawing/2014/main" id="{DE081E6E-248C-686E-224F-C1E598C4FC09}"/>
              </a:ext>
            </a:extLst>
          </p:cNvPr>
          <p:cNvSpPr/>
          <p:nvPr/>
        </p:nvSpPr>
        <p:spPr>
          <a:xfrm>
            <a:off x="6240050" y="3921130"/>
            <a:ext cx="410248" cy="1367653"/>
          </a:xfrm>
          <a:custGeom>
            <a:avLst/>
            <a:gdLst/>
            <a:ahLst/>
            <a:cxnLst/>
            <a:rect l="l" t="t" r="r" b="b"/>
            <a:pathLst>
              <a:path w="17332" h="57780" extrusionOk="0">
                <a:moveTo>
                  <a:pt x="8670" y="1"/>
                </a:moveTo>
                <a:cubicBezTo>
                  <a:pt x="8241" y="1"/>
                  <a:pt x="7896" y="351"/>
                  <a:pt x="7908" y="781"/>
                </a:cubicBezTo>
                <a:lnTo>
                  <a:pt x="7908" y="23658"/>
                </a:lnTo>
                <a:lnTo>
                  <a:pt x="1449" y="15907"/>
                </a:lnTo>
                <a:cubicBezTo>
                  <a:pt x="1297" y="15722"/>
                  <a:pt x="1077" y="15626"/>
                  <a:pt x="855" y="15626"/>
                </a:cubicBezTo>
                <a:cubicBezTo>
                  <a:pt x="682" y="15626"/>
                  <a:pt x="509" y="15684"/>
                  <a:pt x="366" y="15802"/>
                </a:cubicBezTo>
                <a:cubicBezTo>
                  <a:pt x="39" y="16074"/>
                  <a:pt x="0" y="16561"/>
                  <a:pt x="275" y="16884"/>
                </a:cubicBezTo>
                <a:lnTo>
                  <a:pt x="7908" y="26041"/>
                </a:lnTo>
                <a:lnTo>
                  <a:pt x="7908" y="56999"/>
                </a:lnTo>
                <a:cubicBezTo>
                  <a:pt x="7896" y="57426"/>
                  <a:pt x="8241" y="57779"/>
                  <a:pt x="8670" y="57779"/>
                </a:cubicBezTo>
                <a:cubicBezTo>
                  <a:pt x="9097" y="57779"/>
                  <a:pt x="9441" y="57426"/>
                  <a:pt x="9432" y="56999"/>
                </a:cubicBezTo>
                <a:lnTo>
                  <a:pt x="9432" y="19440"/>
                </a:lnTo>
                <a:lnTo>
                  <a:pt x="17053" y="10651"/>
                </a:lnTo>
                <a:cubicBezTo>
                  <a:pt x="17331" y="10334"/>
                  <a:pt x="17295" y="9853"/>
                  <a:pt x="16978" y="9575"/>
                </a:cubicBezTo>
                <a:cubicBezTo>
                  <a:pt x="16833" y="9450"/>
                  <a:pt x="16655" y="9389"/>
                  <a:pt x="16477" y="9389"/>
                </a:cubicBezTo>
                <a:cubicBezTo>
                  <a:pt x="16264" y="9389"/>
                  <a:pt x="16051" y="9477"/>
                  <a:pt x="15901" y="9651"/>
                </a:cubicBezTo>
                <a:lnTo>
                  <a:pt x="9432" y="17111"/>
                </a:lnTo>
                <a:lnTo>
                  <a:pt x="9432" y="781"/>
                </a:lnTo>
                <a:cubicBezTo>
                  <a:pt x="9441" y="351"/>
                  <a:pt x="9097" y="1"/>
                  <a:pt x="86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2">
            <a:extLst>
              <a:ext uri="{FF2B5EF4-FFF2-40B4-BE49-F238E27FC236}">
                <a16:creationId xmlns:a16="http://schemas.microsoft.com/office/drawing/2014/main" id="{1E6AE270-7C77-E411-7E7E-FB954D0DB2FB}"/>
              </a:ext>
            </a:extLst>
          </p:cNvPr>
          <p:cNvSpPr/>
          <p:nvPr/>
        </p:nvSpPr>
        <p:spPr>
          <a:xfrm>
            <a:off x="5209084" y="4820708"/>
            <a:ext cx="524368" cy="387385"/>
          </a:xfrm>
          <a:custGeom>
            <a:avLst/>
            <a:gdLst/>
            <a:ahLst/>
            <a:cxnLst/>
            <a:rect l="l" t="t" r="r" b="b"/>
            <a:pathLst>
              <a:path w="19515" h="14417" extrusionOk="0">
                <a:moveTo>
                  <a:pt x="8420" y="1"/>
                </a:moveTo>
                <a:cubicBezTo>
                  <a:pt x="8024" y="1"/>
                  <a:pt x="7625" y="45"/>
                  <a:pt x="7231" y="137"/>
                </a:cubicBezTo>
                <a:cubicBezTo>
                  <a:pt x="5456" y="551"/>
                  <a:pt x="4022" y="1854"/>
                  <a:pt x="3442" y="3581"/>
                </a:cubicBezTo>
                <a:cubicBezTo>
                  <a:pt x="3321" y="3950"/>
                  <a:pt x="2985" y="4201"/>
                  <a:pt x="2598" y="4219"/>
                </a:cubicBezTo>
                <a:cubicBezTo>
                  <a:pt x="2453" y="4225"/>
                  <a:pt x="2308" y="4244"/>
                  <a:pt x="2162" y="4277"/>
                </a:cubicBezTo>
                <a:cubicBezTo>
                  <a:pt x="1037" y="4516"/>
                  <a:pt x="176" y="5480"/>
                  <a:pt x="70" y="6627"/>
                </a:cubicBezTo>
                <a:cubicBezTo>
                  <a:pt x="0" y="7331"/>
                  <a:pt x="215" y="8033"/>
                  <a:pt x="666" y="8577"/>
                </a:cubicBezTo>
                <a:cubicBezTo>
                  <a:pt x="929" y="8892"/>
                  <a:pt x="1022" y="9318"/>
                  <a:pt x="907" y="9711"/>
                </a:cubicBezTo>
                <a:cubicBezTo>
                  <a:pt x="690" y="10452"/>
                  <a:pt x="620" y="11229"/>
                  <a:pt x="705" y="11997"/>
                </a:cubicBezTo>
                <a:cubicBezTo>
                  <a:pt x="759" y="12511"/>
                  <a:pt x="886" y="13017"/>
                  <a:pt x="1077" y="13497"/>
                </a:cubicBezTo>
                <a:lnTo>
                  <a:pt x="18236" y="14417"/>
                </a:lnTo>
                <a:cubicBezTo>
                  <a:pt x="19445" y="12705"/>
                  <a:pt x="19515" y="10434"/>
                  <a:pt x="18408" y="8653"/>
                </a:cubicBezTo>
                <a:cubicBezTo>
                  <a:pt x="18127" y="8193"/>
                  <a:pt x="18036" y="7640"/>
                  <a:pt x="18163" y="7113"/>
                </a:cubicBezTo>
                <a:cubicBezTo>
                  <a:pt x="18284" y="6599"/>
                  <a:pt x="18308" y="6067"/>
                  <a:pt x="18236" y="5544"/>
                </a:cubicBezTo>
                <a:cubicBezTo>
                  <a:pt x="17964" y="3551"/>
                  <a:pt x="16291" y="1997"/>
                  <a:pt x="14286" y="1864"/>
                </a:cubicBezTo>
                <a:cubicBezTo>
                  <a:pt x="14187" y="1857"/>
                  <a:pt x="14087" y="1853"/>
                  <a:pt x="13988" y="1853"/>
                </a:cubicBezTo>
                <a:cubicBezTo>
                  <a:pt x="13740" y="1853"/>
                  <a:pt x="13493" y="1875"/>
                  <a:pt x="13249" y="1918"/>
                </a:cubicBezTo>
                <a:cubicBezTo>
                  <a:pt x="13181" y="1930"/>
                  <a:pt x="13112" y="1936"/>
                  <a:pt x="13045" y="1936"/>
                </a:cubicBezTo>
                <a:cubicBezTo>
                  <a:pt x="12713" y="1936"/>
                  <a:pt x="12392" y="1793"/>
                  <a:pt x="12151" y="1552"/>
                </a:cubicBezTo>
                <a:cubicBezTo>
                  <a:pt x="11154" y="548"/>
                  <a:pt x="9805" y="1"/>
                  <a:pt x="8420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2">
            <a:extLst>
              <a:ext uri="{FF2B5EF4-FFF2-40B4-BE49-F238E27FC236}">
                <a16:creationId xmlns:a16="http://schemas.microsoft.com/office/drawing/2014/main" id="{292AC744-E3CE-0941-C09C-F881302E218D}"/>
              </a:ext>
            </a:extLst>
          </p:cNvPr>
          <p:cNvSpPr/>
          <p:nvPr/>
        </p:nvSpPr>
        <p:spPr>
          <a:xfrm>
            <a:off x="1058330" y="2330676"/>
            <a:ext cx="1339065" cy="2243750"/>
          </a:xfrm>
          <a:custGeom>
            <a:avLst/>
            <a:gdLst/>
            <a:ahLst/>
            <a:cxnLst/>
            <a:rect l="l" t="t" r="r" b="b"/>
            <a:pathLst>
              <a:path w="62727" h="105106" extrusionOk="0">
                <a:moveTo>
                  <a:pt x="31083" y="0"/>
                </a:moveTo>
                <a:cubicBezTo>
                  <a:pt x="30660" y="0"/>
                  <a:pt x="30078" y="77"/>
                  <a:pt x="29410" y="366"/>
                </a:cubicBezTo>
                <a:cubicBezTo>
                  <a:pt x="23250" y="2407"/>
                  <a:pt x="21611" y="16772"/>
                  <a:pt x="21172" y="24241"/>
                </a:cubicBezTo>
                <a:cubicBezTo>
                  <a:pt x="21082" y="25817"/>
                  <a:pt x="20271" y="27035"/>
                  <a:pt x="19296" y="27035"/>
                </a:cubicBezTo>
                <a:cubicBezTo>
                  <a:pt x="19260" y="27035"/>
                  <a:pt x="19224" y="27033"/>
                  <a:pt x="19188" y="27030"/>
                </a:cubicBezTo>
                <a:cubicBezTo>
                  <a:pt x="19071" y="27019"/>
                  <a:pt x="18950" y="27014"/>
                  <a:pt x="18825" y="27014"/>
                </a:cubicBezTo>
                <a:cubicBezTo>
                  <a:pt x="16566" y="27014"/>
                  <a:pt x="13102" y="28718"/>
                  <a:pt x="11108" y="31917"/>
                </a:cubicBezTo>
                <a:cubicBezTo>
                  <a:pt x="8196" y="36601"/>
                  <a:pt x="8495" y="49895"/>
                  <a:pt x="8858" y="56599"/>
                </a:cubicBezTo>
                <a:cubicBezTo>
                  <a:pt x="8957" y="58430"/>
                  <a:pt x="8037" y="59917"/>
                  <a:pt x="6895" y="59917"/>
                </a:cubicBezTo>
                <a:cubicBezTo>
                  <a:pt x="6888" y="59917"/>
                  <a:pt x="6881" y="59917"/>
                  <a:pt x="6874" y="59917"/>
                </a:cubicBezTo>
                <a:cubicBezTo>
                  <a:pt x="6854" y="59917"/>
                  <a:pt x="6835" y="59916"/>
                  <a:pt x="6815" y="59916"/>
                </a:cubicBezTo>
                <a:cubicBezTo>
                  <a:pt x="2657" y="59916"/>
                  <a:pt x="1204" y="66933"/>
                  <a:pt x="1204" y="66933"/>
                </a:cubicBezTo>
                <a:cubicBezTo>
                  <a:pt x="170" y="70668"/>
                  <a:pt x="0" y="74469"/>
                  <a:pt x="472" y="78249"/>
                </a:cubicBezTo>
                <a:cubicBezTo>
                  <a:pt x="2716" y="96150"/>
                  <a:pt x="17018" y="105106"/>
                  <a:pt x="31329" y="105106"/>
                </a:cubicBezTo>
                <a:cubicBezTo>
                  <a:pt x="45614" y="105106"/>
                  <a:pt x="59909" y="96183"/>
                  <a:pt x="62231" y="78325"/>
                </a:cubicBezTo>
                <a:cubicBezTo>
                  <a:pt x="62727" y="74520"/>
                  <a:pt x="62566" y="70692"/>
                  <a:pt x="61526" y="66933"/>
                </a:cubicBezTo>
                <a:cubicBezTo>
                  <a:pt x="61526" y="66933"/>
                  <a:pt x="60070" y="59916"/>
                  <a:pt x="55912" y="59916"/>
                </a:cubicBezTo>
                <a:cubicBezTo>
                  <a:pt x="55892" y="59916"/>
                  <a:pt x="55872" y="59917"/>
                  <a:pt x="55853" y="59917"/>
                </a:cubicBezTo>
                <a:cubicBezTo>
                  <a:pt x="55846" y="59917"/>
                  <a:pt x="55839" y="59917"/>
                  <a:pt x="55832" y="59917"/>
                </a:cubicBezTo>
                <a:cubicBezTo>
                  <a:pt x="54689" y="59917"/>
                  <a:pt x="53770" y="58430"/>
                  <a:pt x="53869" y="56599"/>
                </a:cubicBezTo>
                <a:cubicBezTo>
                  <a:pt x="54232" y="49895"/>
                  <a:pt x="54534" y="36601"/>
                  <a:pt x="51619" y="31917"/>
                </a:cubicBezTo>
                <a:cubicBezTo>
                  <a:pt x="49627" y="28718"/>
                  <a:pt x="46161" y="27014"/>
                  <a:pt x="43904" y="27014"/>
                </a:cubicBezTo>
                <a:cubicBezTo>
                  <a:pt x="43780" y="27014"/>
                  <a:pt x="43659" y="27019"/>
                  <a:pt x="43542" y="27030"/>
                </a:cubicBezTo>
                <a:cubicBezTo>
                  <a:pt x="43505" y="27033"/>
                  <a:pt x="43470" y="27035"/>
                  <a:pt x="43434" y="27035"/>
                </a:cubicBezTo>
                <a:cubicBezTo>
                  <a:pt x="42459" y="27035"/>
                  <a:pt x="41648" y="25817"/>
                  <a:pt x="41555" y="24241"/>
                </a:cubicBezTo>
                <a:cubicBezTo>
                  <a:pt x="41119" y="16772"/>
                  <a:pt x="39480" y="2407"/>
                  <a:pt x="33317" y="366"/>
                </a:cubicBezTo>
                <a:cubicBezTo>
                  <a:pt x="32649" y="77"/>
                  <a:pt x="32066" y="0"/>
                  <a:pt x="31644" y="0"/>
                </a:cubicBezTo>
                <a:cubicBezTo>
                  <a:pt x="31540" y="0"/>
                  <a:pt x="31447" y="5"/>
                  <a:pt x="31363" y="12"/>
                </a:cubicBezTo>
                <a:cubicBezTo>
                  <a:pt x="31280" y="5"/>
                  <a:pt x="31186" y="0"/>
                  <a:pt x="3108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2">
            <a:extLst>
              <a:ext uri="{FF2B5EF4-FFF2-40B4-BE49-F238E27FC236}">
                <a16:creationId xmlns:a16="http://schemas.microsoft.com/office/drawing/2014/main" id="{BBCE8D0C-7830-F3D5-433B-E45BA6449C81}"/>
              </a:ext>
            </a:extLst>
          </p:cNvPr>
          <p:cNvSpPr/>
          <p:nvPr/>
        </p:nvSpPr>
        <p:spPr>
          <a:xfrm>
            <a:off x="1484864" y="3039133"/>
            <a:ext cx="475943" cy="2300727"/>
          </a:xfrm>
          <a:custGeom>
            <a:avLst/>
            <a:gdLst/>
            <a:ahLst/>
            <a:cxnLst/>
            <a:rect l="l" t="t" r="r" b="b"/>
            <a:pathLst>
              <a:path w="22295" h="107775" extrusionOk="0">
                <a:moveTo>
                  <a:pt x="11420" y="1"/>
                </a:moveTo>
                <a:cubicBezTo>
                  <a:pt x="10633" y="1"/>
                  <a:pt x="9998" y="639"/>
                  <a:pt x="9998" y="1425"/>
                </a:cubicBezTo>
                <a:lnTo>
                  <a:pt x="9998" y="44649"/>
                </a:lnTo>
                <a:lnTo>
                  <a:pt x="1966" y="35011"/>
                </a:lnTo>
                <a:cubicBezTo>
                  <a:pt x="1760" y="34764"/>
                  <a:pt x="1464" y="34636"/>
                  <a:pt x="1167" y="34636"/>
                </a:cubicBezTo>
                <a:cubicBezTo>
                  <a:pt x="933" y="34636"/>
                  <a:pt x="697" y="34715"/>
                  <a:pt x="503" y="34878"/>
                </a:cubicBezTo>
                <a:cubicBezTo>
                  <a:pt x="61" y="35244"/>
                  <a:pt x="1" y="35900"/>
                  <a:pt x="370" y="36342"/>
                </a:cubicBezTo>
                <a:lnTo>
                  <a:pt x="9998" y="47894"/>
                </a:lnTo>
                <a:lnTo>
                  <a:pt x="9998" y="106350"/>
                </a:lnTo>
                <a:cubicBezTo>
                  <a:pt x="9998" y="107136"/>
                  <a:pt x="10633" y="107774"/>
                  <a:pt x="11420" y="107774"/>
                </a:cubicBezTo>
                <a:cubicBezTo>
                  <a:pt x="12206" y="107774"/>
                  <a:pt x="12844" y="107136"/>
                  <a:pt x="12844" y="106350"/>
                </a:cubicBezTo>
                <a:lnTo>
                  <a:pt x="12844" y="34905"/>
                </a:lnTo>
                <a:lnTo>
                  <a:pt x="21944" y="24414"/>
                </a:lnTo>
                <a:cubicBezTo>
                  <a:pt x="22294" y="23997"/>
                  <a:pt x="22246" y="23377"/>
                  <a:pt x="21835" y="23020"/>
                </a:cubicBezTo>
                <a:cubicBezTo>
                  <a:pt x="21646" y="22857"/>
                  <a:pt x="21414" y="22776"/>
                  <a:pt x="21183" y="22776"/>
                </a:cubicBezTo>
                <a:cubicBezTo>
                  <a:pt x="20909" y="22776"/>
                  <a:pt x="20637" y="22889"/>
                  <a:pt x="20441" y="23108"/>
                </a:cubicBezTo>
                <a:lnTo>
                  <a:pt x="20441" y="23111"/>
                </a:lnTo>
                <a:lnTo>
                  <a:pt x="12844" y="31866"/>
                </a:lnTo>
                <a:lnTo>
                  <a:pt x="12844" y="19413"/>
                </a:lnTo>
                <a:lnTo>
                  <a:pt x="21944" y="8922"/>
                </a:lnTo>
                <a:cubicBezTo>
                  <a:pt x="22294" y="8505"/>
                  <a:pt x="22246" y="7885"/>
                  <a:pt x="21835" y="7528"/>
                </a:cubicBezTo>
                <a:cubicBezTo>
                  <a:pt x="21646" y="7364"/>
                  <a:pt x="21414" y="7284"/>
                  <a:pt x="21183" y="7284"/>
                </a:cubicBezTo>
                <a:cubicBezTo>
                  <a:pt x="20909" y="7284"/>
                  <a:pt x="20637" y="7396"/>
                  <a:pt x="20441" y="7615"/>
                </a:cubicBezTo>
                <a:lnTo>
                  <a:pt x="12844" y="16373"/>
                </a:lnTo>
                <a:lnTo>
                  <a:pt x="12844" y="1425"/>
                </a:lnTo>
                <a:cubicBezTo>
                  <a:pt x="12844" y="639"/>
                  <a:pt x="12206" y="1"/>
                  <a:pt x="1142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2">
            <a:extLst>
              <a:ext uri="{FF2B5EF4-FFF2-40B4-BE49-F238E27FC236}">
                <a16:creationId xmlns:a16="http://schemas.microsoft.com/office/drawing/2014/main" id="{7FE7FC5F-DC06-241A-C579-BD13560AA858}"/>
              </a:ext>
            </a:extLst>
          </p:cNvPr>
          <p:cNvSpPr/>
          <p:nvPr/>
        </p:nvSpPr>
        <p:spPr>
          <a:xfrm>
            <a:off x="-7" y="2864687"/>
            <a:ext cx="1851853" cy="1904112"/>
          </a:xfrm>
          <a:custGeom>
            <a:avLst/>
            <a:gdLst/>
            <a:ahLst/>
            <a:cxnLst/>
            <a:rect l="l" t="t" r="r" b="b"/>
            <a:pathLst>
              <a:path w="86748" h="89196" extrusionOk="0">
                <a:moveTo>
                  <a:pt x="43054" y="1"/>
                </a:moveTo>
                <a:cubicBezTo>
                  <a:pt x="42402" y="1"/>
                  <a:pt x="41751" y="88"/>
                  <a:pt x="41123" y="262"/>
                </a:cubicBezTo>
                <a:cubicBezTo>
                  <a:pt x="34016" y="1728"/>
                  <a:pt x="32123" y="12041"/>
                  <a:pt x="31621" y="17405"/>
                </a:cubicBezTo>
                <a:cubicBezTo>
                  <a:pt x="31513" y="18538"/>
                  <a:pt x="30574" y="19411"/>
                  <a:pt x="29452" y="19411"/>
                </a:cubicBezTo>
                <a:cubicBezTo>
                  <a:pt x="29411" y="19411"/>
                  <a:pt x="29370" y="19410"/>
                  <a:pt x="29329" y="19407"/>
                </a:cubicBezTo>
                <a:cubicBezTo>
                  <a:pt x="29192" y="19400"/>
                  <a:pt x="29051" y="19396"/>
                  <a:pt x="28905" y="19396"/>
                </a:cubicBezTo>
                <a:cubicBezTo>
                  <a:pt x="26301" y="19396"/>
                  <a:pt x="22308" y="20621"/>
                  <a:pt x="20011" y="22918"/>
                </a:cubicBezTo>
                <a:cubicBezTo>
                  <a:pt x="16648" y="26278"/>
                  <a:pt x="16996" y="35825"/>
                  <a:pt x="17414" y="40637"/>
                </a:cubicBezTo>
                <a:cubicBezTo>
                  <a:pt x="17531" y="41954"/>
                  <a:pt x="16467" y="43020"/>
                  <a:pt x="15150" y="43020"/>
                </a:cubicBezTo>
                <a:cubicBezTo>
                  <a:pt x="15142" y="43020"/>
                  <a:pt x="15135" y="43020"/>
                  <a:pt x="15127" y="43020"/>
                </a:cubicBezTo>
                <a:cubicBezTo>
                  <a:pt x="15104" y="43020"/>
                  <a:pt x="15081" y="43019"/>
                  <a:pt x="15059" y="43019"/>
                </a:cubicBezTo>
                <a:cubicBezTo>
                  <a:pt x="10264" y="43019"/>
                  <a:pt x="8583" y="48058"/>
                  <a:pt x="8583" y="48058"/>
                </a:cubicBezTo>
                <a:cubicBezTo>
                  <a:pt x="1" y="67367"/>
                  <a:pt x="37751" y="86679"/>
                  <a:pt x="42399" y="88968"/>
                </a:cubicBezTo>
                <a:cubicBezTo>
                  <a:pt x="42704" y="89116"/>
                  <a:pt x="43037" y="89195"/>
                  <a:pt x="43376" y="89195"/>
                </a:cubicBezTo>
                <a:cubicBezTo>
                  <a:pt x="43714" y="89195"/>
                  <a:pt x="44047" y="89116"/>
                  <a:pt x="44349" y="88968"/>
                </a:cubicBezTo>
                <a:cubicBezTo>
                  <a:pt x="48998" y="86679"/>
                  <a:pt x="86748" y="67367"/>
                  <a:pt x="78165" y="48058"/>
                </a:cubicBezTo>
                <a:cubicBezTo>
                  <a:pt x="78165" y="48058"/>
                  <a:pt x="76488" y="43019"/>
                  <a:pt x="71693" y="43019"/>
                </a:cubicBezTo>
                <a:cubicBezTo>
                  <a:pt x="71670" y="43019"/>
                  <a:pt x="71647" y="43020"/>
                  <a:pt x="71624" y="43020"/>
                </a:cubicBezTo>
                <a:cubicBezTo>
                  <a:pt x="71617" y="43020"/>
                  <a:pt x="71609" y="43020"/>
                  <a:pt x="71602" y="43020"/>
                </a:cubicBezTo>
                <a:cubicBezTo>
                  <a:pt x="70282" y="43020"/>
                  <a:pt x="69224" y="41954"/>
                  <a:pt x="69335" y="40637"/>
                </a:cubicBezTo>
                <a:cubicBezTo>
                  <a:pt x="69755" y="35825"/>
                  <a:pt x="70103" y="26278"/>
                  <a:pt x="66740" y="22918"/>
                </a:cubicBezTo>
                <a:cubicBezTo>
                  <a:pt x="64443" y="20621"/>
                  <a:pt x="60448" y="19396"/>
                  <a:pt x="57843" y="19396"/>
                </a:cubicBezTo>
                <a:cubicBezTo>
                  <a:pt x="57697" y="19396"/>
                  <a:pt x="57556" y="19400"/>
                  <a:pt x="57420" y="19407"/>
                </a:cubicBezTo>
                <a:cubicBezTo>
                  <a:pt x="57379" y="19410"/>
                  <a:pt x="57338" y="19411"/>
                  <a:pt x="57297" y="19411"/>
                </a:cubicBezTo>
                <a:cubicBezTo>
                  <a:pt x="56174" y="19411"/>
                  <a:pt x="55236" y="18535"/>
                  <a:pt x="55130" y="17405"/>
                </a:cubicBezTo>
                <a:cubicBezTo>
                  <a:pt x="54625" y="12041"/>
                  <a:pt x="52735" y="1728"/>
                  <a:pt x="45629" y="262"/>
                </a:cubicBezTo>
                <a:cubicBezTo>
                  <a:pt x="44997" y="88"/>
                  <a:pt x="44348" y="1"/>
                  <a:pt x="43697" y="1"/>
                </a:cubicBezTo>
                <a:cubicBezTo>
                  <a:pt x="43590" y="1"/>
                  <a:pt x="43483" y="3"/>
                  <a:pt x="43376" y="8"/>
                </a:cubicBezTo>
                <a:cubicBezTo>
                  <a:pt x="43269" y="3"/>
                  <a:pt x="43162" y="1"/>
                  <a:pt x="430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2">
            <a:extLst>
              <a:ext uri="{FF2B5EF4-FFF2-40B4-BE49-F238E27FC236}">
                <a16:creationId xmlns:a16="http://schemas.microsoft.com/office/drawing/2014/main" id="{ACFC805D-D893-7B24-11B3-54882501DB66}"/>
              </a:ext>
            </a:extLst>
          </p:cNvPr>
          <p:cNvSpPr/>
          <p:nvPr/>
        </p:nvSpPr>
        <p:spPr>
          <a:xfrm>
            <a:off x="668763" y="3518238"/>
            <a:ext cx="541266" cy="1804013"/>
          </a:xfrm>
          <a:custGeom>
            <a:avLst/>
            <a:gdLst/>
            <a:ahLst/>
            <a:cxnLst/>
            <a:rect l="l" t="t" r="r" b="b"/>
            <a:pathLst>
              <a:path w="25355" h="84507" extrusionOk="0">
                <a:moveTo>
                  <a:pt x="12681" y="1"/>
                </a:moveTo>
                <a:cubicBezTo>
                  <a:pt x="12064" y="1"/>
                  <a:pt x="11565" y="500"/>
                  <a:pt x="11565" y="1117"/>
                </a:cubicBezTo>
                <a:lnTo>
                  <a:pt x="11565" y="34600"/>
                </a:lnTo>
                <a:lnTo>
                  <a:pt x="2111" y="23256"/>
                </a:lnTo>
                <a:cubicBezTo>
                  <a:pt x="1890" y="22990"/>
                  <a:pt x="1571" y="22854"/>
                  <a:pt x="1251" y="22854"/>
                </a:cubicBezTo>
                <a:cubicBezTo>
                  <a:pt x="999" y="22854"/>
                  <a:pt x="746" y="22938"/>
                  <a:pt x="539" y="23111"/>
                </a:cubicBezTo>
                <a:cubicBezTo>
                  <a:pt x="64" y="23507"/>
                  <a:pt x="1" y="24212"/>
                  <a:pt x="397" y="24687"/>
                </a:cubicBezTo>
                <a:lnTo>
                  <a:pt x="11565" y="38087"/>
                </a:lnTo>
                <a:lnTo>
                  <a:pt x="11565" y="83391"/>
                </a:lnTo>
                <a:cubicBezTo>
                  <a:pt x="11565" y="84008"/>
                  <a:pt x="12064" y="84507"/>
                  <a:pt x="12681" y="84507"/>
                </a:cubicBezTo>
                <a:cubicBezTo>
                  <a:pt x="13295" y="84507"/>
                  <a:pt x="13797" y="84008"/>
                  <a:pt x="13797" y="83391"/>
                </a:cubicBezTo>
                <a:lnTo>
                  <a:pt x="13797" y="28419"/>
                </a:lnTo>
                <a:lnTo>
                  <a:pt x="24950" y="15560"/>
                </a:lnTo>
                <a:cubicBezTo>
                  <a:pt x="25355" y="15094"/>
                  <a:pt x="25303" y="14390"/>
                  <a:pt x="24838" y="13984"/>
                </a:cubicBezTo>
                <a:cubicBezTo>
                  <a:pt x="24627" y="13801"/>
                  <a:pt x="24367" y="13711"/>
                  <a:pt x="24109" y="13711"/>
                </a:cubicBezTo>
                <a:cubicBezTo>
                  <a:pt x="23796" y="13711"/>
                  <a:pt x="23485" y="13843"/>
                  <a:pt x="23265" y="14099"/>
                </a:cubicBezTo>
                <a:lnTo>
                  <a:pt x="13797" y="25013"/>
                </a:lnTo>
                <a:lnTo>
                  <a:pt x="13797" y="1117"/>
                </a:lnTo>
                <a:cubicBezTo>
                  <a:pt x="13797" y="500"/>
                  <a:pt x="13298" y="1"/>
                  <a:pt x="1268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2">
            <a:extLst>
              <a:ext uri="{FF2B5EF4-FFF2-40B4-BE49-F238E27FC236}">
                <a16:creationId xmlns:a16="http://schemas.microsoft.com/office/drawing/2014/main" id="{C88274A7-D0EF-9FA9-EECC-EAE2AB07D1D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71511" y="657954"/>
            <a:ext cx="7027200" cy="2007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Construir una solución tecnológica tanto móvil como web, adecuada para una junta de vecinos en el territorio chileno que permita administrar y optimizar aspectos vitales del funcionamiento de una junta de vecinos, mejorando la gestión territorial, acercando sus facultades a la comunidad e innovar en el trabajo de estas agrupaciones vecinales. </a:t>
            </a:r>
            <a:endParaRPr sz="1200" i="1" dirty="0"/>
          </a:p>
        </p:txBody>
      </p:sp>
      <p:sp>
        <p:nvSpPr>
          <p:cNvPr id="722" name="Google Shape;722;p22">
            <a:extLst>
              <a:ext uri="{FF2B5EF4-FFF2-40B4-BE49-F238E27FC236}">
                <a16:creationId xmlns:a16="http://schemas.microsoft.com/office/drawing/2014/main" id="{C9335F26-FB5E-8F59-83AA-99723573F79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08734" y="2307539"/>
            <a:ext cx="3092700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Objetivo General</a:t>
            </a:r>
            <a:endParaRPr lang="es-ES" sz="1600"/>
          </a:p>
        </p:txBody>
      </p:sp>
      <p:cxnSp>
        <p:nvCxnSpPr>
          <p:cNvPr id="2" name="Google Shape;1109;p28">
            <a:extLst>
              <a:ext uri="{FF2B5EF4-FFF2-40B4-BE49-F238E27FC236}">
                <a16:creationId xmlns:a16="http://schemas.microsoft.com/office/drawing/2014/main" id="{916F6880-432B-3A3C-26BD-6BFC325AA8D2}"/>
              </a:ext>
            </a:extLst>
          </p:cNvPr>
          <p:cNvCxnSpPr>
            <a:cxnSpLocks/>
          </p:cNvCxnSpPr>
          <p:nvPr/>
        </p:nvCxnSpPr>
        <p:spPr>
          <a:xfrm>
            <a:off x="2979410" y="2330676"/>
            <a:ext cx="3183774" cy="0"/>
          </a:xfrm>
          <a:prstGeom prst="straightConnector1">
            <a:avLst/>
          </a:prstGeom>
          <a:noFill/>
          <a:ln w="38100" cap="flat" cmpd="sng">
            <a:solidFill>
              <a:srgbClr val="FFCB6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5020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/>
        </p:nvSpPr>
        <p:spPr>
          <a:xfrm flipH="1">
            <a:off x="1272150" y="1140506"/>
            <a:ext cx="5823600" cy="31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Objetivos Específicos: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58750" lvl="2" algn="just">
              <a:lnSpc>
                <a:spcPct val="115000"/>
              </a:lnSpc>
              <a:buClr>
                <a:srgbClr val="434343"/>
              </a:buClr>
              <a:buSzPts val="1100"/>
            </a:pPr>
            <a:r>
              <a:rPr lang="es-ES" dirty="0">
                <a:solidFill>
                  <a:srgbClr val="43434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B Garamond"/>
              </a:rPr>
              <a:t>Reemplazar la administración manual de la junta de vecinos por un sistema tecnológico </a:t>
            </a:r>
          </a:p>
          <a:p>
            <a:pPr marL="444500" lvl="2" indent="-285750" algn="just">
              <a:lnSpc>
                <a:spcPct val="115000"/>
              </a:lnSpc>
              <a:buClr>
                <a:srgbClr val="434343"/>
              </a:buClr>
              <a:buSzPts val="1100"/>
              <a:buFont typeface="Arial" panose="020B0604020202020204" pitchFamily="34" charset="0"/>
              <a:buChar char="•"/>
            </a:pPr>
            <a:endParaRPr lang="es-ES" dirty="0">
              <a:solidFill>
                <a:srgbClr val="43434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158750" lvl="2" algn="just">
              <a:lnSpc>
                <a:spcPct val="115000"/>
              </a:lnSpc>
              <a:buClr>
                <a:srgbClr val="434343"/>
              </a:buClr>
              <a:buSzPts val="1100"/>
            </a:pPr>
            <a:r>
              <a:rPr lang="es-ES" dirty="0">
                <a:solidFill>
                  <a:srgbClr val="43434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B Garamond"/>
              </a:rPr>
              <a:t>Implementar un sitio web para administradores de la junta de vecinos donde podrán realizar diferentes acciones que buscan cumplir con las labores diarias y de administración de una junta de vecinos  </a:t>
            </a:r>
          </a:p>
          <a:p>
            <a:pPr marL="444500" lvl="2" indent="-285750" algn="just">
              <a:lnSpc>
                <a:spcPct val="115000"/>
              </a:lnSpc>
              <a:buClr>
                <a:srgbClr val="434343"/>
              </a:buClr>
              <a:buSzPts val="1100"/>
              <a:buFont typeface="Arial" panose="020B0604020202020204" pitchFamily="34" charset="0"/>
              <a:buChar char="•"/>
            </a:pPr>
            <a:endParaRPr lang="es-ES" dirty="0">
              <a:solidFill>
                <a:srgbClr val="43434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158750" lvl="2" algn="just">
              <a:lnSpc>
                <a:spcPct val="115000"/>
              </a:lnSpc>
              <a:buClr>
                <a:srgbClr val="434343"/>
              </a:buClr>
              <a:buSzPts val="1100"/>
            </a:pPr>
            <a:r>
              <a:rPr lang="es-ES" dirty="0">
                <a:solidFill>
                  <a:srgbClr val="43434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B Garamond"/>
              </a:rPr>
              <a:t>Desarrollar una aplicación móvil para los usuarios de la junta de vecinos donde podrán solicitar documentos y generar reportes </a:t>
            </a:r>
          </a:p>
          <a:p>
            <a:pPr marL="444500" lvl="2" indent="-285750" algn="just">
              <a:lnSpc>
                <a:spcPct val="115000"/>
              </a:lnSpc>
              <a:buClr>
                <a:srgbClr val="434343"/>
              </a:buClr>
              <a:buSzPts val="1100"/>
              <a:buFont typeface="Arial" panose="020B0604020202020204" pitchFamily="34" charset="0"/>
              <a:buChar char="•"/>
            </a:pPr>
            <a:endParaRPr lang="es-ES" dirty="0">
              <a:solidFill>
                <a:srgbClr val="43434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158750" lvl="2" algn="just">
              <a:lnSpc>
                <a:spcPct val="115000"/>
              </a:lnSpc>
              <a:buClr>
                <a:srgbClr val="434343"/>
              </a:buClr>
              <a:buSzPts val="1100"/>
            </a:pPr>
            <a:r>
              <a:rPr lang="es-ES" dirty="0">
                <a:solidFill>
                  <a:srgbClr val="43434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B Garamond"/>
              </a:rPr>
              <a:t>Obtener datos significativos sobre las emergencias que ocurren en la junta de vecinos a través de las alertas que realizan los usuarios </a:t>
            </a:r>
            <a:endParaRPr lang="es-CL" dirty="0">
              <a:solidFill>
                <a:srgbClr val="43434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</p:txBody>
      </p:sp>
      <p:grpSp>
        <p:nvGrpSpPr>
          <p:cNvPr id="142" name="Google Shape;142;p15"/>
          <p:cNvGrpSpPr/>
          <p:nvPr/>
        </p:nvGrpSpPr>
        <p:grpSpPr>
          <a:xfrm>
            <a:off x="8274748" y="3205076"/>
            <a:ext cx="927302" cy="2083860"/>
            <a:chOff x="2449930" y="2556776"/>
            <a:chExt cx="1339065" cy="3009185"/>
          </a:xfrm>
        </p:grpSpPr>
        <p:sp>
          <p:nvSpPr>
            <p:cNvPr id="143" name="Google Shape;143;p15"/>
            <p:cNvSpPr/>
            <p:nvPr/>
          </p:nvSpPr>
          <p:spPr>
            <a:xfrm>
              <a:off x="2449930" y="2556776"/>
              <a:ext cx="1339065" cy="2243750"/>
            </a:xfrm>
            <a:custGeom>
              <a:avLst/>
              <a:gdLst/>
              <a:ahLst/>
              <a:cxnLst/>
              <a:rect l="l" t="t" r="r" b="b"/>
              <a:pathLst>
                <a:path w="62727" h="105106" extrusionOk="0">
                  <a:moveTo>
                    <a:pt x="31083" y="0"/>
                  </a:moveTo>
                  <a:cubicBezTo>
                    <a:pt x="30660" y="0"/>
                    <a:pt x="30078" y="77"/>
                    <a:pt x="29410" y="366"/>
                  </a:cubicBezTo>
                  <a:cubicBezTo>
                    <a:pt x="23250" y="2407"/>
                    <a:pt x="21611" y="16772"/>
                    <a:pt x="21172" y="24241"/>
                  </a:cubicBezTo>
                  <a:cubicBezTo>
                    <a:pt x="21082" y="25817"/>
                    <a:pt x="20271" y="27035"/>
                    <a:pt x="19296" y="27035"/>
                  </a:cubicBezTo>
                  <a:cubicBezTo>
                    <a:pt x="19260" y="27035"/>
                    <a:pt x="19224" y="27033"/>
                    <a:pt x="19188" y="27030"/>
                  </a:cubicBezTo>
                  <a:cubicBezTo>
                    <a:pt x="19071" y="27019"/>
                    <a:pt x="18950" y="27014"/>
                    <a:pt x="18825" y="27014"/>
                  </a:cubicBezTo>
                  <a:cubicBezTo>
                    <a:pt x="16566" y="27014"/>
                    <a:pt x="13102" y="28718"/>
                    <a:pt x="11108" y="31917"/>
                  </a:cubicBezTo>
                  <a:cubicBezTo>
                    <a:pt x="8196" y="36601"/>
                    <a:pt x="8495" y="49895"/>
                    <a:pt x="8858" y="56599"/>
                  </a:cubicBezTo>
                  <a:cubicBezTo>
                    <a:pt x="8957" y="58430"/>
                    <a:pt x="8037" y="59917"/>
                    <a:pt x="6895" y="59917"/>
                  </a:cubicBezTo>
                  <a:cubicBezTo>
                    <a:pt x="6888" y="59917"/>
                    <a:pt x="6881" y="59917"/>
                    <a:pt x="6874" y="59917"/>
                  </a:cubicBezTo>
                  <a:cubicBezTo>
                    <a:pt x="6854" y="59917"/>
                    <a:pt x="6835" y="59916"/>
                    <a:pt x="6815" y="59916"/>
                  </a:cubicBezTo>
                  <a:cubicBezTo>
                    <a:pt x="2657" y="59916"/>
                    <a:pt x="1204" y="66933"/>
                    <a:pt x="1204" y="66933"/>
                  </a:cubicBezTo>
                  <a:cubicBezTo>
                    <a:pt x="170" y="70668"/>
                    <a:pt x="0" y="74469"/>
                    <a:pt x="472" y="78249"/>
                  </a:cubicBezTo>
                  <a:cubicBezTo>
                    <a:pt x="2716" y="96150"/>
                    <a:pt x="17018" y="105106"/>
                    <a:pt x="31329" y="105106"/>
                  </a:cubicBezTo>
                  <a:cubicBezTo>
                    <a:pt x="45614" y="105106"/>
                    <a:pt x="59909" y="96183"/>
                    <a:pt x="62231" y="78325"/>
                  </a:cubicBezTo>
                  <a:cubicBezTo>
                    <a:pt x="62727" y="74520"/>
                    <a:pt x="62566" y="70692"/>
                    <a:pt x="61526" y="66933"/>
                  </a:cubicBezTo>
                  <a:cubicBezTo>
                    <a:pt x="61526" y="66933"/>
                    <a:pt x="60070" y="59916"/>
                    <a:pt x="55912" y="59916"/>
                  </a:cubicBezTo>
                  <a:cubicBezTo>
                    <a:pt x="55892" y="59916"/>
                    <a:pt x="55872" y="59917"/>
                    <a:pt x="55853" y="59917"/>
                  </a:cubicBezTo>
                  <a:cubicBezTo>
                    <a:pt x="55846" y="59917"/>
                    <a:pt x="55839" y="59917"/>
                    <a:pt x="55832" y="59917"/>
                  </a:cubicBezTo>
                  <a:cubicBezTo>
                    <a:pt x="54689" y="59917"/>
                    <a:pt x="53770" y="58430"/>
                    <a:pt x="53869" y="56599"/>
                  </a:cubicBezTo>
                  <a:cubicBezTo>
                    <a:pt x="54232" y="49895"/>
                    <a:pt x="54534" y="36601"/>
                    <a:pt x="51619" y="31917"/>
                  </a:cubicBezTo>
                  <a:cubicBezTo>
                    <a:pt x="49627" y="28718"/>
                    <a:pt x="46161" y="27014"/>
                    <a:pt x="43904" y="27014"/>
                  </a:cubicBezTo>
                  <a:cubicBezTo>
                    <a:pt x="43780" y="27014"/>
                    <a:pt x="43659" y="27019"/>
                    <a:pt x="43542" y="27030"/>
                  </a:cubicBezTo>
                  <a:cubicBezTo>
                    <a:pt x="43505" y="27033"/>
                    <a:pt x="43470" y="27035"/>
                    <a:pt x="43434" y="27035"/>
                  </a:cubicBezTo>
                  <a:cubicBezTo>
                    <a:pt x="42459" y="27035"/>
                    <a:pt x="41648" y="25817"/>
                    <a:pt x="41555" y="24241"/>
                  </a:cubicBezTo>
                  <a:cubicBezTo>
                    <a:pt x="41119" y="16772"/>
                    <a:pt x="39480" y="2407"/>
                    <a:pt x="33317" y="366"/>
                  </a:cubicBezTo>
                  <a:cubicBezTo>
                    <a:pt x="32649" y="77"/>
                    <a:pt x="32066" y="0"/>
                    <a:pt x="31644" y="0"/>
                  </a:cubicBezTo>
                  <a:cubicBezTo>
                    <a:pt x="31540" y="0"/>
                    <a:pt x="31447" y="5"/>
                    <a:pt x="31363" y="12"/>
                  </a:cubicBezTo>
                  <a:cubicBezTo>
                    <a:pt x="31280" y="5"/>
                    <a:pt x="31186" y="0"/>
                    <a:pt x="31083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2876464" y="3265233"/>
              <a:ext cx="475943" cy="2300727"/>
            </a:xfrm>
            <a:custGeom>
              <a:avLst/>
              <a:gdLst/>
              <a:ahLst/>
              <a:cxnLst/>
              <a:rect l="l" t="t" r="r" b="b"/>
              <a:pathLst>
                <a:path w="22295" h="107775" extrusionOk="0">
                  <a:moveTo>
                    <a:pt x="11420" y="1"/>
                  </a:moveTo>
                  <a:cubicBezTo>
                    <a:pt x="10633" y="1"/>
                    <a:pt x="9998" y="639"/>
                    <a:pt x="9998" y="1425"/>
                  </a:cubicBezTo>
                  <a:lnTo>
                    <a:pt x="9998" y="44649"/>
                  </a:lnTo>
                  <a:lnTo>
                    <a:pt x="1966" y="35011"/>
                  </a:lnTo>
                  <a:cubicBezTo>
                    <a:pt x="1760" y="34764"/>
                    <a:pt x="1464" y="34636"/>
                    <a:pt x="1167" y="34636"/>
                  </a:cubicBezTo>
                  <a:cubicBezTo>
                    <a:pt x="933" y="34636"/>
                    <a:pt x="697" y="34715"/>
                    <a:pt x="503" y="34878"/>
                  </a:cubicBezTo>
                  <a:cubicBezTo>
                    <a:pt x="61" y="35244"/>
                    <a:pt x="1" y="35900"/>
                    <a:pt x="370" y="36342"/>
                  </a:cubicBezTo>
                  <a:lnTo>
                    <a:pt x="9998" y="47894"/>
                  </a:lnTo>
                  <a:lnTo>
                    <a:pt x="9998" y="106350"/>
                  </a:lnTo>
                  <a:cubicBezTo>
                    <a:pt x="9998" y="107136"/>
                    <a:pt x="10633" y="107774"/>
                    <a:pt x="11420" y="107774"/>
                  </a:cubicBezTo>
                  <a:cubicBezTo>
                    <a:pt x="12206" y="107774"/>
                    <a:pt x="12844" y="107136"/>
                    <a:pt x="12844" y="106350"/>
                  </a:cubicBezTo>
                  <a:lnTo>
                    <a:pt x="12844" y="34905"/>
                  </a:lnTo>
                  <a:lnTo>
                    <a:pt x="21944" y="24414"/>
                  </a:lnTo>
                  <a:cubicBezTo>
                    <a:pt x="22294" y="23997"/>
                    <a:pt x="22246" y="23377"/>
                    <a:pt x="21835" y="23020"/>
                  </a:cubicBezTo>
                  <a:cubicBezTo>
                    <a:pt x="21646" y="22857"/>
                    <a:pt x="21414" y="22776"/>
                    <a:pt x="21183" y="22776"/>
                  </a:cubicBezTo>
                  <a:cubicBezTo>
                    <a:pt x="20909" y="22776"/>
                    <a:pt x="20637" y="22889"/>
                    <a:pt x="20441" y="23108"/>
                  </a:cubicBezTo>
                  <a:lnTo>
                    <a:pt x="20441" y="23111"/>
                  </a:lnTo>
                  <a:lnTo>
                    <a:pt x="12844" y="31866"/>
                  </a:lnTo>
                  <a:lnTo>
                    <a:pt x="12844" y="19413"/>
                  </a:lnTo>
                  <a:lnTo>
                    <a:pt x="21944" y="8922"/>
                  </a:lnTo>
                  <a:cubicBezTo>
                    <a:pt x="22294" y="8505"/>
                    <a:pt x="22246" y="7885"/>
                    <a:pt x="21835" y="7528"/>
                  </a:cubicBezTo>
                  <a:cubicBezTo>
                    <a:pt x="21646" y="7364"/>
                    <a:pt x="21414" y="7284"/>
                    <a:pt x="21183" y="7284"/>
                  </a:cubicBezTo>
                  <a:cubicBezTo>
                    <a:pt x="20909" y="7284"/>
                    <a:pt x="20637" y="7396"/>
                    <a:pt x="20441" y="7615"/>
                  </a:cubicBezTo>
                  <a:lnTo>
                    <a:pt x="12844" y="16373"/>
                  </a:lnTo>
                  <a:lnTo>
                    <a:pt x="12844" y="1425"/>
                  </a:lnTo>
                  <a:cubicBezTo>
                    <a:pt x="12844" y="639"/>
                    <a:pt x="12206" y="1"/>
                    <a:pt x="1142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>
            <a:off x="7529964" y="3678778"/>
            <a:ext cx="1282408" cy="1701863"/>
            <a:chOff x="1231043" y="3326737"/>
            <a:chExt cx="1851853" cy="2457564"/>
          </a:xfrm>
        </p:grpSpPr>
        <p:sp>
          <p:nvSpPr>
            <p:cNvPr id="146" name="Google Shape;146;p15"/>
            <p:cNvSpPr/>
            <p:nvPr/>
          </p:nvSpPr>
          <p:spPr>
            <a:xfrm>
              <a:off x="1231043" y="3326737"/>
              <a:ext cx="1851853" cy="1904112"/>
            </a:xfrm>
            <a:custGeom>
              <a:avLst/>
              <a:gdLst/>
              <a:ahLst/>
              <a:cxnLst/>
              <a:rect l="l" t="t" r="r" b="b"/>
              <a:pathLst>
                <a:path w="86748" h="89196" extrusionOk="0">
                  <a:moveTo>
                    <a:pt x="43054" y="1"/>
                  </a:moveTo>
                  <a:cubicBezTo>
                    <a:pt x="42402" y="1"/>
                    <a:pt x="41751" y="88"/>
                    <a:pt x="41123" y="262"/>
                  </a:cubicBezTo>
                  <a:cubicBezTo>
                    <a:pt x="34016" y="1728"/>
                    <a:pt x="32123" y="12041"/>
                    <a:pt x="31621" y="17405"/>
                  </a:cubicBezTo>
                  <a:cubicBezTo>
                    <a:pt x="31513" y="18538"/>
                    <a:pt x="30574" y="19411"/>
                    <a:pt x="29452" y="19411"/>
                  </a:cubicBezTo>
                  <a:cubicBezTo>
                    <a:pt x="29411" y="19411"/>
                    <a:pt x="29370" y="19410"/>
                    <a:pt x="29329" y="19407"/>
                  </a:cubicBezTo>
                  <a:cubicBezTo>
                    <a:pt x="29192" y="19400"/>
                    <a:pt x="29051" y="19396"/>
                    <a:pt x="28905" y="19396"/>
                  </a:cubicBezTo>
                  <a:cubicBezTo>
                    <a:pt x="26301" y="19396"/>
                    <a:pt x="22308" y="20621"/>
                    <a:pt x="20011" y="22918"/>
                  </a:cubicBezTo>
                  <a:cubicBezTo>
                    <a:pt x="16648" y="26278"/>
                    <a:pt x="16996" y="35825"/>
                    <a:pt x="17414" y="40637"/>
                  </a:cubicBezTo>
                  <a:cubicBezTo>
                    <a:pt x="17531" y="41954"/>
                    <a:pt x="16467" y="43020"/>
                    <a:pt x="15150" y="43020"/>
                  </a:cubicBezTo>
                  <a:cubicBezTo>
                    <a:pt x="15142" y="43020"/>
                    <a:pt x="15135" y="43020"/>
                    <a:pt x="15127" y="43020"/>
                  </a:cubicBezTo>
                  <a:cubicBezTo>
                    <a:pt x="15104" y="43020"/>
                    <a:pt x="15081" y="43019"/>
                    <a:pt x="15059" y="43019"/>
                  </a:cubicBezTo>
                  <a:cubicBezTo>
                    <a:pt x="10264" y="43019"/>
                    <a:pt x="8583" y="48058"/>
                    <a:pt x="8583" y="48058"/>
                  </a:cubicBezTo>
                  <a:cubicBezTo>
                    <a:pt x="1" y="67367"/>
                    <a:pt x="37751" y="86679"/>
                    <a:pt x="42399" y="88968"/>
                  </a:cubicBezTo>
                  <a:cubicBezTo>
                    <a:pt x="42704" y="89116"/>
                    <a:pt x="43037" y="89195"/>
                    <a:pt x="43376" y="89195"/>
                  </a:cubicBezTo>
                  <a:cubicBezTo>
                    <a:pt x="43714" y="89195"/>
                    <a:pt x="44047" y="89116"/>
                    <a:pt x="44349" y="88968"/>
                  </a:cubicBezTo>
                  <a:cubicBezTo>
                    <a:pt x="48998" y="86679"/>
                    <a:pt x="86748" y="67367"/>
                    <a:pt x="78165" y="48058"/>
                  </a:cubicBezTo>
                  <a:cubicBezTo>
                    <a:pt x="78165" y="48058"/>
                    <a:pt x="76488" y="43019"/>
                    <a:pt x="71693" y="43019"/>
                  </a:cubicBezTo>
                  <a:cubicBezTo>
                    <a:pt x="71670" y="43019"/>
                    <a:pt x="71647" y="43020"/>
                    <a:pt x="71624" y="43020"/>
                  </a:cubicBezTo>
                  <a:cubicBezTo>
                    <a:pt x="71617" y="43020"/>
                    <a:pt x="71609" y="43020"/>
                    <a:pt x="71602" y="43020"/>
                  </a:cubicBezTo>
                  <a:cubicBezTo>
                    <a:pt x="70282" y="43020"/>
                    <a:pt x="69224" y="41954"/>
                    <a:pt x="69335" y="40637"/>
                  </a:cubicBezTo>
                  <a:cubicBezTo>
                    <a:pt x="69755" y="35825"/>
                    <a:pt x="70103" y="26278"/>
                    <a:pt x="66740" y="22918"/>
                  </a:cubicBezTo>
                  <a:cubicBezTo>
                    <a:pt x="64443" y="20621"/>
                    <a:pt x="60448" y="19396"/>
                    <a:pt x="57843" y="19396"/>
                  </a:cubicBezTo>
                  <a:cubicBezTo>
                    <a:pt x="57697" y="19396"/>
                    <a:pt x="57556" y="19400"/>
                    <a:pt x="57420" y="19407"/>
                  </a:cubicBezTo>
                  <a:cubicBezTo>
                    <a:pt x="57379" y="19410"/>
                    <a:pt x="57338" y="19411"/>
                    <a:pt x="57297" y="19411"/>
                  </a:cubicBezTo>
                  <a:cubicBezTo>
                    <a:pt x="56174" y="19411"/>
                    <a:pt x="55236" y="18535"/>
                    <a:pt x="55130" y="17405"/>
                  </a:cubicBezTo>
                  <a:cubicBezTo>
                    <a:pt x="54625" y="12041"/>
                    <a:pt x="52735" y="1728"/>
                    <a:pt x="45629" y="262"/>
                  </a:cubicBezTo>
                  <a:cubicBezTo>
                    <a:pt x="44997" y="88"/>
                    <a:pt x="44348" y="1"/>
                    <a:pt x="43697" y="1"/>
                  </a:cubicBezTo>
                  <a:cubicBezTo>
                    <a:pt x="43590" y="1"/>
                    <a:pt x="43483" y="3"/>
                    <a:pt x="43376" y="8"/>
                  </a:cubicBezTo>
                  <a:cubicBezTo>
                    <a:pt x="43269" y="3"/>
                    <a:pt x="43162" y="1"/>
                    <a:pt x="43054" y="1"/>
                  </a:cubicBez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899813" y="3980288"/>
              <a:ext cx="541266" cy="1804013"/>
            </a:xfrm>
            <a:custGeom>
              <a:avLst/>
              <a:gdLst/>
              <a:ahLst/>
              <a:cxnLst/>
              <a:rect l="l" t="t" r="r" b="b"/>
              <a:pathLst>
                <a:path w="25355" h="84507" extrusionOk="0">
                  <a:moveTo>
                    <a:pt x="12681" y="1"/>
                  </a:moveTo>
                  <a:cubicBezTo>
                    <a:pt x="12064" y="1"/>
                    <a:pt x="11565" y="500"/>
                    <a:pt x="11565" y="1117"/>
                  </a:cubicBezTo>
                  <a:lnTo>
                    <a:pt x="11565" y="34600"/>
                  </a:lnTo>
                  <a:lnTo>
                    <a:pt x="2111" y="23256"/>
                  </a:lnTo>
                  <a:cubicBezTo>
                    <a:pt x="1890" y="22990"/>
                    <a:pt x="1571" y="22854"/>
                    <a:pt x="1251" y="22854"/>
                  </a:cubicBezTo>
                  <a:cubicBezTo>
                    <a:pt x="999" y="22854"/>
                    <a:pt x="746" y="22938"/>
                    <a:pt x="539" y="23111"/>
                  </a:cubicBezTo>
                  <a:cubicBezTo>
                    <a:pt x="64" y="23507"/>
                    <a:pt x="1" y="24212"/>
                    <a:pt x="397" y="24687"/>
                  </a:cubicBezTo>
                  <a:lnTo>
                    <a:pt x="11565" y="38087"/>
                  </a:lnTo>
                  <a:lnTo>
                    <a:pt x="11565" y="83391"/>
                  </a:lnTo>
                  <a:cubicBezTo>
                    <a:pt x="11565" y="84008"/>
                    <a:pt x="12064" y="84507"/>
                    <a:pt x="12681" y="84507"/>
                  </a:cubicBezTo>
                  <a:cubicBezTo>
                    <a:pt x="13295" y="84507"/>
                    <a:pt x="13797" y="84008"/>
                    <a:pt x="13797" y="83391"/>
                  </a:cubicBezTo>
                  <a:lnTo>
                    <a:pt x="13797" y="28419"/>
                  </a:lnTo>
                  <a:lnTo>
                    <a:pt x="24950" y="15560"/>
                  </a:lnTo>
                  <a:cubicBezTo>
                    <a:pt x="25355" y="15094"/>
                    <a:pt x="25303" y="14390"/>
                    <a:pt x="24838" y="13984"/>
                  </a:cubicBezTo>
                  <a:cubicBezTo>
                    <a:pt x="24627" y="13801"/>
                    <a:pt x="24367" y="13711"/>
                    <a:pt x="24109" y="13711"/>
                  </a:cubicBezTo>
                  <a:cubicBezTo>
                    <a:pt x="23796" y="13711"/>
                    <a:pt x="23485" y="13843"/>
                    <a:pt x="23265" y="14099"/>
                  </a:cubicBezTo>
                  <a:lnTo>
                    <a:pt x="13797" y="25013"/>
                  </a:lnTo>
                  <a:lnTo>
                    <a:pt x="13797" y="1117"/>
                  </a:lnTo>
                  <a:cubicBezTo>
                    <a:pt x="13797" y="500"/>
                    <a:pt x="13298" y="1"/>
                    <a:pt x="1268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718;p34">
            <a:extLst>
              <a:ext uri="{FF2B5EF4-FFF2-40B4-BE49-F238E27FC236}">
                <a16:creationId xmlns:a16="http://schemas.microsoft.com/office/drawing/2014/main" id="{CAB87924-A3E5-1FF8-955F-29D803F703BF}"/>
              </a:ext>
            </a:extLst>
          </p:cNvPr>
          <p:cNvSpPr/>
          <p:nvPr/>
        </p:nvSpPr>
        <p:spPr>
          <a:xfrm>
            <a:off x="1272150" y="1769310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718;p34">
            <a:extLst>
              <a:ext uri="{FF2B5EF4-FFF2-40B4-BE49-F238E27FC236}">
                <a16:creationId xmlns:a16="http://schemas.microsoft.com/office/drawing/2014/main" id="{2753C703-03D1-FEF6-0701-5113B43ACDBF}"/>
              </a:ext>
            </a:extLst>
          </p:cNvPr>
          <p:cNvSpPr/>
          <p:nvPr/>
        </p:nvSpPr>
        <p:spPr>
          <a:xfrm>
            <a:off x="1272150" y="2517550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718;p34">
            <a:extLst>
              <a:ext uri="{FF2B5EF4-FFF2-40B4-BE49-F238E27FC236}">
                <a16:creationId xmlns:a16="http://schemas.microsoft.com/office/drawing/2014/main" id="{D3E9F2AE-84E5-039A-7F07-820FF8CD1913}"/>
              </a:ext>
            </a:extLst>
          </p:cNvPr>
          <p:cNvSpPr/>
          <p:nvPr/>
        </p:nvSpPr>
        <p:spPr>
          <a:xfrm>
            <a:off x="1272150" y="3484019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18;p34">
            <a:extLst>
              <a:ext uri="{FF2B5EF4-FFF2-40B4-BE49-F238E27FC236}">
                <a16:creationId xmlns:a16="http://schemas.microsoft.com/office/drawing/2014/main" id="{428A0703-1E3D-BF80-3ABF-007F815C30DF}"/>
              </a:ext>
            </a:extLst>
          </p:cNvPr>
          <p:cNvSpPr/>
          <p:nvPr/>
        </p:nvSpPr>
        <p:spPr>
          <a:xfrm>
            <a:off x="1272150" y="4204256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>
          <a:extLst>
            <a:ext uri="{FF2B5EF4-FFF2-40B4-BE49-F238E27FC236}">
              <a16:creationId xmlns:a16="http://schemas.microsoft.com/office/drawing/2014/main" id="{824C3569-FA7B-AF38-2F78-F13BAC657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56;p16">
            <a:extLst>
              <a:ext uri="{FF2B5EF4-FFF2-40B4-BE49-F238E27FC236}">
                <a16:creationId xmlns:a16="http://schemas.microsoft.com/office/drawing/2014/main" id="{B34E92FB-D107-5119-EA5D-300C3712849C}"/>
              </a:ext>
            </a:extLst>
          </p:cNvPr>
          <p:cNvSpPr/>
          <p:nvPr/>
        </p:nvSpPr>
        <p:spPr>
          <a:xfrm>
            <a:off x="4999304" y="1162567"/>
            <a:ext cx="444811" cy="424358"/>
          </a:xfrm>
          <a:prstGeom prst="ellipse">
            <a:avLst/>
          </a:prstGeom>
          <a:solidFill>
            <a:srgbClr val="9AD7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>
            <a:extLst>
              <a:ext uri="{FF2B5EF4-FFF2-40B4-BE49-F238E27FC236}">
                <a16:creationId xmlns:a16="http://schemas.microsoft.com/office/drawing/2014/main" id="{4ACC252D-D994-BDA2-29F1-99BD57563184}"/>
              </a:ext>
            </a:extLst>
          </p:cNvPr>
          <p:cNvSpPr txBox="1">
            <a:spLocks noGrp="1"/>
          </p:cNvSpPr>
          <p:nvPr>
            <p:ph type="ctrTitle" idx="15"/>
          </p:nvPr>
        </p:nvSpPr>
        <p:spPr>
          <a:xfrm>
            <a:off x="2852333" y="370471"/>
            <a:ext cx="3439333" cy="3462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600" dirty="0">
                <a:solidFill>
                  <a:srgbClr val="434343"/>
                </a:solidFill>
                <a:sym typeface="Arial"/>
              </a:rPr>
              <a:t>Requerimientos del Proyecto</a:t>
            </a:r>
          </a:p>
        </p:txBody>
      </p:sp>
      <p:sp>
        <p:nvSpPr>
          <p:cNvPr id="154" name="Google Shape;154;p16">
            <a:extLst>
              <a:ext uri="{FF2B5EF4-FFF2-40B4-BE49-F238E27FC236}">
                <a16:creationId xmlns:a16="http://schemas.microsoft.com/office/drawing/2014/main" id="{1223C411-682D-7CD5-DA30-5BB985DC983B}"/>
              </a:ext>
            </a:extLst>
          </p:cNvPr>
          <p:cNvSpPr/>
          <p:nvPr/>
        </p:nvSpPr>
        <p:spPr>
          <a:xfrm>
            <a:off x="246490" y="1258748"/>
            <a:ext cx="477179" cy="436318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6">
            <a:extLst>
              <a:ext uri="{FF2B5EF4-FFF2-40B4-BE49-F238E27FC236}">
                <a16:creationId xmlns:a16="http://schemas.microsoft.com/office/drawing/2014/main" id="{CF0F140F-B992-A309-F6B4-74135F9AB13F}"/>
              </a:ext>
            </a:extLst>
          </p:cNvPr>
          <p:cNvSpPr txBox="1">
            <a:spLocks noGrp="1"/>
          </p:cNvSpPr>
          <p:nvPr>
            <p:ph type="title" idx="18"/>
          </p:nvPr>
        </p:nvSpPr>
        <p:spPr>
          <a:xfrm>
            <a:off x="120687" y="1312000"/>
            <a:ext cx="728783" cy="3272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01</a:t>
            </a:r>
            <a:endParaRPr sz="2000" dirty="0"/>
          </a:p>
        </p:txBody>
      </p:sp>
      <p:sp>
        <p:nvSpPr>
          <p:cNvPr id="166" name="Google Shape;166;p16">
            <a:extLst>
              <a:ext uri="{FF2B5EF4-FFF2-40B4-BE49-F238E27FC236}">
                <a16:creationId xmlns:a16="http://schemas.microsoft.com/office/drawing/2014/main" id="{E62697CD-37A8-F752-A7C6-E949552C8A53}"/>
              </a:ext>
            </a:extLst>
          </p:cNvPr>
          <p:cNvSpPr txBox="1">
            <a:spLocks noGrp="1"/>
          </p:cNvSpPr>
          <p:nvPr>
            <p:ph type="ctrTitle" idx="16"/>
          </p:nvPr>
        </p:nvSpPr>
        <p:spPr>
          <a:xfrm>
            <a:off x="723669" y="1312000"/>
            <a:ext cx="2392800" cy="3830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Uso interno administrador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30927B8-92D6-D3CD-4077-13A140DBF455}"/>
              </a:ext>
            </a:extLst>
          </p:cNvPr>
          <p:cNvSpPr txBox="1"/>
          <p:nvPr/>
        </p:nvSpPr>
        <p:spPr>
          <a:xfrm>
            <a:off x="849470" y="1917699"/>
            <a:ext cx="34393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Gestión de inscripción de vecinos en la junta de vecinos, aprobación o rechazo  </a:t>
            </a:r>
          </a:p>
          <a:p>
            <a:pPr algn="just"/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Aprobación y emisión de certificados de residencia</a:t>
            </a:r>
          </a:p>
          <a:p>
            <a:pPr algn="just"/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Administración de espacios comunes y calendario   </a:t>
            </a:r>
          </a:p>
          <a:p>
            <a:pPr algn="just"/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Administración de las categorías para las emergencias</a:t>
            </a:r>
          </a:p>
          <a:p>
            <a:pPr algn="just"/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Recepción de reportes para aprobación  </a:t>
            </a:r>
          </a:p>
          <a:p>
            <a:pPr algn="just"/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Envío de notificaciones por WhatsApp de emergencias generadas en la aplicación  </a:t>
            </a:r>
          </a:p>
          <a:p>
            <a:pPr algn="just"/>
            <a:endParaRPr lang="es-CL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1718;p34">
            <a:extLst>
              <a:ext uri="{FF2B5EF4-FFF2-40B4-BE49-F238E27FC236}">
                <a16:creationId xmlns:a16="http://schemas.microsoft.com/office/drawing/2014/main" id="{94C7463A-364B-BF6F-E8F7-CB7D5A1ADF97}"/>
              </a:ext>
            </a:extLst>
          </p:cNvPr>
          <p:cNvSpPr/>
          <p:nvPr/>
        </p:nvSpPr>
        <p:spPr>
          <a:xfrm>
            <a:off x="723669" y="2065858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718;p34">
            <a:extLst>
              <a:ext uri="{FF2B5EF4-FFF2-40B4-BE49-F238E27FC236}">
                <a16:creationId xmlns:a16="http://schemas.microsoft.com/office/drawing/2014/main" id="{36A34A93-5FA4-9614-7348-CA3D9E58F447}"/>
              </a:ext>
            </a:extLst>
          </p:cNvPr>
          <p:cNvSpPr/>
          <p:nvPr/>
        </p:nvSpPr>
        <p:spPr>
          <a:xfrm>
            <a:off x="723669" y="2535495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18;p34">
            <a:extLst>
              <a:ext uri="{FF2B5EF4-FFF2-40B4-BE49-F238E27FC236}">
                <a16:creationId xmlns:a16="http://schemas.microsoft.com/office/drawing/2014/main" id="{22EB2EC9-C70F-FDA7-E102-94C995169994}"/>
              </a:ext>
            </a:extLst>
          </p:cNvPr>
          <p:cNvSpPr/>
          <p:nvPr/>
        </p:nvSpPr>
        <p:spPr>
          <a:xfrm>
            <a:off x="723669" y="2967556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718;p34">
            <a:extLst>
              <a:ext uri="{FF2B5EF4-FFF2-40B4-BE49-F238E27FC236}">
                <a16:creationId xmlns:a16="http://schemas.microsoft.com/office/drawing/2014/main" id="{3482BC18-7188-B2E2-3362-EDA1DD60A24A}"/>
              </a:ext>
            </a:extLst>
          </p:cNvPr>
          <p:cNvSpPr/>
          <p:nvPr/>
        </p:nvSpPr>
        <p:spPr>
          <a:xfrm>
            <a:off x="723669" y="3390663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718;p34">
            <a:extLst>
              <a:ext uri="{FF2B5EF4-FFF2-40B4-BE49-F238E27FC236}">
                <a16:creationId xmlns:a16="http://schemas.microsoft.com/office/drawing/2014/main" id="{89389749-7527-F525-D5FD-2B04D801ACAF}"/>
              </a:ext>
            </a:extLst>
          </p:cNvPr>
          <p:cNvSpPr/>
          <p:nvPr/>
        </p:nvSpPr>
        <p:spPr>
          <a:xfrm>
            <a:off x="723669" y="3813770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55;p16">
            <a:extLst>
              <a:ext uri="{FF2B5EF4-FFF2-40B4-BE49-F238E27FC236}">
                <a16:creationId xmlns:a16="http://schemas.microsoft.com/office/drawing/2014/main" id="{BC3771C9-4D48-2B72-7E1C-C8D0845BC73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701835" y="1224914"/>
            <a:ext cx="1039750" cy="3031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02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0" name="Google Shape;162;p16">
            <a:extLst>
              <a:ext uri="{FF2B5EF4-FFF2-40B4-BE49-F238E27FC236}">
                <a16:creationId xmlns:a16="http://schemas.microsoft.com/office/drawing/2014/main" id="{30BCB731-05B9-B6E9-4414-E65E41E693DF}"/>
              </a:ext>
            </a:extLst>
          </p:cNvPr>
          <p:cNvSpPr txBox="1">
            <a:spLocks noGrp="1"/>
          </p:cNvSpPr>
          <p:nvPr>
            <p:ph type="ctrTitle" idx="6"/>
          </p:nvPr>
        </p:nvSpPr>
        <p:spPr>
          <a:xfrm>
            <a:off x="5444115" y="1225307"/>
            <a:ext cx="2322300" cy="3332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Aplicación móvil usuarios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69B4E8D-41D8-922C-5910-FC6194AC466C}"/>
              </a:ext>
            </a:extLst>
          </p:cNvPr>
          <p:cNvSpPr txBox="1"/>
          <p:nvPr/>
        </p:nvSpPr>
        <p:spPr>
          <a:xfrm>
            <a:off x="5322306" y="1644249"/>
            <a:ext cx="36544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Inscripción de vecinos en la junta de vecinos con validación por carnet de identidad </a:t>
            </a:r>
          </a:p>
          <a:p>
            <a:pPr algn="just"/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Solicitud de certificados de residencia</a:t>
            </a:r>
          </a:p>
          <a:p>
            <a:pPr algn="just"/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Generar reservas de las áreas comunes</a:t>
            </a:r>
          </a:p>
          <a:p>
            <a:pPr algn="just"/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Generar emergencias y reportes por parte del usuario </a:t>
            </a:r>
          </a:p>
          <a:p>
            <a:pPr algn="just"/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Visualización de noticias asociadas a la unidad territorial</a:t>
            </a:r>
            <a:endParaRPr lang="es-CL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Google Shape;1718;p34">
            <a:extLst>
              <a:ext uri="{FF2B5EF4-FFF2-40B4-BE49-F238E27FC236}">
                <a16:creationId xmlns:a16="http://schemas.microsoft.com/office/drawing/2014/main" id="{53448206-EF38-04AB-35EF-63F9760963C6}"/>
              </a:ext>
            </a:extLst>
          </p:cNvPr>
          <p:cNvSpPr/>
          <p:nvPr/>
        </p:nvSpPr>
        <p:spPr>
          <a:xfrm>
            <a:off x="5110254" y="1772275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718;p34">
            <a:extLst>
              <a:ext uri="{FF2B5EF4-FFF2-40B4-BE49-F238E27FC236}">
                <a16:creationId xmlns:a16="http://schemas.microsoft.com/office/drawing/2014/main" id="{29511E46-84AC-2F3B-CEB0-96537EF2BC82}"/>
              </a:ext>
            </a:extLst>
          </p:cNvPr>
          <p:cNvSpPr/>
          <p:nvPr/>
        </p:nvSpPr>
        <p:spPr>
          <a:xfrm>
            <a:off x="5108267" y="2277002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718;p34">
            <a:extLst>
              <a:ext uri="{FF2B5EF4-FFF2-40B4-BE49-F238E27FC236}">
                <a16:creationId xmlns:a16="http://schemas.microsoft.com/office/drawing/2014/main" id="{B5E3EBC2-4854-B529-E5B8-BC6EF5A8CC41}"/>
              </a:ext>
            </a:extLst>
          </p:cNvPr>
          <p:cNvSpPr/>
          <p:nvPr/>
        </p:nvSpPr>
        <p:spPr>
          <a:xfrm>
            <a:off x="5108267" y="2673756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718;p34">
            <a:extLst>
              <a:ext uri="{FF2B5EF4-FFF2-40B4-BE49-F238E27FC236}">
                <a16:creationId xmlns:a16="http://schemas.microsoft.com/office/drawing/2014/main" id="{F62DAB42-4480-7E84-A299-F50FA4893412}"/>
              </a:ext>
            </a:extLst>
          </p:cNvPr>
          <p:cNvSpPr/>
          <p:nvPr/>
        </p:nvSpPr>
        <p:spPr>
          <a:xfrm>
            <a:off x="5111238" y="3027759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718;p34">
            <a:extLst>
              <a:ext uri="{FF2B5EF4-FFF2-40B4-BE49-F238E27FC236}">
                <a16:creationId xmlns:a16="http://schemas.microsoft.com/office/drawing/2014/main" id="{C1655506-947E-AD1B-6DEF-A9B383171C5D}"/>
              </a:ext>
            </a:extLst>
          </p:cNvPr>
          <p:cNvSpPr/>
          <p:nvPr/>
        </p:nvSpPr>
        <p:spPr>
          <a:xfrm>
            <a:off x="723669" y="4220920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718;p34">
            <a:extLst>
              <a:ext uri="{FF2B5EF4-FFF2-40B4-BE49-F238E27FC236}">
                <a16:creationId xmlns:a16="http://schemas.microsoft.com/office/drawing/2014/main" id="{39C6CD63-DAB8-1614-D388-3CAD8DE03CDA}"/>
              </a:ext>
            </a:extLst>
          </p:cNvPr>
          <p:cNvSpPr/>
          <p:nvPr/>
        </p:nvSpPr>
        <p:spPr>
          <a:xfrm>
            <a:off x="5108528" y="3381763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64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 idx="15"/>
          </p:nvPr>
        </p:nvSpPr>
        <p:spPr>
          <a:xfrm>
            <a:off x="2739502" y="266699"/>
            <a:ext cx="3953398" cy="712791"/>
          </a:xfrm>
        </p:spPr>
        <p:txBody>
          <a:bodyPr/>
          <a:lstStyle/>
          <a:p>
            <a:r>
              <a:rPr lang="es-CL" sz="1600" dirty="0">
                <a:solidFill>
                  <a:srgbClr val="434343"/>
                </a:solidFill>
              </a:rPr>
              <a:t>Alcance</a:t>
            </a:r>
            <a:r>
              <a:rPr lang="es-CL" dirty="0"/>
              <a:t> </a:t>
            </a:r>
            <a:r>
              <a:rPr lang="es-CL" sz="1600" dirty="0">
                <a:solidFill>
                  <a:srgbClr val="434343"/>
                </a:solidFill>
              </a:rPr>
              <a:t>del</a:t>
            </a:r>
            <a:r>
              <a:rPr lang="es-CL" dirty="0"/>
              <a:t> </a:t>
            </a:r>
            <a:r>
              <a:rPr lang="es-CL" sz="1600" dirty="0">
                <a:solidFill>
                  <a:srgbClr val="434343"/>
                </a:solidFill>
              </a:rPr>
              <a:t>Proyecto Página Web</a:t>
            </a:r>
            <a:br>
              <a:rPr lang="es-CL" sz="1600" dirty="0">
                <a:solidFill>
                  <a:srgbClr val="434343"/>
                </a:solidFill>
              </a:rPr>
            </a:br>
            <a:endParaRPr lang="es-CL" sz="1600" dirty="0">
              <a:solidFill>
                <a:srgbClr val="434343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2110176" y="1664681"/>
            <a:ext cx="52050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Página web para administradores no recibe alertas de pagos en línea</a:t>
            </a:r>
          </a:p>
          <a:p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 aprobación automática de certificados</a:t>
            </a:r>
          </a:p>
          <a:p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Permite generación de PDF y envío de certificado por </a:t>
            </a:r>
            <a:r>
              <a:rPr lang="es-C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WhatsApp</a:t>
            </a:r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se permite cambio de contraseña para cuenta de administrador</a:t>
            </a:r>
          </a:p>
          <a:p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Google Shape;1718;p34">
            <a:extLst>
              <a:ext uri="{FF2B5EF4-FFF2-40B4-BE49-F238E27FC236}">
                <a16:creationId xmlns:a16="http://schemas.microsoft.com/office/drawing/2014/main" id="{94C7463A-364B-BF6F-E8F7-CB7D5A1ADF97}"/>
              </a:ext>
            </a:extLst>
          </p:cNvPr>
          <p:cNvSpPr/>
          <p:nvPr/>
        </p:nvSpPr>
        <p:spPr>
          <a:xfrm>
            <a:off x="1914533" y="1751177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718;p34">
            <a:extLst>
              <a:ext uri="{FF2B5EF4-FFF2-40B4-BE49-F238E27FC236}">
                <a16:creationId xmlns:a16="http://schemas.microsoft.com/office/drawing/2014/main" id="{36A34A93-5FA4-9614-7348-CA3D9E58F447}"/>
              </a:ext>
            </a:extLst>
          </p:cNvPr>
          <p:cNvSpPr/>
          <p:nvPr/>
        </p:nvSpPr>
        <p:spPr>
          <a:xfrm>
            <a:off x="1909563" y="2183238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718;p34">
            <a:extLst>
              <a:ext uri="{FF2B5EF4-FFF2-40B4-BE49-F238E27FC236}">
                <a16:creationId xmlns:a16="http://schemas.microsoft.com/office/drawing/2014/main" id="{22EB2EC9-C70F-FDA7-E102-94C995169994}"/>
              </a:ext>
            </a:extLst>
          </p:cNvPr>
          <p:cNvSpPr/>
          <p:nvPr/>
        </p:nvSpPr>
        <p:spPr>
          <a:xfrm>
            <a:off x="1909563" y="2615299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718;p34">
            <a:extLst>
              <a:ext uri="{FF2B5EF4-FFF2-40B4-BE49-F238E27FC236}">
                <a16:creationId xmlns:a16="http://schemas.microsoft.com/office/drawing/2014/main" id="{3482BC18-7188-B2E2-3362-EDA1DD60A24A}"/>
              </a:ext>
            </a:extLst>
          </p:cNvPr>
          <p:cNvSpPr/>
          <p:nvPr/>
        </p:nvSpPr>
        <p:spPr>
          <a:xfrm>
            <a:off x="1909563" y="3038406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174;p16">
            <a:extLst>
              <a:ext uri="{FF2B5EF4-FFF2-40B4-BE49-F238E27FC236}">
                <a16:creationId xmlns:a16="http://schemas.microsoft.com/office/drawing/2014/main" id="{885C39A9-1582-C68E-D9EA-19DAD52C564B}"/>
              </a:ext>
            </a:extLst>
          </p:cNvPr>
          <p:cNvGrpSpPr/>
          <p:nvPr/>
        </p:nvGrpSpPr>
        <p:grpSpPr>
          <a:xfrm>
            <a:off x="8229646" y="3183594"/>
            <a:ext cx="1038447" cy="2176554"/>
            <a:chOff x="2106350" y="2477950"/>
            <a:chExt cx="872425" cy="1828576"/>
          </a:xfrm>
        </p:grpSpPr>
        <p:sp>
          <p:nvSpPr>
            <p:cNvPr id="28" name="Google Shape;175;p16">
              <a:extLst>
                <a:ext uri="{FF2B5EF4-FFF2-40B4-BE49-F238E27FC236}">
                  <a16:creationId xmlns:a16="http://schemas.microsoft.com/office/drawing/2014/main" id="{764599F2-5689-7E6D-623D-59D3FDE1F82C}"/>
                </a:ext>
              </a:extLst>
            </p:cNvPr>
            <p:cNvSpPr/>
            <p:nvPr/>
          </p:nvSpPr>
          <p:spPr>
            <a:xfrm>
              <a:off x="2106350" y="2477950"/>
              <a:ext cx="872425" cy="1131600"/>
            </a:xfrm>
            <a:custGeom>
              <a:avLst/>
              <a:gdLst/>
              <a:ahLst/>
              <a:cxnLst/>
              <a:rect l="l" t="t" r="r" b="b"/>
              <a:pathLst>
                <a:path w="34897" h="45264" extrusionOk="0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6;p16">
              <a:extLst>
                <a:ext uri="{FF2B5EF4-FFF2-40B4-BE49-F238E27FC236}">
                  <a16:creationId xmlns:a16="http://schemas.microsoft.com/office/drawing/2014/main" id="{B988974C-E9B5-B40D-C19B-50554203B765}"/>
                </a:ext>
              </a:extLst>
            </p:cNvPr>
            <p:cNvSpPr/>
            <p:nvPr/>
          </p:nvSpPr>
          <p:spPr>
            <a:xfrm>
              <a:off x="2366600" y="3007376"/>
              <a:ext cx="343900" cy="1299150"/>
            </a:xfrm>
            <a:custGeom>
              <a:avLst/>
              <a:gdLst/>
              <a:ahLst/>
              <a:cxnLst/>
              <a:rect l="l" t="t" r="r" b="b"/>
              <a:pathLst>
                <a:path w="13756" h="51966" extrusionOk="0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177;p16">
            <a:extLst>
              <a:ext uri="{FF2B5EF4-FFF2-40B4-BE49-F238E27FC236}">
                <a16:creationId xmlns:a16="http://schemas.microsoft.com/office/drawing/2014/main" id="{DB8F31EB-F7F7-7DEF-B085-F57ECF11FCB8}"/>
              </a:ext>
            </a:extLst>
          </p:cNvPr>
          <p:cNvGrpSpPr/>
          <p:nvPr/>
        </p:nvGrpSpPr>
        <p:grpSpPr>
          <a:xfrm>
            <a:off x="8084918" y="4138811"/>
            <a:ext cx="755602" cy="1299808"/>
            <a:chOff x="5609750" y="3138575"/>
            <a:chExt cx="634800" cy="1092000"/>
          </a:xfrm>
        </p:grpSpPr>
        <p:sp>
          <p:nvSpPr>
            <p:cNvPr id="31" name="Google Shape;178;p16">
              <a:extLst>
                <a:ext uri="{FF2B5EF4-FFF2-40B4-BE49-F238E27FC236}">
                  <a16:creationId xmlns:a16="http://schemas.microsoft.com/office/drawing/2014/main" id="{45A1433D-D3DD-3789-2FC5-57D27C8DE614}"/>
                </a:ext>
              </a:extLst>
            </p:cNvPr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9;p16">
              <a:extLst>
                <a:ext uri="{FF2B5EF4-FFF2-40B4-BE49-F238E27FC236}">
                  <a16:creationId xmlns:a16="http://schemas.microsoft.com/office/drawing/2014/main" id="{1596143F-AE3D-005E-17F5-A2FBF3C93042}"/>
                </a:ext>
              </a:extLst>
            </p:cNvPr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07587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>
          <a:extLst>
            <a:ext uri="{FF2B5EF4-FFF2-40B4-BE49-F238E27FC236}">
              <a16:creationId xmlns:a16="http://schemas.microsoft.com/office/drawing/2014/main" id="{5D922AED-BEA7-3FC9-39C1-44CA93FDC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>
            <a:extLst>
              <a:ext uri="{FF2B5EF4-FFF2-40B4-BE49-F238E27FC236}">
                <a16:creationId xmlns:a16="http://schemas.microsoft.com/office/drawing/2014/main" id="{4FF35707-8E2E-F8B4-4EE7-A983D3B005A8}"/>
              </a:ext>
            </a:extLst>
          </p:cNvPr>
          <p:cNvSpPr txBox="1">
            <a:spLocks noGrp="1"/>
          </p:cNvSpPr>
          <p:nvPr>
            <p:ph type="ctrTitle" idx="15"/>
          </p:nvPr>
        </p:nvSpPr>
        <p:spPr>
          <a:xfrm>
            <a:off x="2463800" y="305522"/>
            <a:ext cx="4702894" cy="6660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600" dirty="0">
                <a:solidFill>
                  <a:srgbClr val="434343"/>
                </a:solidFill>
              </a:rPr>
              <a:t>Alcance</a:t>
            </a:r>
            <a:r>
              <a:rPr lang="en" sz="1600" dirty="0">
                <a:solidFill>
                  <a:schemeClr val="tx1"/>
                </a:solidFill>
              </a:rPr>
              <a:t> </a:t>
            </a:r>
            <a:r>
              <a:rPr lang="en" sz="1600" dirty="0">
                <a:solidFill>
                  <a:srgbClr val="434343"/>
                </a:solidFill>
              </a:rPr>
              <a:t>del Proyecto </a:t>
            </a:r>
            <a:r>
              <a:rPr lang="es-CL" sz="1600" dirty="0">
                <a:solidFill>
                  <a:srgbClr val="434343"/>
                </a:solidFill>
              </a:rPr>
              <a:t>Aplicación Móvil</a:t>
            </a:r>
            <a:br>
              <a:rPr lang="es-CL" sz="1600" dirty="0">
                <a:solidFill>
                  <a:srgbClr val="434343"/>
                </a:solidFill>
              </a:rPr>
            </a:br>
            <a:endParaRPr lang="en" sz="1600" dirty="0">
              <a:solidFill>
                <a:srgbClr val="434343"/>
              </a:solidFill>
            </a:endParaRPr>
          </a:p>
        </p:txBody>
      </p:sp>
      <p:grpSp>
        <p:nvGrpSpPr>
          <p:cNvPr id="174" name="Google Shape;174;p16">
            <a:extLst>
              <a:ext uri="{FF2B5EF4-FFF2-40B4-BE49-F238E27FC236}">
                <a16:creationId xmlns:a16="http://schemas.microsoft.com/office/drawing/2014/main" id="{885C39A9-1582-C68E-D9EA-19DAD52C564B}"/>
              </a:ext>
            </a:extLst>
          </p:cNvPr>
          <p:cNvGrpSpPr/>
          <p:nvPr/>
        </p:nvGrpSpPr>
        <p:grpSpPr>
          <a:xfrm>
            <a:off x="8229646" y="3183594"/>
            <a:ext cx="1038447" cy="2176554"/>
            <a:chOff x="2106350" y="2477950"/>
            <a:chExt cx="872425" cy="1828576"/>
          </a:xfrm>
        </p:grpSpPr>
        <p:sp>
          <p:nvSpPr>
            <p:cNvPr id="175" name="Google Shape;175;p16">
              <a:extLst>
                <a:ext uri="{FF2B5EF4-FFF2-40B4-BE49-F238E27FC236}">
                  <a16:creationId xmlns:a16="http://schemas.microsoft.com/office/drawing/2014/main" id="{764599F2-5689-7E6D-623D-59D3FDE1F82C}"/>
                </a:ext>
              </a:extLst>
            </p:cNvPr>
            <p:cNvSpPr/>
            <p:nvPr/>
          </p:nvSpPr>
          <p:spPr>
            <a:xfrm>
              <a:off x="2106350" y="2477950"/>
              <a:ext cx="872425" cy="1131600"/>
            </a:xfrm>
            <a:custGeom>
              <a:avLst/>
              <a:gdLst/>
              <a:ahLst/>
              <a:cxnLst/>
              <a:rect l="l" t="t" r="r" b="b"/>
              <a:pathLst>
                <a:path w="34897" h="45264" extrusionOk="0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>
              <a:extLst>
                <a:ext uri="{FF2B5EF4-FFF2-40B4-BE49-F238E27FC236}">
                  <a16:creationId xmlns:a16="http://schemas.microsoft.com/office/drawing/2014/main" id="{B988974C-E9B5-B40D-C19B-50554203B765}"/>
                </a:ext>
              </a:extLst>
            </p:cNvPr>
            <p:cNvSpPr/>
            <p:nvPr/>
          </p:nvSpPr>
          <p:spPr>
            <a:xfrm>
              <a:off x="2366600" y="3007376"/>
              <a:ext cx="343900" cy="1299150"/>
            </a:xfrm>
            <a:custGeom>
              <a:avLst/>
              <a:gdLst/>
              <a:ahLst/>
              <a:cxnLst/>
              <a:rect l="l" t="t" r="r" b="b"/>
              <a:pathLst>
                <a:path w="13756" h="51966" extrusionOk="0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16">
            <a:extLst>
              <a:ext uri="{FF2B5EF4-FFF2-40B4-BE49-F238E27FC236}">
                <a16:creationId xmlns:a16="http://schemas.microsoft.com/office/drawing/2014/main" id="{DB8F31EB-F7F7-7DEF-B085-F57ECF11FCB8}"/>
              </a:ext>
            </a:extLst>
          </p:cNvPr>
          <p:cNvGrpSpPr/>
          <p:nvPr/>
        </p:nvGrpSpPr>
        <p:grpSpPr>
          <a:xfrm>
            <a:off x="8084918" y="4138811"/>
            <a:ext cx="755602" cy="1299808"/>
            <a:chOff x="5609750" y="3138575"/>
            <a:chExt cx="634800" cy="1092000"/>
          </a:xfrm>
        </p:grpSpPr>
        <p:sp>
          <p:nvSpPr>
            <p:cNvPr id="178" name="Google Shape;178;p16">
              <a:extLst>
                <a:ext uri="{FF2B5EF4-FFF2-40B4-BE49-F238E27FC236}">
                  <a16:creationId xmlns:a16="http://schemas.microsoft.com/office/drawing/2014/main" id="{45A1433D-D3DD-3789-2FC5-57D27C8DE614}"/>
                </a:ext>
              </a:extLst>
            </p:cNvPr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>
              <a:extLst>
                <a:ext uri="{FF2B5EF4-FFF2-40B4-BE49-F238E27FC236}">
                  <a16:creationId xmlns:a16="http://schemas.microsoft.com/office/drawing/2014/main" id="{1596143F-AE3D-005E-17F5-A2FBF3C93042}"/>
                </a:ext>
              </a:extLst>
            </p:cNvPr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2009208" y="1543189"/>
            <a:ext cx="64650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Solo disponible en Android dentro de la marcha blanca</a:t>
            </a:r>
          </a:p>
          <a:p>
            <a:pPr algn="just"/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Validación de identidad del usuario automática</a:t>
            </a:r>
          </a:p>
          <a:p>
            <a:pPr algn="just"/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Solo disponible 1 junta de vecinos</a:t>
            </a:r>
          </a:p>
          <a:p>
            <a:pPr algn="just"/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está vinculada a pagos en línea para certificados</a:t>
            </a:r>
          </a:p>
          <a:p>
            <a:pPr algn="just"/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Integración con la plataforma de Google </a:t>
            </a:r>
            <a:r>
              <a:rPr lang="es-C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Maps</a:t>
            </a:r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incluye personalización de perfil del usuario</a:t>
            </a:r>
          </a:p>
          <a:p>
            <a:pPr algn="just"/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1718;p34">
            <a:extLst>
              <a:ext uri="{FF2B5EF4-FFF2-40B4-BE49-F238E27FC236}">
                <a16:creationId xmlns:a16="http://schemas.microsoft.com/office/drawing/2014/main" id="{94C7463A-364B-BF6F-E8F7-CB7D5A1ADF97}"/>
              </a:ext>
            </a:extLst>
          </p:cNvPr>
          <p:cNvSpPr/>
          <p:nvPr/>
        </p:nvSpPr>
        <p:spPr>
          <a:xfrm>
            <a:off x="1811571" y="1647561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718;p34">
            <a:extLst>
              <a:ext uri="{FF2B5EF4-FFF2-40B4-BE49-F238E27FC236}">
                <a16:creationId xmlns:a16="http://schemas.microsoft.com/office/drawing/2014/main" id="{36A34A93-5FA4-9614-7348-CA3D9E58F447}"/>
              </a:ext>
            </a:extLst>
          </p:cNvPr>
          <p:cNvSpPr/>
          <p:nvPr/>
        </p:nvSpPr>
        <p:spPr>
          <a:xfrm>
            <a:off x="1811571" y="2117198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718;p34">
            <a:extLst>
              <a:ext uri="{FF2B5EF4-FFF2-40B4-BE49-F238E27FC236}">
                <a16:creationId xmlns:a16="http://schemas.microsoft.com/office/drawing/2014/main" id="{22EB2EC9-C70F-FDA7-E102-94C995169994}"/>
              </a:ext>
            </a:extLst>
          </p:cNvPr>
          <p:cNvSpPr/>
          <p:nvPr/>
        </p:nvSpPr>
        <p:spPr>
          <a:xfrm>
            <a:off x="1811571" y="2549259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718;p34">
            <a:extLst>
              <a:ext uri="{FF2B5EF4-FFF2-40B4-BE49-F238E27FC236}">
                <a16:creationId xmlns:a16="http://schemas.microsoft.com/office/drawing/2014/main" id="{3482BC18-7188-B2E2-3362-EDA1DD60A24A}"/>
              </a:ext>
            </a:extLst>
          </p:cNvPr>
          <p:cNvSpPr/>
          <p:nvPr/>
        </p:nvSpPr>
        <p:spPr>
          <a:xfrm>
            <a:off x="1811571" y="2972366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18;p34">
            <a:extLst>
              <a:ext uri="{FF2B5EF4-FFF2-40B4-BE49-F238E27FC236}">
                <a16:creationId xmlns:a16="http://schemas.microsoft.com/office/drawing/2014/main" id="{89389749-7527-F525-D5FD-2B04D801ACAF}"/>
              </a:ext>
            </a:extLst>
          </p:cNvPr>
          <p:cNvSpPr/>
          <p:nvPr/>
        </p:nvSpPr>
        <p:spPr>
          <a:xfrm>
            <a:off x="1811571" y="3395473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718;p34">
            <a:extLst>
              <a:ext uri="{FF2B5EF4-FFF2-40B4-BE49-F238E27FC236}">
                <a16:creationId xmlns:a16="http://schemas.microsoft.com/office/drawing/2014/main" id="{89389749-7527-F525-D5FD-2B04D801ACAF}"/>
              </a:ext>
            </a:extLst>
          </p:cNvPr>
          <p:cNvSpPr/>
          <p:nvPr/>
        </p:nvSpPr>
        <p:spPr>
          <a:xfrm>
            <a:off x="1811571" y="3802145"/>
            <a:ext cx="85500" cy="8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9402498"/>
      </p:ext>
    </p:extLst>
  </p:cSld>
  <p:clrMapOvr>
    <a:masterClrMapping/>
  </p:clrMapOvr>
</p:sld>
</file>

<file path=ppt/theme/theme1.xml><?xml version="1.0" encoding="utf-8"?>
<a:theme xmlns:a="http://schemas.openxmlformats.org/drawingml/2006/main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583</Words>
  <Application>Microsoft Office PowerPoint</Application>
  <PresentationFormat>Presentación en pantalla (16:9)</PresentationFormat>
  <Paragraphs>149</Paragraphs>
  <Slides>17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7" baseType="lpstr">
      <vt:lpstr>Calibri</vt:lpstr>
      <vt:lpstr>Fira Sans Extra Condensed Medium</vt:lpstr>
      <vt:lpstr>Arial</vt:lpstr>
      <vt:lpstr>Barlow Light</vt:lpstr>
      <vt:lpstr>Montserrat Light</vt:lpstr>
      <vt:lpstr>Oswald</vt:lpstr>
      <vt:lpstr>Montserrat SemiBold</vt:lpstr>
      <vt:lpstr>EB Garamond</vt:lpstr>
      <vt:lpstr>Montserrat ExtraBold</vt:lpstr>
      <vt:lpstr>Real Estate Marketing Plan </vt:lpstr>
      <vt:lpstr>Barrio Activo</vt:lpstr>
      <vt:lpstr>Integrantes BarrioActivo SPA </vt:lpstr>
      <vt:lpstr>Contexto del problema</vt:lpstr>
      <vt:lpstr>Propuesta de Solución</vt:lpstr>
      <vt:lpstr>Objetivo General</vt:lpstr>
      <vt:lpstr>Presentación de PowerPoint</vt:lpstr>
      <vt:lpstr>Requerimientos del Proyecto</vt:lpstr>
      <vt:lpstr>Alcance del Proyecto Página Web </vt:lpstr>
      <vt:lpstr>Alcance del Proyecto Aplicación Móvil </vt:lpstr>
      <vt:lpstr>Metodología Tradicional</vt:lpstr>
      <vt:lpstr>Presentación de PowerPoint</vt:lpstr>
      <vt:lpstr>Presentación de PowerPoint</vt:lpstr>
      <vt:lpstr>Presentación de PowerPoint</vt:lpstr>
      <vt:lpstr>TECNOLOGÍAS</vt:lpstr>
      <vt:lpstr>Mejoras a Futuro</vt:lpstr>
      <vt:lpstr>Demostración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Barrio Activo</dc:title>
  <dc:creator>Aniuska</dc:creator>
  <cp:lastModifiedBy>CAMILA CARLA Garmendia Fabres</cp:lastModifiedBy>
  <cp:revision>111</cp:revision>
  <dcterms:modified xsi:type="dcterms:W3CDTF">2024-12-05T00:25:46Z</dcterms:modified>
</cp:coreProperties>
</file>