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89"/>
  </p:normalViewPr>
  <p:slideViewPr>
    <p:cSldViewPr snapToGrid="0">
      <p:cViewPr varScale="1">
        <p:scale>
          <a:sx n="147" d="100"/>
          <a:sy n="147" d="100"/>
        </p:scale>
        <p:origin x="10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54E8F-A1E2-46E4-A330-1C182329E83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BFDBCE0-1837-47CF-B7C3-CC6FA1F66890}">
      <dgm:prSet/>
      <dgm:spPr/>
      <dgm:t>
        <a:bodyPr/>
        <a:lstStyle/>
        <a:p>
          <a:r>
            <a:rPr lang="en-IN" b="0" i="0"/>
            <a:t>The OpenAPI Specification (OAS) defines a standard, language-agnostic interface to RESTful APIs, allowing both humans and computers to discover and understand the service’s capabilities without access to source code, documentation, or through network traffic inspection.</a:t>
          </a:r>
          <a:endParaRPr lang="en-US"/>
        </a:p>
      </dgm:t>
    </dgm:pt>
    <dgm:pt modelId="{5B344383-DCD4-4A40-8D0A-29B90FCFCABA}" type="parTrans" cxnId="{A2A58FDE-A11C-4A15-9977-E66D45346E90}">
      <dgm:prSet/>
      <dgm:spPr/>
      <dgm:t>
        <a:bodyPr/>
        <a:lstStyle/>
        <a:p>
          <a:endParaRPr lang="en-US"/>
        </a:p>
      </dgm:t>
    </dgm:pt>
    <dgm:pt modelId="{8F330905-1FFA-4C90-A38C-AC8148257B96}" type="sibTrans" cxnId="{A2A58FDE-A11C-4A15-9977-E66D45346E90}">
      <dgm:prSet/>
      <dgm:spPr/>
      <dgm:t>
        <a:bodyPr/>
        <a:lstStyle/>
        <a:p>
          <a:endParaRPr lang="en-US"/>
        </a:p>
      </dgm:t>
    </dgm:pt>
    <dgm:pt modelId="{E6B869B2-4EFF-4A02-9EFB-CA916FE62022}">
      <dgm:prSet/>
      <dgm:spPr/>
      <dgm:t>
        <a:bodyPr/>
        <a:lstStyle/>
        <a:p>
          <a:r>
            <a:rPr lang="en-IN" b="0" i="0"/>
            <a:t>When properly defined, a consumer can understand and interact with the remote service with minimal implementation logic.</a:t>
          </a:r>
          <a:endParaRPr lang="en-US"/>
        </a:p>
      </dgm:t>
    </dgm:pt>
    <dgm:pt modelId="{55133ACF-8B21-4101-9404-1407252CE16C}" type="parTrans" cxnId="{A9FD1D17-9AE2-4962-9BC9-A070CF375343}">
      <dgm:prSet/>
      <dgm:spPr/>
      <dgm:t>
        <a:bodyPr/>
        <a:lstStyle/>
        <a:p>
          <a:endParaRPr lang="en-US"/>
        </a:p>
      </dgm:t>
    </dgm:pt>
    <dgm:pt modelId="{BB88F288-FBC2-463C-AACE-C21D53A47B42}" type="sibTrans" cxnId="{A9FD1D17-9AE2-4962-9BC9-A070CF375343}">
      <dgm:prSet/>
      <dgm:spPr/>
      <dgm:t>
        <a:bodyPr/>
        <a:lstStyle/>
        <a:p>
          <a:endParaRPr lang="en-US"/>
        </a:p>
      </dgm:t>
    </dgm:pt>
    <dgm:pt modelId="{9BA4FAAA-CCE9-44D6-98C4-93F3890D2482}">
      <dgm:prSet/>
      <dgm:spPr/>
      <dgm:t>
        <a:bodyPr/>
        <a:lstStyle/>
        <a:p>
          <a:r>
            <a:rPr lang="en-IN" b="0" i="0"/>
            <a:t>An OpenAPI definition can then be used by documentation generation tools to display the API, code generation tools to generate servers and clients in various programming languages, testing tools, and many other use cases.</a:t>
          </a:r>
          <a:endParaRPr lang="en-US"/>
        </a:p>
      </dgm:t>
    </dgm:pt>
    <dgm:pt modelId="{BEBC1875-363F-4E11-A860-0BB43E0CD2A7}" type="parTrans" cxnId="{0A5BED18-1C1A-4D79-817C-9472191DF5FD}">
      <dgm:prSet/>
      <dgm:spPr/>
      <dgm:t>
        <a:bodyPr/>
        <a:lstStyle/>
        <a:p>
          <a:endParaRPr lang="en-US"/>
        </a:p>
      </dgm:t>
    </dgm:pt>
    <dgm:pt modelId="{01935EAD-773B-419A-B989-520EEE3514A6}" type="sibTrans" cxnId="{0A5BED18-1C1A-4D79-817C-9472191DF5FD}">
      <dgm:prSet/>
      <dgm:spPr/>
      <dgm:t>
        <a:bodyPr/>
        <a:lstStyle/>
        <a:p>
          <a:endParaRPr lang="en-US"/>
        </a:p>
      </dgm:t>
    </dgm:pt>
    <dgm:pt modelId="{5E8FF9D7-ADB3-0249-B428-B8CFA8FB81A5}" type="pres">
      <dgm:prSet presAssocID="{97354E8F-A1E2-46E4-A330-1C182329E83D}" presName="hierChild1" presStyleCnt="0">
        <dgm:presLayoutVars>
          <dgm:chPref val="1"/>
          <dgm:dir/>
          <dgm:animOne val="branch"/>
          <dgm:animLvl val="lvl"/>
          <dgm:resizeHandles/>
        </dgm:presLayoutVars>
      </dgm:prSet>
      <dgm:spPr/>
    </dgm:pt>
    <dgm:pt modelId="{C9A82481-31E7-F94F-AAEF-B58A9ACCE4C4}" type="pres">
      <dgm:prSet presAssocID="{BBFDBCE0-1837-47CF-B7C3-CC6FA1F66890}" presName="hierRoot1" presStyleCnt="0"/>
      <dgm:spPr/>
    </dgm:pt>
    <dgm:pt modelId="{3D53C243-E706-004D-89A7-4A364E21516F}" type="pres">
      <dgm:prSet presAssocID="{BBFDBCE0-1837-47CF-B7C3-CC6FA1F66890}" presName="composite" presStyleCnt="0"/>
      <dgm:spPr/>
    </dgm:pt>
    <dgm:pt modelId="{F8157A9F-211B-DB49-A733-5F8F4A109CEA}" type="pres">
      <dgm:prSet presAssocID="{BBFDBCE0-1837-47CF-B7C3-CC6FA1F66890}" presName="background" presStyleLbl="node0" presStyleIdx="0" presStyleCnt="3"/>
      <dgm:spPr/>
    </dgm:pt>
    <dgm:pt modelId="{80DD3B8D-E5ED-ED42-B3F3-738939A10A90}" type="pres">
      <dgm:prSet presAssocID="{BBFDBCE0-1837-47CF-B7C3-CC6FA1F66890}" presName="text" presStyleLbl="fgAcc0" presStyleIdx="0" presStyleCnt="3">
        <dgm:presLayoutVars>
          <dgm:chPref val="3"/>
        </dgm:presLayoutVars>
      </dgm:prSet>
      <dgm:spPr/>
    </dgm:pt>
    <dgm:pt modelId="{42D4939C-2EBC-0741-966B-4FCB7466961D}" type="pres">
      <dgm:prSet presAssocID="{BBFDBCE0-1837-47CF-B7C3-CC6FA1F66890}" presName="hierChild2" presStyleCnt="0"/>
      <dgm:spPr/>
    </dgm:pt>
    <dgm:pt modelId="{AD6A3DD6-0D25-3D49-8F7E-DFED59BE7210}" type="pres">
      <dgm:prSet presAssocID="{E6B869B2-4EFF-4A02-9EFB-CA916FE62022}" presName="hierRoot1" presStyleCnt="0"/>
      <dgm:spPr/>
    </dgm:pt>
    <dgm:pt modelId="{EEBC37ED-FE16-834E-85A8-6EF95DBEA748}" type="pres">
      <dgm:prSet presAssocID="{E6B869B2-4EFF-4A02-9EFB-CA916FE62022}" presName="composite" presStyleCnt="0"/>
      <dgm:spPr/>
    </dgm:pt>
    <dgm:pt modelId="{541BD9B7-1056-FD4B-9443-97A8154526BA}" type="pres">
      <dgm:prSet presAssocID="{E6B869B2-4EFF-4A02-9EFB-CA916FE62022}" presName="background" presStyleLbl="node0" presStyleIdx="1" presStyleCnt="3"/>
      <dgm:spPr/>
    </dgm:pt>
    <dgm:pt modelId="{1E970D80-8D8D-8F4D-99F4-04479A0672E5}" type="pres">
      <dgm:prSet presAssocID="{E6B869B2-4EFF-4A02-9EFB-CA916FE62022}" presName="text" presStyleLbl="fgAcc0" presStyleIdx="1" presStyleCnt="3">
        <dgm:presLayoutVars>
          <dgm:chPref val="3"/>
        </dgm:presLayoutVars>
      </dgm:prSet>
      <dgm:spPr/>
    </dgm:pt>
    <dgm:pt modelId="{30725D5F-A281-EE40-80D5-EF98E14C60F3}" type="pres">
      <dgm:prSet presAssocID="{E6B869B2-4EFF-4A02-9EFB-CA916FE62022}" presName="hierChild2" presStyleCnt="0"/>
      <dgm:spPr/>
    </dgm:pt>
    <dgm:pt modelId="{963E7854-5A02-6848-9100-E95825F81BA4}" type="pres">
      <dgm:prSet presAssocID="{9BA4FAAA-CCE9-44D6-98C4-93F3890D2482}" presName="hierRoot1" presStyleCnt="0"/>
      <dgm:spPr/>
    </dgm:pt>
    <dgm:pt modelId="{95D4E589-43F7-EC42-BF21-AF60C701A305}" type="pres">
      <dgm:prSet presAssocID="{9BA4FAAA-CCE9-44D6-98C4-93F3890D2482}" presName="composite" presStyleCnt="0"/>
      <dgm:spPr/>
    </dgm:pt>
    <dgm:pt modelId="{0F6005B9-089D-B143-BBF7-0C4CD883FEC5}" type="pres">
      <dgm:prSet presAssocID="{9BA4FAAA-CCE9-44D6-98C4-93F3890D2482}" presName="background" presStyleLbl="node0" presStyleIdx="2" presStyleCnt="3"/>
      <dgm:spPr/>
    </dgm:pt>
    <dgm:pt modelId="{77452D6E-9581-0246-A54D-28BFC3A90E2A}" type="pres">
      <dgm:prSet presAssocID="{9BA4FAAA-CCE9-44D6-98C4-93F3890D2482}" presName="text" presStyleLbl="fgAcc0" presStyleIdx="2" presStyleCnt="3">
        <dgm:presLayoutVars>
          <dgm:chPref val="3"/>
        </dgm:presLayoutVars>
      </dgm:prSet>
      <dgm:spPr/>
    </dgm:pt>
    <dgm:pt modelId="{A26F002B-EEDF-744E-844B-2CF83D4834E6}" type="pres">
      <dgm:prSet presAssocID="{9BA4FAAA-CCE9-44D6-98C4-93F3890D2482}" presName="hierChild2" presStyleCnt="0"/>
      <dgm:spPr/>
    </dgm:pt>
  </dgm:ptLst>
  <dgm:cxnLst>
    <dgm:cxn modelId="{EAF5FF0D-1476-6647-9CC8-8E1B3C07C893}" type="presOf" srcId="{9BA4FAAA-CCE9-44D6-98C4-93F3890D2482}" destId="{77452D6E-9581-0246-A54D-28BFC3A90E2A}" srcOrd="0" destOrd="0" presId="urn:microsoft.com/office/officeart/2005/8/layout/hierarchy1"/>
    <dgm:cxn modelId="{A9FD1D17-9AE2-4962-9BC9-A070CF375343}" srcId="{97354E8F-A1E2-46E4-A330-1C182329E83D}" destId="{E6B869B2-4EFF-4A02-9EFB-CA916FE62022}" srcOrd="1" destOrd="0" parTransId="{55133ACF-8B21-4101-9404-1407252CE16C}" sibTransId="{BB88F288-FBC2-463C-AACE-C21D53A47B42}"/>
    <dgm:cxn modelId="{0A5BED18-1C1A-4D79-817C-9472191DF5FD}" srcId="{97354E8F-A1E2-46E4-A330-1C182329E83D}" destId="{9BA4FAAA-CCE9-44D6-98C4-93F3890D2482}" srcOrd="2" destOrd="0" parTransId="{BEBC1875-363F-4E11-A860-0BB43E0CD2A7}" sibTransId="{01935EAD-773B-419A-B989-520EEE3514A6}"/>
    <dgm:cxn modelId="{85B8B236-DB42-DE4C-B97D-2D258AE57098}" type="presOf" srcId="{E6B869B2-4EFF-4A02-9EFB-CA916FE62022}" destId="{1E970D80-8D8D-8F4D-99F4-04479A0672E5}" srcOrd="0" destOrd="0" presId="urn:microsoft.com/office/officeart/2005/8/layout/hierarchy1"/>
    <dgm:cxn modelId="{C0153158-0CA5-7249-82EF-D4AE3C5A7807}" type="presOf" srcId="{BBFDBCE0-1837-47CF-B7C3-CC6FA1F66890}" destId="{80DD3B8D-E5ED-ED42-B3F3-738939A10A90}" srcOrd="0" destOrd="0" presId="urn:microsoft.com/office/officeart/2005/8/layout/hierarchy1"/>
    <dgm:cxn modelId="{A2A58FDE-A11C-4A15-9977-E66D45346E90}" srcId="{97354E8F-A1E2-46E4-A330-1C182329E83D}" destId="{BBFDBCE0-1837-47CF-B7C3-CC6FA1F66890}" srcOrd="0" destOrd="0" parTransId="{5B344383-DCD4-4A40-8D0A-29B90FCFCABA}" sibTransId="{8F330905-1FFA-4C90-A38C-AC8148257B96}"/>
    <dgm:cxn modelId="{2ADB7BF9-8433-8F4A-971E-80276A2B0D9E}" type="presOf" srcId="{97354E8F-A1E2-46E4-A330-1C182329E83D}" destId="{5E8FF9D7-ADB3-0249-B428-B8CFA8FB81A5}" srcOrd="0" destOrd="0" presId="urn:microsoft.com/office/officeart/2005/8/layout/hierarchy1"/>
    <dgm:cxn modelId="{7B6C18C4-72C5-D545-A056-FAD285243FB1}" type="presParOf" srcId="{5E8FF9D7-ADB3-0249-B428-B8CFA8FB81A5}" destId="{C9A82481-31E7-F94F-AAEF-B58A9ACCE4C4}" srcOrd="0" destOrd="0" presId="urn:microsoft.com/office/officeart/2005/8/layout/hierarchy1"/>
    <dgm:cxn modelId="{5698634B-EC70-ED4A-A5DD-759A5D5B3AC9}" type="presParOf" srcId="{C9A82481-31E7-F94F-AAEF-B58A9ACCE4C4}" destId="{3D53C243-E706-004D-89A7-4A364E21516F}" srcOrd="0" destOrd="0" presId="urn:microsoft.com/office/officeart/2005/8/layout/hierarchy1"/>
    <dgm:cxn modelId="{83FAA4B1-07A7-854A-B3FE-A405D513C07B}" type="presParOf" srcId="{3D53C243-E706-004D-89A7-4A364E21516F}" destId="{F8157A9F-211B-DB49-A733-5F8F4A109CEA}" srcOrd="0" destOrd="0" presId="urn:microsoft.com/office/officeart/2005/8/layout/hierarchy1"/>
    <dgm:cxn modelId="{4F8C418D-80BF-2547-BDC5-47191D8DF632}" type="presParOf" srcId="{3D53C243-E706-004D-89A7-4A364E21516F}" destId="{80DD3B8D-E5ED-ED42-B3F3-738939A10A90}" srcOrd="1" destOrd="0" presId="urn:microsoft.com/office/officeart/2005/8/layout/hierarchy1"/>
    <dgm:cxn modelId="{42F9A178-F899-7742-8BF7-7E088F2F35AB}" type="presParOf" srcId="{C9A82481-31E7-F94F-AAEF-B58A9ACCE4C4}" destId="{42D4939C-2EBC-0741-966B-4FCB7466961D}" srcOrd="1" destOrd="0" presId="urn:microsoft.com/office/officeart/2005/8/layout/hierarchy1"/>
    <dgm:cxn modelId="{E4BA9F40-0183-974D-BEA1-22710FEDB082}" type="presParOf" srcId="{5E8FF9D7-ADB3-0249-B428-B8CFA8FB81A5}" destId="{AD6A3DD6-0D25-3D49-8F7E-DFED59BE7210}" srcOrd="1" destOrd="0" presId="urn:microsoft.com/office/officeart/2005/8/layout/hierarchy1"/>
    <dgm:cxn modelId="{0B7E2CAB-2126-C64B-B626-AB35DBB664A4}" type="presParOf" srcId="{AD6A3DD6-0D25-3D49-8F7E-DFED59BE7210}" destId="{EEBC37ED-FE16-834E-85A8-6EF95DBEA748}" srcOrd="0" destOrd="0" presId="urn:microsoft.com/office/officeart/2005/8/layout/hierarchy1"/>
    <dgm:cxn modelId="{B2C63739-06FE-3A48-A3CB-1F463A0B2FB2}" type="presParOf" srcId="{EEBC37ED-FE16-834E-85A8-6EF95DBEA748}" destId="{541BD9B7-1056-FD4B-9443-97A8154526BA}" srcOrd="0" destOrd="0" presId="urn:microsoft.com/office/officeart/2005/8/layout/hierarchy1"/>
    <dgm:cxn modelId="{C901201E-82DD-FA41-A90C-1934E08EA719}" type="presParOf" srcId="{EEBC37ED-FE16-834E-85A8-6EF95DBEA748}" destId="{1E970D80-8D8D-8F4D-99F4-04479A0672E5}" srcOrd="1" destOrd="0" presId="urn:microsoft.com/office/officeart/2005/8/layout/hierarchy1"/>
    <dgm:cxn modelId="{D16F0E37-AA38-2A49-BF73-86C637DBCE74}" type="presParOf" srcId="{AD6A3DD6-0D25-3D49-8F7E-DFED59BE7210}" destId="{30725D5F-A281-EE40-80D5-EF98E14C60F3}" srcOrd="1" destOrd="0" presId="urn:microsoft.com/office/officeart/2005/8/layout/hierarchy1"/>
    <dgm:cxn modelId="{1C60A80A-CF06-EE42-8E35-8E7459611DFF}" type="presParOf" srcId="{5E8FF9D7-ADB3-0249-B428-B8CFA8FB81A5}" destId="{963E7854-5A02-6848-9100-E95825F81BA4}" srcOrd="2" destOrd="0" presId="urn:microsoft.com/office/officeart/2005/8/layout/hierarchy1"/>
    <dgm:cxn modelId="{A5A105F0-0DBB-F54E-8011-53D2D76C972A}" type="presParOf" srcId="{963E7854-5A02-6848-9100-E95825F81BA4}" destId="{95D4E589-43F7-EC42-BF21-AF60C701A305}" srcOrd="0" destOrd="0" presId="urn:microsoft.com/office/officeart/2005/8/layout/hierarchy1"/>
    <dgm:cxn modelId="{7F707C99-BF23-9241-B8EC-4AC5ABBB778A}" type="presParOf" srcId="{95D4E589-43F7-EC42-BF21-AF60C701A305}" destId="{0F6005B9-089D-B143-BBF7-0C4CD883FEC5}" srcOrd="0" destOrd="0" presId="urn:microsoft.com/office/officeart/2005/8/layout/hierarchy1"/>
    <dgm:cxn modelId="{9FED898A-E75E-6D4E-BF1F-7DE9AB0986A4}" type="presParOf" srcId="{95D4E589-43F7-EC42-BF21-AF60C701A305}" destId="{77452D6E-9581-0246-A54D-28BFC3A90E2A}" srcOrd="1" destOrd="0" presId="urn:microsoft.com/office/officeart/2005/8/layout/hierarchy1"/>
    <dgm:cxn modelId="{7D0E8DB7-0C62-6A4F-82A1-C566780320A4}" type="presParOf" srcId="{963E7854-5A02-6848-9100-E95825F81BA4}" destId="{A26F002B-EEDF-744E-844B-2CF83D4834E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57A9F-211B-DB49-A733-5F8F4A109CEA}">
      <dsp:nvSpPr>
        <dsp:cNvPr id="0" name=""/>
        <dsp:cNvSpPr/>
      </dsp:nvSpPr>
      <dsp:spPr>
        <a:xfrm>
          <a:off x="0" y="148133"/>
          <a:ext cx="3090998" cy="1962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DD3B8D-E5ED-ED42-B3F3-738939A10A90}">
      <dsp:nvSpPr>
        <dsp:cNvPr id="0" name=""/>
        <dsp:cNvSpPr/>
      </dsp:nvSpPr>
      <dsp:spPr>
        <a:xfrm>
          <a:off x="343444" y="474405"/>
          <a:ext cx="3090998" cy="19627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a:t>The OpenAPI Specification (OAS) defines a standard, language-agnostic interface to RESTful APIs, allowing both humans and computers to discover and understand the service’s capabilities without access to source code, documentation, or through network traffic inspection.</a:t>
          </a:r>
          <a:endParaRPr lang="en-US" sz="1400" kern="1200"/>
        </a:p>
      </dsp:txBody>
      <dsp:txXfrm>
        <a:off x="400932" y="531893"/>
        <a:ext cx="2976022" cy="1847808"/>
      </dsp:txXfrm>
    </dsp:sp>
    <dsp:sp modelId="{541BD9B7-1056-FD4B-9443-97A8154526BA}">
      <dsp:nvSpPr>
        <dsp:cNvPr id="0" name=""/>
        <dsp:cNvSpPr/>
      </dsp:nvSpPr>
      <dsp:spPr>
        <a:xfrm>
          <a:off x="3777887" y="148133"/>
          <a:ext cx="3090998" cy="1962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970D80-8D8D-8F4D-99F4-04479A0672E5}">
      <dsp:nvSpPr>
        <dsp:cNvPr id="0" name=""/>
        <dsp:cNvSpPr/>
      </dsp:nvSpPr>
      <dsp:spPr>
        <a:xfrm>
          <a:off x="4121331" y="474405"/>
          <a:ext cx="3090998" cy="19627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a:t>When properly defined, a consumer can understand and interact with the remote service with minimal implementation logic.</a:t>
          </a:r>
          <a:endParaRPr lang="en-US" sz="1400" kern="1200"/>
        </a:p>
      </dsp:txBody>
      <dsp:txXfrm>
        <a:off x="4178819" y="531893"/>
        <a:ext cx="2976022" cy="1847808"/>
      </dsp:txXfrm>
    </dsp:sp>
    <dsp:sp modelId="{0F6005B9-089D-B143-BBF7-0C4CD883FEC5}">
      <dsp:nvSpPr>
        <dsp:cNvPr id="0" name=""/>
        <dsp:cNvSpPr/>
      </dsp:nvSpPr>
      <dsp:spPr>
        <a:xfrm>
          <a:off x="7555774" y="148133"/>
          <a:ext cx="3090998" cy="19627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452D6E-9581-0246-A54D-28BFC3A90E2A}">
      <dsp:nvSpPr>
        <dsp:cNvPr id="0" name=""/>
        <dsp:cNvSpPr/>
      </dsp:nvSpPr>
      <dsp:spPr>
        <a:xfrm>
          <a:off x="7899219" y="474405"/>
          <a:ext cx="3090998" cy="19627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0" i="0" kern="1200"/>
            <a:t>An OpenAPI definition can then be used by documentation generation tools to display the API, code generation tools to generate servers and clients in various programming languages, testing tools, and many other use cases.</a:t>
          </a:r>
          <a:endParaRPr lang="en-US" sz="1400" kern="1200"/>
        </a:p>
      </dsp:txBody>
      <dsp:txXfrm>
        <a:off x="7956707" y="531893"/>
        <a:ext cx="2976022" cy="18478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C0C2-E716-CAB8-2611-48981DB5FDD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C30075B-E3EB-B162-63F0-060917176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637F94F-1857-001E-4373-BFD23285D231}"/>
              </a:ext>
            </a:extLst>
          </p:cNvPr>
          <p:cNvSpPr>
            <a:spLocks noGrp="1"/>
          </p:cNvSpPr>
          <p:nvPr>
            <p:ph type="dt" sz="half" idx="10"/>
          </p:nvPr>
        </p:nvSpPr>
        <p:spPr/>
        <p:txBody>
          <a:bodyPr/>
          <a:lstStyle/>
          <a:p>
            <a:fld id="{B9C2E542-F210-4647-937C-AE9764021AD8}" type="datetimeFigureOut">
              <a:rPr lang="en-US" smtClean="0"/>
              <a:t>9/29/22</a:t>
            </a:fld>
            <a:endParaRPr lang="en-US"/>
          </a:p>
        </p:txBody>
      </p:sp>
      <p:sp>
        <p:nvSpPr>
          <p:cNvPr id="5" name="Footer Placeholder 4">
            <a:extLst>
              <a:ext uri="{FF2B5EF4-FFF2-40B4-BE49-F238E27FC236}">
                <a16:creationId xmlns:a16="http://schemas.microsoft.com/office/drawing/2014/main" id="{2EB70304-DC38-5E16-61AB-D1E08D18B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9EF70-F83E-F1AD-FE50-403084B31072}"/>
              </a:ext>
            </a:extLst>
          </p:cNvPr>
          <p:cNvSpPr>
            <a:spLocks noGrp="1"/>
          </p:cNvSpPr>
          <p:nvPr>
            <p:ph type="sldNum" sz="quarter" idx="12"/>
          </p:nvPr>
        </p:nvSpPr>
        <p:spPr/>
        <p:txBody>
          <a:bodyPr/>
          <a:lstStyle/>
          <a:p>
            <a:fld id="{7E0218E8-0C7B-C14E-976A-A2CBF3B6D788}" type="slidenum">
              <a:rPr lang="en-US" smtClean="0"/>
              <a:t>‹#›</a:t>
            </a:fld>
            <a:endParaRPr lang="en-US"/>
          </a:p>
        </p:txBody>
      </p:sp>
    </p:spTree>
    <p:extLst>
      <p:ext uri="{BB962C8B-B14F-4D97-AF65-F5344CB8AC3E}">
        <p14:creationId xmlns:p14="http://schemas.microsoft.com/office/powerpoint/2010/main" val="323639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CF22-EAFF-FD7D-7E39-BD167CC5221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166787-3AD1-D0B5-5468-B0BFDBE426A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0D9CAED-E2EC-CDDC-FE1F-02B5A3C3D2C9}"/>
              </a:ext>
            </a:extLst>
          </p:cNvPr>
          <p:cNvSpPr>
            <a:spLocks noGrp="1"/>
          </p:cNvSpPr>
          <p:nvPr>
            <p:ph type="dt" sz="half" idx="10"/>
          </p:nvPr>
        </p:nvSpPr>
        <p:spPr/>
        <p:txBody>
          <a:bodyPr/>
          <a:lstStyle/>
          <a:p>
            <a:fld id="{B9C2E542-F210-4647-937C-AE9764021AD8}" type="datetimeFigureOut">
              <a:rPr lang="en-US" smtClean="0"/>
              <a:t>9/29/22</a:t>
            </a:fld>
            <a:endParaRPr lang="en-US"/>
          </a:p>
        </p:txBody>
      </p:sp>
      <p:sp>
        <p:nvSpPr>
          <p:cNvPr id="5" name="Footer Placeholder 4">
            <a:extLst>
              <a:ext uri="{FF2B5EF4-FFF2-40B4-BE49-F238E27FC236}">
                <a16:creationId xmlns:a16="http://schemas.microsoft.com/office/drawing/2014/main" id="{0664CFCB-C159-FCEB-6AE0-5455ABE17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3FCCB-E967-692F-3C3D-529EFECA278F}"/>
              </a:ext>
            </a:extLst>
          </p:cNvPr>
          <p:cNvSpPr>
            <a:spLocks noGrp="1"/>
          </p:cNvSpPr>
          <p:nvPr>
            <p:ph type="sldNum" sz="quarter" idx="12"/>
          </p:nvPr>
        </p:nvSpPr>
        <p:spPr/>
        <p:txBody>
          <a:bodyPr/>
          <a:lstStyle/>
          <a:p>
            <a:fld id="{7E0218E8-0C7B-C14E-976A-A2CBF3B6D788}" type="slidenum">
              <a:rPr lang="en-US" smtClean="0"/>
              <a:t>‹#›</a:t>
            </a:fld>
            <a:endParaRPr lang="en-US"/>
          </a:p>
        </p:txBody>
      </p:sp>
    </p:spTree>
    <p:extLst>
      <p:ext uri="{BB962C8B-B14F-4D97-AF65-F5344CB8AC3E}">
        <p14:creationId xmlns:p14="http://schemas.microsoft.com/office/powerpoint/2010/main" val="346494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35DAE-A227-1FC2-A021-F31EA72302E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7DE51BA-8452-EFDD-2AC9-C37DA709C8E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59C41E-2EC8-CF43-C468-57305EB02922}"/>
              </a:ext>
            </a:extLst>
          </p:cNvPr>
          <p:cNvSpPr>
            <a:spLocks noGrp="1"/>
          </p:cNvSpPr>
          <p:nvPr>
            <p:ph type="dt" sz="half" idx="10"/>
          </p:nvPr>
        </p:nvSpPr>
        <p:spPr/>
        <p:txBody>
          <a:bodyPr/>
          <a:lstStyle/>
          <a:p>
            <a:fld id="{B9C2E542-F210-4647-937C-AE9764021AD8}" type="datetimeFigureOut">
              <a:rPr lang="en-US" smtClean="0"/>
              <a:t>9/29/22</a:t>
            </a:fld>
            <a:endParaRPr lang="en-US"/>
          </a:p>
        </p:txBody>
      </p:sp>
      <p:sp>
        <p:nvSpPr>
          <p:cNvPr id="5" name="Footer Placeholder 4">
            <a:extLst>
              <a:ext uri="{FF2B5EF4-FFF2-40B4-BE49-F238E27FC236}">
                <a16:creationId xmlns:a16="http://schemas.microsoft.com/office/drawing/2014/main" id="{0DD3A344-DDC4-3216-9243-7E783EFA4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09EEF-6FDF-0BC3-DAA9-B1E7770241E4}"/>
              </a:ext>
            </a:extLst>
          </p:cNvPr>
          <p:cNvSpPr>
            <a:spLocks noGrp="1"/>
          </p:cNvSpPr>
          <p:nvPr>
            <p:ph type="sldNum" sz="quarter" idx="12"/>
          </p:nvPr>
        </p:nvSpPr>
        <p:spPr/>
        <p:txBody>
          <a:bodyPr/>
          <a:lstStyle/>
          <a:p>
            <a:fld id="{7E0218E8-0C7B-C14E-976A-A2CBF3B6D788}" type="slidenum">
              <a:rPr lang="en-US" smtClean="0"/>
              <a:t>‹#›</a:t>
            </a:fld>
            <a:endParaRPr lang="en-US"/>
          </a:p>
        </p:txBody>
      </p:sp>
    </p:spTree>
    <p:extLst>
      <p:ext uri="{BB962C8B-B14F-4D97-AF65-F5344CB8AC3E}">
        <p14:creationId xmlns:p14="http://schemas.microsoft.com/office/powerpoint/2010/main" val="213410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937E-DC20-88F9-D223-1C9C68AFA0E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F38E69A-1060-6F2B-BCEB-250D6A3E652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BB7FE1-510F-4158-4F7E-60D2EA2C8E41}"/>
              </a:ext>
            </a:extLst>
          </p:cNvPr>
          <p:cNvSpPr>
            <a:spLocks noGrp="1"/>
          </p:cNvSpPr>
          <p:nvPr>
            <p:ph type="dt" sz="half" idx="10"/>
          </p:nvPr>
        </p:nvSpPr>
        <p:spPr/>
        <p:txBody>
          <a:bodyPr/>
          <a:lstStyle/>
          <a:p>
            <a:fld id="{B9C2E542-F210-4647-937C-AE9764021AD8}" type="datetimeFigureOut">
              <a:rPr lang="en-US" smtClean="0"/>
              <a:t>9/29/22</a:t>
            </a:fld>
            <a:endParaRPr lang="en-US"/>
          </a:p>
        </p:txBody>
      </p:sp>
      <p:sp>
        <p:nvSpPr>
          <p:cNvPr id="5" name="Footer Placeholder 4">
            <a:extLst>
              <a:ext uri="{FF2B5EF4-FFF2-40B4-BE49-F238E27FC236}">
                <a16:creationId xmlns:a16="http://schemas.microsoft.com/office/drawing/2014/main" id="{EFDA62D3-4BDE-3F27-D00C-0283FDA2F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97664-55F2-771A-C8B1-F025F7D10ABA}"/>
              </a:ext>
            </a:extLst>
          </p:cNvPr>
          <p:cNvSpPr>
            <a:spLocks noGrp="1"/>
          </p:cNvSpPr>
          <p:nvPr>
            <p:ph type="sldNum" sz="quarter" idx="12"/>
          </p:nvPr>
        </p:nvSpPr>
        <p:spPr/>
        <p:txBody>
          <a:bodyPr/>
          <a:lstStyle/>
          <a:p>
            <a:fld id="{7E0218E8-0C7B-C14E-976A-A2CBF3B6D788}" type="slidenum">
              <a:rPr lang="en-US" smtClean="0"/>
              <a:t>‹#›</a:t>
            </a:fld>
            <a:endParaRPr lang="en-US"/>
          </a:p>
        </p:txBody>
      </p:sp>
    </p:spTree>
    <p:extLst>
      <p:ext uri="{BB962C8B-B14F-4D97-AF65-F5344CB8AC3E}">
        <p14:creationId xmlns:p14="http://schemas.microsoft.com/office/powerpoint/2010/main" val="348789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FEBE-407C-A333-668D-96858DF2FE3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B910FF1-DDEE-FB6B-2F66-31E4340A6F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0972E88-0D8C-AB8F-A2EB-95DC77AA603A}"/>
              </a:ext>
            </a:extLst>
          </p:cNvPr>
          <p:cNvSpPr>
            <a:spLocks noGrp="1"/>
          </p:cNvSpPr>
          <p:nvPr>
            <p:ph type="dt" sz="half" idx="10"/>
          </p:nvPr>
        </p:nvSpPr>
        <p:spPr/>
        <p:txBody>
          <a:bodyPr/>
          <a:lstStyle/>
          <a:p>
            <a:fld id="{B9C2E542-F210-4647-937C-AE9764021AD8}" type="datetimeFigureOut">
              <a:rPr lang="en-US" smtClean="0"/>
              <a:t>9/29/22</a:t>
            </a:fld>
            <a:endParaRPr lang="en-US"/>
          </a:p>
        </p:txBody>
      </p:sp>
      <p:sp>
        <p:nvSpPr>
          <p:cNvPr id="5" name="Footer Placeholder 4">
            <a:extLst>
              <a:ext uri="{FF2B5EF4-FFF2-40B4-BE49-F238E27FC236}">
                <a16:creationId xmlns:a16="http://schemas.microsoft.com/office/drawing/2014/main" id="{4A7DDE7E-74D8-C40A-4176-8F70AA237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89091-0F66-B1DD-E38B-4CB6AC025BB9}"/>
              </a:ext>
            </a:extLst>
          </p:cNvPr>
          <p:cNvSpPr>
            <a:spLocks noGrp="1"/>
          </p:cNvSpPr>
          <p:nvPr>
            <p:ph type="sldNum" sz="quarter" idx="12"/>
          </p:nvPr>
        </p:nvSpPr>
        <p:spPr/>
        <p:txBody>
          <a:bodyPr/>
          <a:lstStyle/>
          <a:p>
            <a:fld id="{7E0218E8-0C7B-C14E-976A-A2CBF3B6D788}" type="slidenum">
              <a:rPr lang="en-US" smtClean="0"/>
              <a:t>‹#›</a:t>
            </a:fld>
            <a:endParaRPr lang="en-US"/>
          </a:p>
        </p:txBody>
      </p:sp>
    </p:spTree>
    <p:extLst>
      <p:ext uri="{BB962C8B-B14F-4D97-AF65-F5344CB8AC3E}">
        <p14:creationId xmlns:p14="http://schemas.microsoft.com/office/powerpoint/2010/main" val="220116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5F8B-7485-90C1-69F6-5304BE6E13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E9563FD-0FCF-1D53-D5E0-2D269F04C57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7D95ADA-D585-047A-C9B9-1B9F6C947BE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829EA81-2F6F-6E82-965C-549B63722937}"/>
              </a:ext>
            </a:extLst>
          </p:cNvPr>
          <p:cNvSpPr>
            <a:spLocks noGrp="1"/>
          </p:cNvSpPr>
          <p:nvPr>
            <p:ph type="dt" sz="half" idx="10"/>
          </p:nvPr>
        </p:nvSpPr>
        <p:spPr/>
        <p:txBody>
          <a:bodyPr/>
          <a:lstStyle/>
          <a:p>
            <a:fld id="{B9C2E542-F210-4647-937C-AE9764021AD8}" type="datetimeFigureOut">
              <a:rPr lang="en-US" smtClean="0"/>
              <a:t>9/29/22</a:t>
            </a:fld>
            <a:endParaRPr lang="en-US"/>
          </a:p>
        </p:txBody>
      </p:sp>
      <p:sp>
        <p:nvSpPr>
          <p:cNvPr id="6" name="Footer Placeholder 5">
            <a:extLst>
              <a:ext uri="{FF2B5EF4-FFF2-40B4-BE49-F238E27FC236}">
                <a16:creationId xmlns:a16="http://schemas.microsoft.com/office/drawing/2014/main" id="{403D08C6-6F37-E30E-E959-10C9B7505C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DAD24-F13B-6584-65C0-FC633B76739D}"/>
              </a:ext>
            </a:extLst>
          </p:cNvPr>
          <p:cNvSpPr>
            <a:spLocks noGrp="1"/>
          </p:cNvSpPr>
          <p:nvPr>
            <p:ph type="sldNum" sz="quarter" idx="12"/>
          </p:nvPr>
        </p:nvSpPr>
        <p:spPr/>
        <p:txBody>
          <a:bodyPr/>
          <a:lstStyle/>
          <a:p>
            <a:fld id="{7E0218E8-0C7B-C14E-976A-A2CBF3B6D788}" type="slidenum">
              <a:rPr lang="en-US" smtClean="0"/>
              <a:t>‹#›</a:t>
            </a:fld>
            <a:endParaRPr lang="en-US"/>
          </a:p>
        </p:txBody>
      </p:sp>
    </p:spTree>
    <p:extLst>
      <p:ext uri="{BB962C8B-B14F-4D97-AF65-F5344CB8AC3E}">
        <p14:creationId xmlns:p14="http://schemas.microsoft.com/office/powerpoint/2010/main" val="401008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0663-52C1-2D51-3E7B-BF6D0F74347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314149-A5D6-314C-1966-A90EF9CCCB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513D86C-4F3D-9B70-8A6A-EFEC383C6C9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6565805-7635-CC6F-8FF8-8AE07A022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06EEF7D-A3FE-89DF-1CAB-D4FDA7F8073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AA22C7C-821B-EF2C-CEEB-8E53A81F33BB}"/>
              </a:ext>
            </a:extLst>
          </p:cNvPr>
          <p:cNvSpPr>
            <a:spLocks noGrp="1"/>
          </p:cNvSpPr>
          <p:nvPr>
            <p:ph type="dt" sz="half" idx="10"/>
          </p:nvPr>
        </p:nvSpPr>
        <p:spPr/>
        <p:txBody>
          <a:bodyPr/>
          <a:lstStyle/>
          <a:p>
            <a:fld id="{B9C2E542-F210-4647-937C-AE9764021AD8}" type="datetimeFigureOut">
              <a:rPr lang="en-US" smtClean="0"/>
              <a:t>9/29/22</a:t>
            </a:fld>
            <a:endParaRPr lang="en-US"/>
          </a:p>
        </p:txBody>
      </p:sp>
      <p:sp>
        <p:nvSpPr>
          <p:cNvPr id="8" name="Footer Placeholder 7">
            <a:extLst>
              <a:ext uri="{FF2B5EF4-FFF2-40B4-BE49-F238E27FC236}">
                <a16:creationId xmlns:a16="http://schemas.microsoft.com/office/drawing/2014/main" id="{8AF2677B-EFB9-AE7E-52DD-7C1F7F793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B8339A-3352-F875-80CB-CDB2935A6E77}"/>
              </a:ext>
            </a:extLst>
          </p:cNvPr>
          <p:cNvSpPr>
            <a:spLocks noGrp="1"/>
          </p:cNvSpPr>
          <p:nvPr>
            <p:ph type="sldNum" sz="quarter" idx="12"/>
          </p:nvPr>
        </p:nvSpPr>
        <p:spPr/>
        <p:txBody>
          <a:bodyPr/>
          <a:lstStyle/>
          <a:p>
            <a:fld id="{7E0218E8-0C7B-C14E-976A-A2CBF3B6D788}" type="slidenum">
              <a:rPr lang="en-US" smtClean="0"/>
              <a:t>‹#›</a:t>
            </a:fld>
            <a:endParaRPr lang="en-US"/>
          </a:p>
        </p:txBody>
      </p:sp>
    </p:spTree>
    <p:extLst>
      <p:ext uri="{BB962C8B-B14F-4D97-AF65-F5344CB8AC3E}">
        <p14:creationId xmlns:p14="http://schemas.microsoft.com/office/powerpoint/2010/main" val="2933899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ED4E-4D11-BC32-9B8F-4CCAF012606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B7432F-5730-F4A2-799F-FF247379A7A1}"/>
              </a:ext>
            </a:extLst>
          </p:cNvPr>
          <p:cNvSpPr>
            <a:spLocks noGrp="1"/>
          </p:cNvSpPr>
          <p:nvPr>
            <p:ph type="dt" sz="half" idx="10"/>
          </p:nvPr>
        </p:nvSpPr>
        <p:spPr/>
        <p:txBody>
          <a:bodyPr/>
          <a:lstStyle/>
          <a:p>
            <a:fld id="{B9C2E542-F210-4647-937C-AE9764021AD8}" type="datetimeFigureOut">
              <a:rPr lang="en-US" smtClean="0"/>
              <a:t>9/29/22</a:t>
            </a:fld>
            <a:endParaRPr lang="en-US"/>
          </a:p>
        </p:txBody>
      </p:sp>
      <p:sp>
        <p:nvSpPr>
          <p:cNvPr id="4" name="Footer Placeholder 3">
            <a:extLst>
              <a:ext uri="{FF2B5EF4-FFF2-40B4-BE49-F238E27FC236}">
                <a16:creationId xmlns:a16="http://schemas.microsoft.com/office/drawing/2014/main" id="{FE5C2045-06EC-9331-1097-AB942F8627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617B80-3237-764D-724B-797E4B17774A}"/>
              </a:ext>
            </a:extLst>
          </p:cNvPr>
          <p:cNvSpPr>
            <a:spLocks noGrp="1"/>
          </p:cNvSpPr>
          <p:nvPr>
            <p:ph type="sldNum" sz="quarter" idx="12"/>
          </p:nvPr>
        </p:nvSpPr>
        <p:spPr/>
        <p:txBody>
          <a:bodyPr/>
          <a:lstStyle/>
          <a:p>
            <a:fld id="{7E0218E8-0C7B-C14E-976A-A2CBF3B6D788}" type="slidenum">
              <a:rPr lang="en-US" smtClean="0"/>
              <a:t>‹#›</a:t>
            </a:fld>
            <a:endParaRPr lang="en-US"/>
          </a:p>
        </p:txBody>
      </p:sp>
    </p:spTree>
    <p:extLst>
      <p:ext uri="{BB962C8B-B14F-4D97-AF65-F5344CB8AC3E}">
        <p14:creationId xmlns:p14="http://schemas.microsoft.com/office/powerpoint/2010/main" val="355413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3115E6-40D7-AF93-8D50-999AA27B1052}"/>
              </a:ext>
            </a:extLst>
          </p:cNvPr>
          <p:cNvSpPr>
            <a:spLocks noGrp="1"/>
          </p:cNvSpPr>
          <p:nvPr>
            <p:ph type="dt" sz="half" idx="10"/>
          </p:nvPr>
        </p:nvSpPr>
        <p:spPr/>
        <p:txBody>
          <a:bodyPr/>
          <a:lstStyle/>
          <a:p>
            <a:fld id="{B9C2E542-F210-4647-937C-AE9764021AD8}" type="datetimeFigureOut">
              <a:rPr lang="en-US" smtClean="0"/>
              <a:t>9/29/22</a:t>
            </a:fld>
            <a:endParaRPr lang="en-US"/>
          </a:p>
        </p:txBody>
      </p:sp>
      <p:sp>
        <p:nvSpPr>
          <p:cNvPr id="3" name="Footer Placeholder 2">
            <a:extLst>
              <a:ext uri="{FF2B5EF4-FFF2-40B4-BE49-F238E27FC236}">
                <a16:creationId xmlns:a16="http://schemas.microsoft.com/office/drawing/2014/main" id="{031FAF26-0162-7D55-F18A-9F9C1C53BD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2EE61C-0AC1-5588-E705-8DDBCAF8A294}"/>
              </a:ext>
            </a:extLst>
          </p:cNvPr>
          <p:cNvSpPr>
            <a:spLocks noGrp="1"/>
          </p:cNvSpPr>
          <p:nvPr>
            <p:ph type="sldNum" sz="quarter" idx="12"/>
          </p:nvPr>
        </p:nvSpPr>
        <p:spPr/>
        <p:txBody>
          <a:bodyPr/>
          <a:lstStyle/>
          <a:p>
            <a:fld id="{7E0218E8-0C7B-C14E-976A-A2CBF3B6D788}" type="slidenum">
              <a:rPr lang="en-US" smtClean="0"/>
              <a:t>‹#›</a:t>
            </a:fld>
            <a:endParaRPr lang="en-US"/>
          </a:p>
        </p:txBody>
      </p:sp>
    </p:spTree>
    <p:extLst>
      <p:ext uri="{BB962C8B-B14F-4D97-AF65-F5344CB8AC3E}">
        <p14:creationId xmlns:p14="http://schemas.microsoft.com/office/powerpoint/2010/main" val="54992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EF34F-4051-FE81-076D-94F794A711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6332C9-425A-BC26-2785-08527A707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2E94F8C-E081-1A3C-3A83-41114C875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299192-6C04-1EB9-5912-DDC21542E836}"/>
              </a:ext>
            </a:extLst>
          </p:cNvPr>
          <p:cNvSpPr>
            <a:spLocks noGrp="1"/>
          </p:cNvSpPr>
          <p:nvPr>
            <p:ph type="dt" sz="half" idx="10"/>
          </p:nvPr>
        </p:nvSpPr>
        <p:spPr/>
        <p:txBody>
          <a:bodyPr/>
          <a:lstStyle/>
          <a:p>
            <a:fld id="{B9C2E542-F210-4647-937C-AE9764021AD8}" type="datetimeFigureOut">
              <a:rPr lang="en-US" smtClean="0"/>
              <a:t>9/29/22</a:t>
            </a:fld>
            <a:endParaRPr lang="en-US"/>
          </a:p>
        </p:txBody>
      </p:sp>
      <p:sp>
        <p:nvSpPr>
          <p:cNvPr id="6" name="Footer Placeholder 5">
            <a:extLst>
              <a:ext uri="{FF2B5EF4-FFF2-40B4-BE49-F238E27FC236}">
                <a16:creationId xmlns:a16="http://schemas.microsoft.com/office/drawing/2014/main" id="{0DB05FA4-FA3B-EF50-1423-81BC4BFF1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87B29-14CF-DBB6-BF4A-D7F66C0BE4D5}"/>
              </a:ext>
            </a:extLst>
          </p:cNvPr>
          <p:cNvSpPr>
            <a:spLocks noGrp="1"/>
          </p:cNvSpPr>
          <p:nvPr>
            <p:ph type="sldNum" sz="quarter" idx="12"/>
          </p:nvPr>
        </p:nvSpPr>
        <p:spPr/>
        <p:txBody>
          <a:bodyPr/>
          <a:lstStyle/>
          <a:p>
            <a:fld id="{7E0218E8-0C7B-C14E-976A-A2CBF3B6D788}" type="slidenum">
              <a:rPr lang="en-US" smtClean="0"/>
              <a:t>‹#›</a:t>
            </a:fld>
            <a:endParaRPr lang="en-US"/>
          </a:p>
        </p:txBody>
      </p:sp>
    </p:spTree>
    <p:extLst>
      <p:ext uri="{BB962C8B-B14F-4D97-AF65-F5344CB8AC3E}">
        <p14:creationId xmlns:p14="http://schemas.microsoft.com/office/powerpoint/2010/main" val="57658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4659-B8B4-01E7-C939-14C8F3D56B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98C0367-2364-7A0F-886A-4ADA791CC4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37CB4C-472C-1ABB-078D-3951D6092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2485B5-7DA2-5E97-A9AA-355B36E4675E}"/>
              </a:ext>
            </a:extLst>
          </p:cNvPr>
          <p:cNvSpPr>
            <a:spLocks noGrp="1"/>
          </p:cNvSpPr>
          <p:nvPr>
            <p:ph type="dt" sz="half" idx="10"/>
          </p:nvPr>
        </p:nvSpPr>
        <p:spPr/>
        <p:txBody>
          <a:bodyPr/>
          <a:lstStyle/>
          <a:p>
            <a:fld id="{B9C2E542-F210-4647-937C-AE9764021AD8}" type="datetimeFigureOut">
              <a:rPr lang="en-US" smtClean="0"/>
              <a:t>9/29/22</a:t>
            </a:fld>
            <a:endParaRPr lang="en-US"/>
          </a:p>
        </p:txBody>
      </p:sp>
      <p:sp>
        <p:nvSpPr>
          <p:cNvPr id="6" name="Footer Placeholder 5">
            <a:extLst>
              <a:ext uri="{FF2B5EF4-FFF2-40B4-BE49-F238E27FC236}">
                <a16:creationId xmlns:a16="http://schemas.microsoft.com/office/drawing/2014/main" id="{75DCFAA5-84EB-CCA5-1FE9-7B8085464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0F3963-25C0-03EF-9A7D-21E0B6CAAA0E}"/>
              </a:ext>
            </a:extLst>
          </p:cNvPr>
          <p:cNvSpPr>
            <a:spLocks noGrp="1"/>
          </p:cNvSpPr>
          <p:nvPr>
            <p:ph type="sldNum" sz="quarter" idx="12"/>
          </p:nvPr>
        </p:nvSpPr>
        <p:spPr/>
        <p:txBody>
          <a:bodyPr/>
          <a:lstStyle/>
          <a:p>
            <a:fld id="{7E0218E8-0C7B-C14E-976A-A2CBF3B6D788}" type="slidenum">
              <a:rPr lang="en-US" smtClean="0"/>
              <a:t>‹#›</a:t>
            </a:fld>
            <a:endParaRPr lang="en-US"/>
          </a:p>
        </p:txBody>
      </p:sp>
    </p:spTree>
    <p:extLst>
      <p:ext uri="{BB962C8B-B14F-4D97-AF65-F5344CB8AC3E}">
        <p14:creationId xmlns:p14="http://schemas.microsoft.com/office/powerpoint/2010/main" val="213469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D115-90CB-B563-8F91-8B80CEF8E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8C82B3-5C64-9807-DE01-1DE5D2865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228E76-1FC2-04F8-0311-32E8C347D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2E542-F210-4647-937C-AE9764021AD8}" type="datetimeFigureOut">
              <a:rPr lang="en-US" smtClean="0"/>
              <a:t>9/29/22</a:t>
            </a:fld>
            <a:endParaRPr lang="en-US"/>
          </a:p>
        </p:txBody>
      </p:sp>
      <p:sp>
        <p:nvSpPr>
          <p:cNvPr id="5" name="Footer Placeholder 4">
            <a:extLst>
              <a:ext uri="{FF2B5EF4-FFF2-40B4-BE49-F238E27FC236}">
                <a16:creationId xmlns:a16="http://schemas.microsoft.com/office/drawing/2014/main" id="{D113EB6A-C6EF-F731-4549-A9D4F912C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BEA7A6-77FE-AEA0-AEE1-DA05018A7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218E8-0C7B-C14E-976A-A2CBF3B6D788}" type="slidenum">
              <a:rPr lang="en-US" smtClean="0"/>
              <a:t>‹#›</a:t>
            </a:fld>
            <a:endParaRPr lang="en-US"/>
          </a:p>
        </p:txBody>
      </p:sp>
    </p:spTree>
    <p:extLst>
      <p:ext uri="{BB962C8B-B14F-4D97-AF65-F5344CB8AC3E}">
        <p14:creationId xmlns:p14="http://schemas.microsoft.com/office/powerpoint/2010/main" val="3540742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C1EE01-DD0F-B4D8-4017-B0C7FF8EF57B}"/>
              </a:ext>
            </a:extLst>
          </p:cNvPr>
          <p:cNvSpPr txBox="1"/>
          <p:nvPr/>
        </p:nvSpPr>
        <p:spPr>
          <a:xfrm>
            <a:off x="4051177" y="393715"/>
            <a:ext cx="4089646" cy="461665"/>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lang="en-US" sz="2400" dirty="0" err="1"/>
              <a:t>OpenAPI</a:t>
            </a:r>
            <a:r>
              <a:rPr lang="en-US" sz="2400" dirty="0"/>
              <a:t>/Swagger specification</a:t>
            </a:r>
          </a:p>
        </p:txBody>
      </p:sp>
      <p:sp>
        <p:nvSpPr>
          <p:cNvPr id="7" name="TextBox 6">
            <a:extLst>
              <a:ext uri="{FF2B5EF4-FFF2-40B4-BE49-F238E27FC236}">
                <a16:creationId xmlns:a16="http://schemas.microsoft.com/office/drawing/2014/main" id="{356BB8A0-3BF5-5430-D2A1-5E5940214E9C}"/>
              </a:ext>
            </a:extLst>
          </p:cNvPr>
          <p:cNvSpPr txBox="1"/>
          <p:nvPr/>
        </p:nvSpPr>
        <p:spPr>
          <a:xfrm>
            <a:off x="4484122" y="1658056"/>
            <a:ext cx="6096000" cy="33855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1600" i="1" dirty="0">
                <a:latin typeface="+mj-lt"/>
              </a:rPr>
              <a:t>Reference: https://</a:t>
            </a:r>
            <a:r>
              <a:rPr lang="en-US" sz="1600" i="1" dirty="0" err="1">
                <a:latin typeface="+mj-lt"/>
              </a:rPr>
              <a:t>swagger.io</a:t>
            </a:r>
            <a:r>
              <a:rPr lang="en-US" sz="1600" i="1" dirty="0">
                <a:latin typeface="+mj-lt"/>
              </a:rPr>
              <a:t>/specification/</a:t>
            </a:r>
          </a:p>
        </p:txBody>
      </p:sp>
      <p:pic>
        <p:nvPicPr>
          <p:cNvPr id="1026" name="Picture 2">
            <a:extLst>
              <a:ext uri="{FF2B5EF4-FFF2-40B4-BE49-F238E27FC236}">
                <a16:creationId xmlns:a16="http://schemas.microsoft.com/office/drawing/2014/main" id="{3FF560CD-4B93-FD11-4432-79969C395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878" y="1281089"/>
            <a:ext cx="1916834" cy="11232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28" name="TextBox 4">
            <a:extLst>
              <a:ext uri="{FF2B5EF4-FFF2-40B4-BE49-F238E27FC236}">
                <a16:creationId xmlns:a16="http://schemas.microsoft.com/office/drawing/2014/main" id="{559A0592-DDCD-F877-0C6F-B3B0FAC302B6}"/>
              </a:ext>
            </a:extLst>
          </p:cNvPr>
          <p:cNvGraphicFramePr/>
          <p:nvPr/>
        </p:nvGraphicFramePr>
        <p:xfrm>
          <a:off x="600891" y="2799286"/>
          <a:ext cx="10990218" cy="2585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419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POI">
            <a:extLst>
              <a:ext uri="{FF2B5EF4-FFF2-40B4-BE49-F238E27FC236}">
                <a16:creationId xmlns:a16="http://schemas.microsoft.com/office/drawing/2014/main" id="{06D8FB3D-526F-3E6C-9CDB-854B1F163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5" name="TextBox 4">
            <a:extLst>
              <a:ext uri="{FF2B5EF4-FFF2-40B4-BE49-F238E27FC236}">
                <a16:creationId xmlns:a16="http://schemas.microsoft.com/office/drawing/2014/main" id="{CC2F9F77-E928-748B-046B-2AB313C228C1}"/>
              </a:ext>
            </a:extLst>
          </p:cNvPr>
          <p:cNvSpPr txBox="1"/>
          <p:nvPr/>
        </p:nvSpPr>
        <p:spPr>
          <a:xfrm>
            <a:off x="4944295" y="2529283"/>
            <a:ext cx="6548489" cy="4328288"/>
          </a:xfrm>
          <a:prstGeom prst="rect">
            <a:avLst/>
          </a:prstGeom>
        </p:spPr>
        <p:txBody>
          <a:bodyPr vert="horz" lIns="91440" tIns="45720" rIns="91440" bIns="45720" rtlCol="0" anchor="t">
            <a:normAutofit/>
          </a:bodyPr>
          <a:lstStyle/>
          <a:p>
            <a:pPr>
              <a:lnSpc>
                <a:spcPct val="90000"/>
              </a:lnSpc>
              <a:spcAft>
                <a:spcPts val="600"/>
              </a:spcAft>
            </a:pPr>
            <a:r>
              <a:rPr lang="en-US" sz="2000" dirty="0"/>
              <a:t>Swagger UI generator:</a:t>
            </a:r>
          </a:p>
          <a:p>
            <a:pPr>
              <a:lnSpc>
                <a:spcPct val="90000"/>
              </a:lnSpc>
              <a:spcAft>
                <a:spcPts val="600"/>
              </a:spcAft>
            </a:pPr>
            <a:r>
              <a:rPr lang="en-US" sz="2000" dirty="0"/>
              <a:t>https://</a:t>
            </a:r>
            <a:r>
              <a:rPr lang="en-US" sz="2000" dirty="0" err="1"/>
              <a:t>swagger.io</a:t>
            </a:r>
            <a:r>
              <a:rPr lang="en-US" sz="2000" dirty="0"/>
              <a:t>/tools/swagger-</a:t>
            </a:r>
            <a:r>
              <a:rPr lang="en-US" sz="2000" dirty="0" err="1"/>
              <a:t>ui</a:t>
            </a:r>
            <a:r>
              <a:rPr lang="en-US" sz="2000" dirty="0"/>
              <a:t>/</a:t>
            </a:r>
          </a:p>
          <a:p>
            <a:pPr>
              <a:lnSpc>
                <a:spcPct val="90000"/>
              </a:lnSpc>
              <a:spcAft>
                <a:spcPts val="600"/>
              </a:spcAft>
            </a:pPr>
            <a:r>
              <a:rPr lang="en-US" sz="2000" dirty="0" err="1"/>
              <a:t>OpenAPI</a:t>
            </a:r>
            <a:r>
              <a:rPr lang="en-US" sz="2000" dirty="0"/>
              <a:t> code generator tool: </a:t>
            </a:r>
          </a:p>
          <a:p>
            <a:pPr>
              <a:lnSpc>
                <a:spcPct val="90000"/>
              </a:lnSpc>
              <a:spcAft>
                <a:spcPts val="600"/>
              </a:spcAft>
            </a:pPr>
            <a:r>
              <a:rPr lang="en-US" sz="2000" dirty="0"/>
              <a:t>https://</a:t>
            </a:r>
            <a:r>
              <a:rPr lang="en-US" sz="2000" dirty="0" err="1"/>
              <a:t>openapi-generator.tech</a:t>
            </a:r>
            <a:r>
              <a:rPr lang="en-US" sz="2000" dirty="0"/>
              <a:t>/docs/installation/</a:t>
            </a:r>
          </a:p>
        </p:txBody>
      </p:sp>
      <p:sp>
        <p:nvSpPr>
          <p:cNvPr id="21" name="Rectangle 2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68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7D7DB6F-DAF3-B954-A587-8481582F4F2E}"/>
              </a:ext>
            </a:extLst>
          </p:cNvPr>
          <p:cNvSpPr txBox="1"/>
          <p:nvPr/>
        </p:nvSpPr>
        <p:spPr>
          <a:xfrm>
            <a:off x="459350" y="1846814"/>
            <a:ext cx="10636284" cy="4404123"/>
          </a:xfrm>
          <a:prstGeom prst="rect">
            <a:avLst/>
          </a:prstGeom>
        </p:spPr>
        <p:txBody>
          <a:bodyPr vert="horz" lIns="91440" tIns="45720" rIns="91440" bIns="45720" rtlCol="0" anchor="ctr">
            <a:normAutofit/>
          </a:bodyPr>
          <a:lstStyle/>
          <a:p>
            <a:pPr>
              <a:lnSpc>
                <a:spcPct val="90000"/>
              </a:lnSpc>
              <a:spcAft>
                <a:spcPts val="600"/>
              </a:spcAft>
            </a:pPr>
            <a:r>
              <a:rPr lang="en-US" sz="2000" dirty="0"/>
              <a:t>Command to run Swagger UI with local open API spec:</a:t>
            </a:r>
          </a:p>
          <a:p>
            <a:pPr>
              <a:lnSpc>
                <a:spcPct val="90000"/>
              </a:lnSpc>
              <a:spcAft>
                <a:spcPts val="600"/>
              </a:spcAft>
            </a:pPr>
            <a:r>
              <a:rPr lang="en-US" sz="2000" i="1" dirty="0">
                <a:solidFill>
                  <a:schemeClr val="accent1"/>
                </a:solidFill>
              </a:rPr>
              <a:t>docker run -p 80:8080 -e SWAGGER_JSON=/foo/</a:t>
            </a:r>
            <a:r>
              <a:rPr lang="en-US" sz="2000" i="1" dirty="0" err="1">
                <a:solidFill>
                  <a:schemeClr val="accent1"/>
                </a:solidFill>
              </a:rPr>
              <a:t>openapi.yaml</a:t>
            </a:r>
            <a:r>
              <a:rPr lang="en-US" sz="2000" i="1" dirty="0">
                <a:solidFill>
                  <a:schemeClr val="accent1"/>
                </a:solidFill>
              </a:rPr>
              <a:t> -v &lt;path-to </a:t>
            </a:r>
            <a:r>
              <a:rPr lang="en-US" sz="2000" i="1" dirty="0" err="1">
                <a:solidFill>
                  <a:schemeClr val="accent1"/>
                </a:solidFill>
              </a:rPr>
              <a:t>openapi.yaml</a:t>
            </a:r>
            <a:r>
              <a:rPr lang="en-US" sz="2000" i="1" dirty="0">
                <a:solidFill>
                  <a:schemeClr val="accent1"/>
                </a:solidFill>
              </a:rPr>
              <a:t>&gt;:/foo </a:t>
            </a:r>
            <a:r>
              <a:rPr lang="en-US" sz="2000" i="1" dirty="0" err="1">
                <a:solidFill>
                  <a:schemeClr val="accent1"/>
                </a:solidFill>
              </a:rPr>
              <a:t>swaggerapi</a:t>
            </a:r>
            <a:r>
              <a:rPr lang="en-US" sz="2000" i="1" dirty="0">
                <a:solidFill>
                  <a:schemeClr val="accent1"/>
                </a:solidFill>
              </a:rPr>
              <a:t>/swagger-</a:t>
            </a:r>
            <a:r>
              <a:rPr lang="en-US" sz="2000" i="1" dirty="0" err="1">
                <a:solidFill>
                  <a:schemeClr val="accent1"/>
                </a:solidFill>
              </a:rPr>
              <a:t>ui</a:t>
            </a:r>
            <a:endParaRPr lang="en-US" sz="2000" i="1" dirty="0">
              <a:solidFill>
                <a:schemeClr val="accent1"/>
              </a:solidFill>
            </a:endParaRPr>
          </a:p>
          <a:p>
            <a:pPr>
              <a:lnSpc>
                <a:spcPct val="90000"/>
              </a:lnSpc>
              <a:spcAft>
                <a:spcPts val="600"/>
              </a:spcAft>
            </a:pPr>
            <a:endParaRPr lang="en-US" sz="2000" i="1" dirty="0"/>
          </a:p>
          <a:p>
            <a:pPr>
              <a:lnSpc>
                <a:spcPct val="90000"/>
              </a:lnSpc>
              <a:spcAft>
                <a:spcPts val="600"/>
              </a:spcAft>
            </a:pPr>
            <a:r>
              <a:rPr lang="en-US" sz="2000" dirty="0"/>
              <a:t>Command to generate Golang server stub :</a:t>
            </a:r>
          </a:p>
          <a:p>
            <a:pPr>
              <a:lnSpc>
                <a:spcPct val="90000"/>
              </a:lnSpc>
              <a:spcAft>
                <a:spcPts val="600"/>
              </a:spcAft>
            </a:pPr>
            <a:r>
              <a:rPr lang="en-US" sz="2000" i="1" dirty="0" err="1">
                <a:solidFill>
                  <a:schemeClr val="accent1"/>
                </a:solidFill>
              </a:rPr>
              <a:t>openapi</a:t>
            </a:r>
            <a:r>
              <a:rPr lang="en-US" sz="2000" i="1" dirty="0">
                <a:solidFill>
                  <a:schemeClr val="accent1"/>
                </a:solidFill>
              </a:rPr>
              <a:t>-generator generate -</a:t>
            </a:r>
            <a:r>
              <a:rPr lang="en-US" sz="2000" i="1" dirty="0" err="1">
                <a:solidFill>
                  <a:schemeClr val="accent1"/>
                </a:solidFill>
              </a:rPr>
              <a:t>i</a:t>
            </a:r>
            <a:r>
              <a:rPr lang="en-US" sz="2000" i="1" dirty="0">
                <a:solidFill>
                  <a:schemeClr val="accent1"/>
                </a:solidFill>
              </a:rPr>
              <a:t> &lt;path-to-</a:t>
            </a:r>
            <a:r>
              <a:rPr lang="en-US" sz="2000" i="1" dirty="0" err="1">
                <a:solidFill>
                  <a:schemeClr val="accent1"/>
                </a:solidFill>
              </a:rPr>
              <a:t>openapi.yaml</a:t>
            </a:r>
            <a:r>
              <a:rPr lang="en-US" sz="2000" i="1" dirty="0">
                <a:solidFill>
                  <a:schemeClr val="accent1"/>
                </a:solidFill>
              </a:rPr>
              <a:t>&gt; -g go-server -o ./go-server --</a:t>
            </a:r>
            <a:r>
              <a:rPr lang="en-US" sz="2000" i="1" dirty="0" err="1">
                <a:solidFill>
                  <a:schemeClr val="accent1"/>
                </a:solidFill>
              </a:rPr>
              <a:t>api</a:t>
            </a:r>
            <a:r>
              <a:rPr lang="en-US" sz="2000" i="1" dirty="0">
                <a:solidFill>
                  <a:schemeClr val="accent1"/>
                </a:solidFill>
              </a:rPr>
              <a:t>-name-suffix </a:t>
            </a:r>
            <a:r>
              <a:rPr lang="en-US" sz="2000" i="1" dirty="0" err="1">
                <a:solidFill>
                  <a:schemeClr val="accent1"/>
                </a:solidFill>
              </a:rPr>
              <a:t>petStore</a:t>
            </a:r>
            <a:endParaRPr lang="en-US" sz="2000" i="1" dirty="0">
              <a:solidFill>
                <a:schemeClr val="accent1"/>
              </a:solidFill>
            </a:endParaRPr>
          </a:p>
          <a:p>
            <a:pPr>
              <a:lnSpc>
                <a:spcPct val="90000"/>
              </a:lnSpc>
              <a:spcAft>
                <a:spcPts val="600"/>
              </a:spcAft>
            </a:pPr>
            <a:endParaRPr lang="en-US" sz="2000" i="1" dirty="0"/>
          </a:p>
          <a:p>
            <a:pPr>
              <a:lnSpc>
                <a:spcPct val="90000"/>
              </a:lnSpc>
              <a:spcAft>
                <a:spcPts val="600"/>
              </a:spcAft>
            </a:pPr>
            <a:r>
              <a:rPr lang="en-US" sz="2000" dirty="0"/>
              <a:t>Command to generate Python flask server stub :</a:t>
            </a:r>
          </a:p>
          <a:p>
            <a:pPr>
              <a:lnSpc>
                <a:spcPct val="90000"/>
              </a:lnSpc>
              <a:spcAft>
                <a:spcPts val="600"/>
              </a:spcAft>
            </a:pPr>
            <a:r>
              <a:rPr lang="en-US" sz="2000" i="1" dirty="0" err="1">
                <a:solidFill>
                  <a:schemeClr val="accent1"/>
                </a:solidFill>
              </a:rPr>
              <a:t>openapi</a:t>
            </a:r>
            <a:r>
              <a:rPr lang="en-US" sz="2000" i="1" dirty="0">
                <a:solidFill>
                  <a:schemeClr val="accent1"/>
                </a:solidFill>
              </a:rPr>
              <a:t>-generator generate –I &lt;path-to-</a:t>
            </a:r>
            <a:r>
              <a:rPr lang="en-US" sz="2000" i="1" dirty="0" err="1">
                <a:solidFill>
                  <a:schemeClr val="accent1"/>
                </a:solidFill>
              </a:rPr>
              <a:t>openapi.yaml</a:t>
            </a:r>
            <a:r>
              <a:rPr lang="en-US" sz="2000" i="1" dirty="0">
                <a:solidFill>
                  <a:schemeClr val="accent1"/>
                </a:solidFill>
              </a:rPr>
              <a:t>&gt; -g python-flask -o ./python-server --</a:t>
            </a:r>
            <a:r>
              <a:rPr lang="en-US" sz="2000" i="1" dirty="0" err="1">
                <a:solidFill>
                  <a:schemeClr val="accent1"/>
                </a:solidFill>
              </a:rPr>
              <a:t>api</a:t>
            </a:r>
            <a:r>
              <a:rPr lang="en-US" sz="2000" i="1" dirty="0">
                <a:solidFill>
                  <a:schemeClr val="accent1"/>
                </a:solidFill>
              </a:rPr>
              <a:t>-name-suffix </a:t>
            </a:r>
            <a:r>
              <a:rPr lang="en-US" sz="2000" i="1" dirty="0" err="1">
                <a:solidFill>
                  <a:schemeClr val="accent1"/>
                </a:solidFill>
              </a:rPr>
              <a:t>petStore</a:t>
            </a:r>
            <a:endParaRPr lang="en-US" sz="2000" i="1" dirty="0">
              <a:solidFill>
                <a:schemeClr val="accent1"/>
              </a:solidFill>
            </a:endParaRPr>
          </a:p>
          <a:p>
            <a:pPr>
              <a:lnSpc>
                <a:spcPct val="90000"/>
              </a:lnSpc>
              <a:spcAft>
                <a:spcPts val="600"/>
              </a:spcAft>
            </a:pPr>
            <a:endParaRPr lang="en-US" sz="2000" dirty="0"/>
          </a:p>
          <a:p>
            <a:pPr>
              <a:lnSpc>
                <a:spcPct val="90000"/>
              </a:lnSpc>
              <a:spcAft>
                <a:spcPts val="600"/>
              </a:spcAft>
            </a:pPr>
            <a:endParaRPr lang="en-US" sz="2000" dirty="0"/>
          </a:p>
        </p:txBody>
      </p:sp>
    </p:spTree>
    <p:extLst>
      <p:ext uri="{BB962C8B-B14F-4D97-AF65-F5344CB8AC3E}">
        <p14:creationId xmlns:p14="http://schemas.microsoft.com/office/powerpoint/2010/main" val="1840255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234</Words>
  <Application>Microsoft Macintosh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Anirudh</dc:creator>
  <cp:lastModifiedBy>G, Anirudh</cp:lastModifiedBy>
  <cp:revision>1</cp:revision>
  <dcterms:created xsi:type="dcterms:W3CDTF">2022-09-29T02:40:02Z</dcterms:created>
  <dcterms:modified xsi:type="dcterms:W3CDTF">2022-09-29T06:48:26Z</dcterms:modified>
</cp:coreProperties>
</file>