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01359-8314-43CF-AB2F-CC088E97872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CE4833-86E2-4B0A-9263-BD84884A93E1}">
      <dgm:prSet phldrT="[Text]"/>
      <dgm:spPr/>
      <dgm:t>
        <a:bodyPr/>
        <a:lstStyle/>
        <a:p>
          <a:r>
            <a:rPr lang="en-US" dirty="0"/>
            <a:t>Data Inspection</a:t>
          </a:r>
          <a:endParaRPr lang="en-IN" dirty="0"/>
        </a:p>
      </dgm:t>
    </dgm:pt>
    <dgm:pt modelId="{2E12E252-BE32-4D37-A30C-7CDDBC36F97D}" type="parTrans" cxnId="{42E35EB5-5FE7-4ED1-9D76-C12DFFFB139F}">
      <dgm:prSet/>
      <dgm:spPr/>
      <dgm:t>
        <a:bodyPr/>
        <a:lstStyle/>
        <a:p>
          <a:endParaRPr lang="en-IN"/>
        </a:p>
      </dgm:t>
    </dgm:pt>
    <dgm:pt modelId="{5577ED5A-7863-403C-8407-02E5051C461D}" type="sibTrans" cxnId="{42E35EB5-5FE7-4ED1-9D76-C12DFFFB139F}">
      <dgm:prSet/>
      <dgm:spPr/>
      <dgm:t>
        <a:bodyPr/>
        <a:lstStyle/>
        <a:p>
          <a:endParaRPr lang="en-IN"/>
        </a:p>
      </dgm:t>
    </dgm:pt>
    <dgm:pt modelId="{4E1719B8-C81A-4BF5-A061-FB2105FB7B35}">
      <dgm:prSet phldrT="[Text]"/>
      <dgm:spPr/>
      <dgm:t>
        <a:bodyPr/>
        <a:lstStyle/>
        <a:p>
          <a:r>
            <a:rPr lang="en-US" dirty="0"/>
            <a:t>Data Cleaning &amp; Processing</a:t>
          </a:r>
          <a:endParaRPr lang="en-IN" dirty="0"/>
        </a:p>
      </dgm:t>
    </dgm:pt>
    <dgm:pt modelId="{151A5E18-6E06-4D7A-B131-3E2B5DC34DC8}" type="parTrans" cxnId="{91283518-3387-4FF1-AF24-5791E07C6F7E}">
      <dgm:prSet/>
      <dgm:spPr/>
      <dgm:t>
        <a:bodyPr/>
        <a:lstStyle/>
        <a:p>
          <a:endParaRPr lang="en-IN"/>
        </a:p>
      </dgm:t>
    </dgm:pt>
    <dgm:pt modelId="{EF91FC83-DE12-4297-8DD0-9005F35513CE}" type="sibTrans" cxnId="{91283518-3387-4FF1-AF24-5791E07C6F7E}">
      <dgm:prSet/>
      <dgm:spPr/>
      <dgm:t>
        <a:bodyPr/>
        <a:lstStyle/>
        <a:p>
          <a:endParaRPr lang="en-IN"/>
        </a:p>
      </dgm:t>
    </dgm:pt>
    <dgm:pt modelId="{8883F896-C3C3-48A1-A369-48CD4177B882}">
      <dgm:prSet phldrT="[Text]"/>
      <dgm:spPr/>
      <dgm:t>
        <a:bodyPr/>
        <a:lstStyle/>
        <a:p>
          <a:r>
            <a:rPr lang="en-US" dirty="0"/>
            <a:t>Model Building</a:t>
          </a:r>
          <a:endParaRPr lang="en-IN" dirty="0"/>
        </a:p>
      </dgm:t>
    </dgm:pt>
    <dgm:pt modelId="{ED602443-D1CF-4EAE-BD10-E0DF94B6E3F4}" type="parTrans" cxnId="{CF68CA2B-BC8D-4201-B6E1-B11A3772F899}">
      <dgm:prSet/>
      <dgm:spPr/>
      <dgm:t>
        <a:bodyPr/>
        <a:lstStyle/>
        <a:p>
          <a:endParaRPr lang="en-IN"/>
        </a:p>
      </dgm:t>
    </dgm:pt>
    <dgm:pt modelId="{2BBF3F18-8369-40C1-9717-ED99757C6698}" type="sibTrans" cxnId="{CF68CA2B-BC8D-4201-B6E1-B11A3772F899}">
      <dgm:prSet/>
      <dgm:spPr/>
      <dgm:t>
        <a:bodyPr/>
        <a:lstStyle/>
        <a:p>
          <a:endParaRPr lang="en-IN"/>
        </a:p>
      </dgm:t>
    </dgm:pt>
    <dgm:pt modelId="{AE2108AF-9DF8-4D1E-A436-F55B924219F9}">
      <dgm:prSet phldrT="[Text]"/>
      <dgm:spPr/>
      <dgm:t>
        <a:bodyPr/>
        <a:lstStyle/>
        <a:p>
          <a:r>
            <a:rPr lang="en-US" dirty="0"/>
            <a:t>Deployment of Project</a:t>
          </a:r>
          <a:endParaRPr lang="en-IN" dirty="0"/>
        </a:p>
      </dgm:t>
    </dgm:pt>
    <dgm:pt modelId="{8223B052-F3BA-4706-8B1E-42D615ADC778}" type="parTrans" cxnId="{4D5AA5C2-E913-4F52-8F94-3C69C48168F0}">
      <dgm:prSet/>
      <dgm:spPr/>
      <dgm:t>
        <a:bodyPr/>
        <a:lstStyle/>
        <a:p>
          <a:endParaRPr lang="en-IN"/>
        </a:p>
      </dgm:t>
    </dgm:pt>
    <dgm:pt modelId="{D6258AB9-B70E-4293-A1D2-7A49CB558141}" type="sibTrans" cxnId="{4D5AA5C2-E913-4F52-8F94-3C69C48168F0}">
      <dgm:prSet/>
      <dgm:spPr/>
      <dgm:t>
        <a:bodyPr/>
        <a:lstStyle/>
        <a:p>
          <a:endParaRPr lang="en-IN"/>
        </a:p>
      </dgm:t>
    </dgm:pt>
    <dgm:pt modelId="{276AE2B1-C597-48C6-969F-0BEBF5016FDA}">
      <dgm:prSet phldrT="[Text]"/>
      <dgm:spPr/>
      <dgm:t>
        <a:bodyPr/>
        <a:lstStyle/>
        <a:p>
          <a:r>
            <a:rPr lang="en-US" dirty="0"/>
            <a:t>Output</a:t>
          </a:r>
          <a:endParaRPr lang="en-IN" dirty="0"/>
        </a:p>
      </dgm:t>
    </dgm:pt>
    <dgm:pt modelId="{F532D604-1F94-4BD4-8531-9BDDEDD95A95}" type="parTrans" cxnId="{F5C121E8-D0AE-48F3-BC06-60FE0E24B163}">
      <dgm:prSet/>
      <dgm:spPr/>
      <dgm:t>
        <a:bodyPr/>
        <a:lstStyle/>
        <a:p>
          <a:endParaRPr lang="en-IN"/>
        </a:p>
      </dgm:t>
    </dgm:pt>
    <dgm:pt modelId="{091501AA-48F0-429B-98FD-9E729E95C5F4}" type="sibTrans" cxnId="{F5C121E8-D0AE-48F3-BC06-60FE0E24B163}">
      <dgm:prSet/>
      <dgm:spPr/>
      <dgm:t>
        <a:bodyPr/>
        <a:lstStyle/>
        <a:p>
          <a:endParaRPr lang="en-IN"/>
        </a:p>
      </dgm:t>
    </dgm:pt>
    <dgm:pt modelId="{11F9F7E8-DFDB-4B5D-8602-B6B1864C4323}" type="pres">
      <dgm:prSet presAssocID="{2D901359-8314-43CF-AB2F-CC088E978727}" presName="diagram" presStyleCnt="0">
        <dgm:presLayoutVars>
          <dgm:dir/>
          <dgm:resizeHandles val="exact"/>
        </dgm:presLayoutVars>
      </dgm:prSet>
      <dgm:spPr/>
    </dgm:pt>
    <dgm:pt modelId="{8729BD1A-A7BF-4510-84E3-17AAC604F720}" type="pres">
      <dgm:prSet presAssocID="{C4CE4833-86E2-4B0A-9263-BD84884A93E1}" presName="node" presStyleLbl="node1" presStyleIdx="0" presStyleCnt="5">
        <dgm:presLayoutVars>
          <dgm:bulletEnabled val="1"/>
        </dgm:presLayoutVars>
      </dgm:prSet>
      <dgm:spPr/>
    </dgm:pt>
    <dgm:pt modelId="{6A33094A-4154-49AD-8629-1A83D8A20F2E}" type="pres">
      <dgm:prSet presAssocID="{5577ED5A-7863-403C-8407-02E5051C461D}" presName="sibTrans" presStyleLbl="sibTrans2D1" presStyleIdx="0" presStyleCnt="4"/>
      <dgm:spPr/>
    </dgm:pt>
    <dgm:pt modelId="{D98EECA4-5D58-4DB4-9A64-B16F9DBE3E48}" type="pres">
      <dgm:prSet presAssocID="{5577ED5A-7863-403C-8407-02E5051C461D}" presName="connectorText" presStyleLbl="sibTrans2D1" presStyleIdx="0" presStyleCnt="4"/>
      <dgm:spPr/>
    </dgm:pt>
    <dgm:pt modelId="{5F3C2B0B-8B87-4073-BD09-64A45154608F}" type="pres">
      <dgm:prSet presAssocID="{4E1719B8-C81A-4BF5-A061-FB2105FB7B35}" presName="node" presStyleLbl="node1" presStyleIdx="1" presStyleCnt="5">
        <dgm:presLayoutVars>
          <dgm:bulletEnabled val="1"/>
        </dgm:presLayoutVars>
      </dgm:prSet>
      <dgm:spPr/>
    </dgm:pt>
    <dgm:pt modelId="{8F796FC7-EECA-46B3-AD43-91003817991B}" type="pres">
      <dgm:prSet presAssocID="{EF91FC83-DE12-4297-8DD0-9005F35513CE}" presName="sibTrans" presStyleLbl="sibTrans2D1" presStyleIdx="1" presStyleCnt="4"/>
      <dgm:spPr/>
    </dgm:pt>
    <dgm:pt modelId="{BBC5C340-766F-4B0E-8519-64152EDA87E0}" type="pres">
      <dgm:prSet presAssocID="{EF91FC83-DE12-4297-8DD0-9005F35513CE}" presName="connectorText" presStyleLbl="sibTrans2D1" presStyleIdx="1" presStyleCnt="4"/>
      <dgm:spPr/>
    </dgm:pt>
    <dgm:pt modelId="{803B80A1-2315-488F-B1CE-B95D6099838D}" type="pres">
      <dgm:prSet presAssocID="{8883F896-C3C3-48A1-A369-48CD4177B882}" presName="node" presStyleLbl="node1" presStyleIdx="2" presStyleCnt="5">
        <dgm:presLayoutVars>
          <dgm:bulletEnabled val="1"/>
        </dgm:presLayoutVars>
      </dgm:prSet>
      <dgm:spPr/>
    </dgm:pt>
    <dgm:pt modelId="{69AD22F9-8630-4D43-ADAB-737258A48010}" type="pres">
      <dgm:prSet presAssocID="{2BBF3F18-8369-40C1-9717-ED99757C6698}" presName="sibTrans" presStyleLbl="sibTrans2D1" presStyleIdx="2" presStyleCnt="4"/>
      <dgm:spPr/>
    </dgm:pt>
    <dgm:pt modelId="{03297BA9-54A4-4D4C-87BA-3EA8BB9B8624}" type="pres">
      <dgm:prSet presAssocID="{2BBF3F18-8369-40C1-9717-ED99757C6698}" presName="connectorText" presStyleLbl="sibTrans2D1" presStyleIdx="2" presStyleCnt="4"/>
      <dgm:spPr/>
    </dgm:pt>
    <dgm:pt modelId="{6A189D3B-577F-4979-8E98-2AF721C72C2E}" type="pres">
      <dgm:prSet presAssocID="{AE2108AF-9DF8-4D1E-A436-F55B924219F9}" presName="node" presStyleLbl="node1" presStyleIdx="3" presStyleCnt="5">
        <dgm:presLayoutVars>
          <dgm:bulletEnabled val="1"/>
        </dgm:presLayoutVars>
      </dgm:prSet>
      <dgm:spPr/>
    </dgm:pt>
    <dgm:pt modelId="{29CE1CF4-A856-475C-B72F-1BD2E31A6BBD}" type="pres">
      <dgm:prSet presAssocID="{D6258AB9-B70E-4293-A1D2-7A49CB558141}" presName="sibTrans" presStyleLbl="sibTrans2D1" presStyleIdx="3" presStyleCnt="4"/>
      <dgm:spPr/>
    </dgm:pt>
    <dgm:pt modelId="{ACEDE00B-0688-4BFB-B559-4CCCF60A6DD7}" type="pres">
      <dgm:prSet presAssocID="{D6258AB9-B70E-4293-A1D2-7A49CB558141}" presName="connectorText" presStyleLbl="sibTrans2D1" presStyleIdx="3" presStyleCnt="4"/>
      <dgm:spPr/>
    </dgm:pt>
    <dgm:pt modelId="{DE695B65-5F2A-45AC-83A4-42AAB11C13FD}" type="pres">
      <dgm:prSet presAssocID="{276AE2B1-C597-48C6-969F-0BEBF5016FDA}" presName="node" presStyleLbl="node1" presStyleIdx="4" presStyleCnt="5">
        <dgm:presLayoutVars>
          <dgm:bulletEnabled val="1"/>
        </dgm:presLayoutVars>
      </dgm:prSet>
      <dgm:spPr/>
    </dgm:pt>
  </dgm:ptLst>
  <dgm:cxnLst>
    <dgm:cxn modelId="{C0AE8A0C-7A48-4DA7-8E0E-C99AD66EACBC}" type="presOf" srcId="{276AE2B1-C597-48C6-969F-0BEBF5016FDA}" destId="{DE695B65-5F2A-45AC-83A4-42AAB11C13FD}" srcOrd="0" destOrd="0" presId="urn:microsoft.com/office/officeart/2005/8/layout/process5"/>
    <dgm:cxn modelId="{91283518-3387-4FF1-AF24-5791E07C6F7E}" srcId="{2D901359-8314-43CF-AB2F-CC088E978727}" destId="{4E1719B8-C81A-4BF5-A061-FB2105FB7B35}" srcOrd="1" destOrd="0" parTransId="{151A5E18-6E06-4D7A-B131-3E2B5DC34DC8}" sibTransId="{EF91FC83-DE12-4297-8DD0-9005F35513CE}"/>
    <dgm:cxn modelId="{081D6818-80C2-467D-8852-FF3CBF1FFAD9}" type="presOf" srcId="{5577ED5A-7863-403C-8407-02E5051C461D}" destId="{6A33094A-4154-49AD-8629-1A83D8A20F2E}" srcOrd="0" destOrd="0" presId="urn:microsoft.com/office/officeart/2005/8/layout/process5"/>
    <dgm:cxn modelId="{CF68CA2B-BC8D-4201-B6E1-B11A3772F899}" srcId="{2D901359-8314-43CF-AB2F-CC088E978727}" destId="{8883F896-C3C3-48A1-A369-48CD4177B882}" srcOrd="2" destOrd="0" parTransId="{ED602443-D1CF-4EAE-BD10-E0DF94B6E3F4}" sibTransId="{2BBF3F18-8369-40C1-9717-ED99757C6698}"/>
    <dgm:cxn modelId="{B167462F-456B-4D30-8A79-2D0E7AAEA28C}" type="presOf" srcId="{2D901359-8314-43CF-AB2F-CC088E978727}" destId="{11F9F7E8-DFDB-4B5D-8602-B6B1864C4323}" srcOrd="0" destOrd="0" presId="urn:microsoft.com/office/officeart/2005/8/layout/process5"/>
    <dgm:cxn modelId="{5881733B-B550-4633-8842-95E59CBCC726}" type="presOf" srcId="{C4CE4833-86E2-4B0A-9263-BD84884A93E1}" destId="{8729BD1A-A7BF-4510-84E3-17AAC604F720}" srcOrd="0" destOrd="0" presId="urn:microsoft.com/office/officeart/2005/8/layout/process5"/>
    <dgm:cxn modelId="{76D1AB5D-A963-48D9-85FB-5A4A943D3364}" type="presOf" srcId="{AE2108AF-9DF8-4D1E-A436-F55B924219F9}" destId="{6A189D3B-577F-4979-8E98-2AF721C72C2E}" srcOrd="0" destOrd="0" presId="urn:microsoft.com/office/officeart/2005/8/layout/process5"/>
    <dgm:cxn modelId="{3D101967-579B-40CD-BFCB-2E27D66AAD59}" type="presOf" srcId="{D6258AB9-B70E-4293-A1D2-7A49CB558141}" destId="{29CE1CF4-A856-475C-B72F-1BD2E31A6BBD}" srcOrd="0" destOrd="0" presId="urn:microsoft.com/office/officeart/2005/8/layout/process5"/>
    <dgm:cxn modelId="{D4F11471-88CD-4CC2-B2C5-C6C677D65A31}" type="presOf" srcId="{4E1719B8-C81A-4BF5-A061-FB2105FB7B35}" destId="{5F3C2B0B-8B87-4073-BD09-64A45154608F}" srcOrd="0" destOrd="0" presId="urn:microsoft.com/office/officeart/2005/8/layout/process5"/>
    <dgm:cxn modelId="{21471E9D-AE2B-4C5B-A7C1-8598E1547C89}" type="presOf" srcId="{EF91FC83-DE12-4297-8DD0-9005F35513CE}" destId="{BBC5C340-766F-4B0E-8519-64152EDA87E0}" srcOrd="1" destOrd="0" presId="urn:microsoft.com/office/officeart/2005/8/layout/process5"/>
    <dgm:cxn modelId="{DBFE50B4-BFED-4660-B046-59E26B2952F3}" type="presOf" srcId="{EF91FC83-DE12-4297-8DD0-9005F35513CE}" destId="{8F796FC7-EECA-46B3-AD43-91003817991B}" srcOrd="0" destOrd="0" presId="urn:microsoft.com/office/officeart/2005/8/layout/process5"/>
    <dgm:cxn modelId="{42E35EB5-5FE7-4ED1-9D76-C12DFFFB139F}" srcId="{2D901359-8314-43CF-AB2F-CC088E978727}" destId="{C4CE4833-86E2-4B0A-9263-BD84884A93E1}" srcOrd="0" destOrd="0" parTransId="{2E12E252-BE32-4D37-A30C-7CDDBC36F97D}" sibTransId="{5577ED5A-7863-403C-8407-02E5051C461D}"/>
    <dgm:cxn modelId="{5D7132B9-786E-4AD6-A71B-2EDAA44D2E84}" type="presOf" srcId="{8883F896-C3C3-48A1-A369-48CD4177B882}" destId="{803B80A1-2315-488F-B1CE-B95D6099838D}" srcOrd="0" destOrd="0" presId="urn:microsoft.com/office/officeart/2005/8/layout/process5"/>
    <dgm:cxn modelId="{4D5AA5C2-E913-4F52-8F94-3C69C48168F0}" srcId="{2D901359-8314-43CF-AB2F-CC088E978727}" destId="{AE2108AF-9DF8-4D1E-A436-F55B924219F9}" srcOrd="3" destOrd="0" parTransId="{8223B052-F3BA-4706-8B1E-42D615ADC778}" sibTransId="{D6258AB9-B70E-4293-A1D2-7A49CB558141}"/>
    <dgm:cxn modelId="{7A94EACB-A6E7-4922-B56A-AEBFE676EEFA}" type="presOf" srcId="{D6258AB9-B70E-4293-A1D2-7A49CB558141}" destId="{ACEDE00B-0688-4BFB-B559-4CCCF60A6DD7}" srcOrd="1" destOrd="0" presId="urn:microsoft.com/office/officeart/2005/8/layout/process5"/>
    <dgm:cxn modelId="{F7A665D8-37E6-41FA-A7F3-20EEF857DE7E}" type="presOf" srcId="{2BBF3F18-8369-40C1-9717-ED99757C6698}" destId="{69AD22F9-8630-4D43-ADAB-737258A48010}" srcOrd="0" destOrd="0" presId="urn:microsoft.com/office/officeart/2005/8/layout/process5"/>
    <dgm:cxn modelId="{FC2BB3E2-EA59-4DCF-B2C5-A77029A704B7}" type="presOf" srcId="{2BBF3F18-8369-40C1-9717-ED99757C6698}" destId="{03297BA9-54A4-4D4C-87BA-3EA8BB9B8624}" srcOrd="1" destOrd="0" presId="urn:microsoft.com/office/officeart/2005/8/layout/process5"/>
    <dgm:cxn modelId="{F5C121E8-D0AE-48F3-BC06-60FE0E24B163}" srcId="{2D901359-8314-43CF-AB2F-CC088E978727}" destId="{276AE2B1-C597-48C6-969F-0BEBF5016FDA}" srcOrd="4" destOrd="0" parTransId="{F532D604-1F94-4BD4-8531-9BDDEDD95A95}" sibTransId="{091501AA-48F0-429B-98FD-9E729E95C5F4}"/>
    <dgm:cxn modelId="{6299CFE8-70E9-440E-819E-51328450B1B4}" type="presOf" srcId="{5577ED5A-7863-403C-8407-02E5051C461D}" destId="{D98EECA4-5D58-4DB4-9A64-B16F9DBE3E48}" srcOrd="1" destOrd="0" presId="urn:microsoft.com/office/officeart/2005/8/layout/process5"/>
    <dgm:cxn modelId="{45013839-4CD5-448F-BEDB-FE4EC9A083B4}" type="presParOf" srcId="{11F9F7E8-DFDB-4B5D-8602-B6B1864C4323}" destId="{8729BD1A-A7BF-4510-84E3-17AAC604F720}" srcOrd="0" destOrd="0" presId="urn:microsoft.com/office/officeart/2005/8/layout/process5"/>
    <dgm:cxn modelId="{EC28762E-EEC9-470F-A650-4F877047E988}" type="presParOf" srcId="{11F9F7E8-DFDB-4B5D-8602-B6B1864C4323}" destId="{6A33094A-4154-49AD-8629-1A83D8A20F2E}" srcOrd="1" destOrd="0" presId="urn:microsoft.com/office/officeart/2005/8/layout/process5"/>
    <dgm:cxn modelId="{32B0F694-B152-4B63-9A28-AFF62A179DDA}" type="presParOf" srcId="{6A33094A-4154-49AD-8629-1A83D8A20F2E}" destId="{D98EECA4-5D58-4DB4-9A64-B16F9DBE3E48}" srcOrd="0" destOrd="0" presId="urn:microsoft.com/office/officeart/2005/8/layout/process5"/>
    <dgm:cxn modelId="{41B81A99-23F5-4917-AD95-E2465301D043}" type="presParOf" srcId="{11F9F7E8-DFDB-4B5D-8602-B6B1864C4323}" destId="{5F3C2B0B-8B87-4073-BD09-64A45154608F}" srcOrd="2" destOrd="0" presId="urn:microsoft.com/office/officeart/2005/8/layout/process5"/>
    <dgm:cxn modelId="{9580BEBC-52F0-4E67-AC1D-41381A797625}" type="presParOf" srcId="{11F9F7E8-DFDB-4B5D-8602-B6B1864C4323}" destId="{8F796FC7-EECA-46B3-AD43-91003817991B}" srcOrd="3" destOrd="0" presId="urn:microsoft.com/office/officeart/2005/8/layout/process5"/>
    <dgm:cxn modelId="{8B17AB8F-CF3A-40E7-AA0F-219EA476D0D7}" type="presParOf" srcId="{8F796FC7-EECA-46B3-AD43-91003817991B}" destId="{BBC5C340-766F-4B0E-8519-64152EDA87E0}" srcOrd="0" destOrd="0" presId="urn:microsoft.com/office/officeart/2005/8/layout/process5"/>
    <dgm:cxn modelId="{24CEC159-1687-425E-B16E-9287140A5E1A}" type="presParOf" srcId="{11F9F7E8-DFDB-4B5D-8602-B6B1864C4323}" destId="{803B80A1-2315-488F-B1CE-B95D6099838D}" srcOrd="4" destOrd="0" presId="urn:microsoft.com/office/officeart/2005/8/layout/process5"/>
    <dgm:cxn modelId="{7EA77987-9C67-4355-B9D2-49B0A12C27E9}" type="presParOf" srcId="{11F9F7E8-DFDB-4B5D-8602-B6B1864C4323}" destId="{69AD22F9-8630-4D43-ADAB-737258A48010}" srcOrd="5" destOrd="0" presId="urn:microsoft.com/office/officeart/2005/8/layout/process5"/>
    <dgm:cxn modelId="{965C18EF-3405-454A-8B66-C7205467D73E}" type="presParOf" srcId="{69AD22F9-8630-4D43-ADAB-737258A48010}" destId="{03297BA9-54A4-4D4C-87BA-3EA8BB9B8624}" srcOrd="0" destOrd="0" presId="urn:microsoft.com/office/officeart/2005/8/layout/process5"/>
    <dgm:cxn modelId="{39437682-8351-42C4-AD0F-B6709A3263E2}" type="presParOf" srcId="{11F9F7E8-DFDB-4B5D-8602-B6B1864C4323}" destId="{6A189D3B-577F-4979-8E98-2AF721C72C2E}" srcOrd="6" destOrd="0" presId="urn:microsoft.com/office/officeart/2005/8/layout/process5"/>
    <dgm:cxn modelId="{B55ABB48-64CF-4005-97A4-61AA4EC20F94}" type="presParOf" srcId="{11F9F7E8-DFDB-4B5D-8602-B6B1864C4323}" destId="{29CE1CF4-A856-475C-B72F-1BD2E31A6BBD}" srcOrd="7" destOrd="0" presId="urn:microsoft.com/office/officeart/2005/8/layout/process5"/>
    <dgm:cxn modelId="{A4BE02AA-A234-4247-A3DF-A81385EF59F8}" type="presParOf" srcId="{29CE1CF4-A856-475C-B72F-1BD2E31A6BBD}" destId="{ACEDE00B-0688-4BFB-B559-4CCCF60A6DD7}" srcOrd="0" destOrd="0" presId="urn:microsoft.com/office/officeart/2005/8/layout/process5"/>
    <dgm:cxn modelId="{C1EAE683-D2CB-4539-BBBC-5219B7901245}" type="presParOf" srcId="{11F9F7E8-DFDB-4B5D-8602-B6B1864C4323}" destId="{DE695B65-5F2A-45AC-83A4-42AAB11C13F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9BD1A-A7BF-4510-84E3-17AAC604F720}">
      <dsp:nvSpPr>
        <dsp:cNvPr id="0" name=""/>
        <dsp:cNvSpPr/>
      </dsp:nvSpPr>
      <dsp:spPr>
        <a:xfrm>
          <a:off x="7056" y="178156"/>
          <a:ext cx="2108987" cy="1265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Inspection</a:t>
          </a:r>
          <a:endParaRPr lang="en-IN" sz="2500" kern="1200" dirty="0"/>
        </a:p>
      </dsp:txBody>
      <dsp:txXfrm>
        <a:off x="44118" y="215218"/>
        <a:ext cx="2034863" cy="1191268"/>
      </dsp:txXfrm>
    </dsp:sp>
    <dsp:sp modelId="{6A33094A-4154-49AD-8629-1A83D8A20F2E}">
      <dsp:nvSpPr>
        <dsp:cNvPr id="0" name=""/>
        <dsp:cNvSpPr/>
      </dsp:nvSpPr>
      <dsp:spPr>
        <a:xfrm>
          <a:off x="2301634" y="549337"/>
          <a:ext cx="447105" cy="523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2301634" y="653943"/>
        <a:ext cx="312974" cy="313816"/>
      </dsp:txXfrm>
    </dsp:sp>
    <dsp:sp modelId="{5F3C2B0B-8B87-4073-BD09-64A45154608F}">
      <dsp:nvSpPr>
        <dsp:cNvPr id="0" name=""/>
        <dsp:cNvSpPr/>
      </dsp:nvSpPr>
      <dsp:spPr>
        <a:xfrm>
          <a:off x="2959638" y="178156"/>
          <a:ext cx="2108987" cy="1265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Cleaning &amp; Processing</a:t>
          </a:r>
          <a:endParaRPr lang="en-IN" sz="2500" kern="1200" dirty="0"/>
        </a:p>
      </dsp:txBody>
      <dsp:txXfrm>
        <a:off x="2996700" y="215218"/>
        <a:ext cx="2034863" cy="1191268"/>
      </dsp:txXfrm>
    </dsp:sp>
    <dsp:sp modelId="{8F796FC7-EECA-46B3-AD43-91003817991B}">
      <dsp:nvSpPr>
        <dsp:cNvPr id="0" name=""/>
        <dsp:cNvSpPr/>
      </dsp:nvSpPr>
      <dsp:spPr>
        <a:xfrm>
          <a:off x="5254216" y="549337"/>
          <a:ext cx="447105" cy="523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5254216" y="653943"/>
        <a:ext cx="312974" cy="313816"/>
      </dsp:txXfrm>
    </dsp:sp>
    <dsp:sp modelId="{803B80A1-2315-488F-B1CE-B95D6099838D}">
      <dsp:nvSpPr>
        <dsp:cNvPr id="0" name=""/>
        <dsp:cNvSpPr/>
      </dsp:nvSpPr>
      <dsp:spPr>
        <a:xfrm>
          <a:off x="5912220" y="178156"/>
          <a:ext cx="2108987" cy="1265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Building</a:t>
          </a:r>
          <a:endParaRPr lang="en-IN" sz="2500" kern="1200" dirty="0"/>
        </a:p>
      </dsp:txBody>
      <dsp:txXfrm>
        <a:off x="5949282" y="215218"/>
        <a:ext cx="2034863" cy="1191268"/>
      </dsp:txXfrm>
    </dsp:sp>
    <dsp:sp modelId="{69AD22F9-8630-4D43-ADAB-737258A48010}">
      <dsp:nvSpPr>
        <dsp:cNvPr id="0" name=""/>
        <dsp:cNvSpPr/>
      </dsp:nvSpPr>
      <dsp:spPr>
        <a:xfrm rot="5400000">
          <a:off x="6743161" y="1591177"/>
          <a:ext cx="447105" cy="523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-5400000">
        <a:off x="6809806" y="1629139"/>
        <a:ext cx="313816" cy="312974"/>
      </dsp:txXfrm>
    </dsp:sp>
    <dsp:sp modelId="{6A189D3B-577F-4979-8E98-2AF721C72C2E}">
      <dsp:nvSpPr>
        <dsp:cNvPr id="0" name=""/>
        <dsp:cNvSpPr/>
      </dsp:nvSpPr>
      <dsp:spPr>
        <a:xfrm>
          <a:off x="5912220" y="2287143"/>
          <a:ext cx="2108987" cy="1265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Deployment of Project</a:t>
          </a:r>
          <a:endParaRPr lang="en-IN" sz="2500" kern="1200" dirty="0"/>
        </a:p>
      </dsp:txBody>
      <dsp:txXfrm>
        <a:off x="5949282" y="2324205"/>
        <a:ext cx="2034863" cy="1191268"/>
      </dsp:txXfrm>
    </dsp:sp>
    <dsp:sp modelId="{29CE1CF4-A856-475C-B72F-1BD2E31A6BBD}">
      <dsp:nvSpPr>
        <dsp:cNvPr id="0" name=""/>
        <dsp:cNvSpPr/>
      </dsp:nvSpPr>
      <dsp:spPr>
        <a:xfrm rot="10800000">
          <a:off x="5279524" y="2658325"/>
          <a:ext cx="447105" cy="523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10800000">
        <a:off x="5413655" y="2762931"/>
        <a:ext cx="312974" cy="313816"/>
      </dsp:txXfrm>
    </dsp:sp>
    <dsp:sp modelId="{DE695B65-5F2A-45AC-83A4-42AAB11C13FD}">
      <dsp:nvSpPr>
        <dsp:cNvPr id="0" name=""/>
        <dsp:cNvSpPr/>
      </dsp:nvSpPr>
      <dsp:spPr>
        <a:xfrm>
          <a:off x="2959638" y="2287143"/>
          <a:ext cx="2108987" cy="1265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Output</a:t>
          </a:r>
          <a:endParaRPr lang="en-IN" sz="2500" kern="1200" dirty="0"/>
        </a:p>
      </dsp:txBody>
      <dsp:txXfrm>
        <a:off x="2996700" y="2324205"/>
        <a:ext cx="2034863" cy="1191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852-B3C1-4CEB-840A-FB5868AF3AE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5FAE-19C9-4845-BD63-FE5056F23B6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9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852-B3C1-4CEB-840A-FB5868AF3AE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5FAE-19C9-4845-BD63-FE5056F2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80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852-B3C1-4CEB-840A-FB5868AF3AE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5FAE-19C9-4845-BD63-FE5056F2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852-B3C1-4CEB-840A-FB5868AF3AE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5FAE-19C9-4845-BD63-FE5056F2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7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852-B3C1-4CEB-840A-FB5868AF3AE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5FAE-19C9-4845-BD63-FE5056F23B6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852-B3C1-4CEB-840A-FB5868AF3AE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5FAE-19C9-4845-BD63-FE5056F2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852-B3C1-4CEB-840A-FB5868AF3AE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5FAE-19C9-4845-BD63-FE5056F2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6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852-B3C1-4CEB-840A-FB5868AF3AE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5FAE-19C9-4845-BD63-FE5056F2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0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852-B3C1-4CEB-840A-FB5868AF3AE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5FAE-19C9-4845-BD63-FE5056F2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0B8852-B3C1-4CEB-840A-FB5868AF3AE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C15FAE-19C9-4845-BD63-FE5056F2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852-B3C1-4CEB-840A-FB5868AF3AE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5FAE-19C9-4845-BD63-FE5056F2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62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0B8852-B3C1-4CEB-840A-FB5868AF3AE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C15FAE-19C9-4845-BD63-FE5056F23B6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6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626AC-73B7-4CE9-8239-7598753F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9485" y="457200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Sentiment Analysis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BF76B79-9E9E-4883-AC91-1B4E1EBC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29" y="640081"/>
            <a:ext cx="6179541" cy="531440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E7C20F3-00F4-4B02-A393-B46D38A61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By-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Anik Dutta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Subhadeep Das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Susmita Goswami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Purbasha Hatui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Udayaditya Sasmal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0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7DC5D0-4CA9-4D48-B975-3F71E577C12E}"/>
              </a:ext>
            </a:extLst>
          </p:cNvPr>
          <p:cNvSpPr txBox="1"/>
          <p:nvPr/>
        </p:nvSpPr>
        <p:spPr>
          <a:xfrm>
            <a:off x="704675" y="478172"/>
            <a:ext cx="10981189" cy="333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  Conclusion and Future Scope:</a:t>
            </a: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If the model can give better visualization of the content in better manner that will be helpful for the users.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The key aim is to analyze large number of tweets.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Random Forest Classifier gives us better result, but we can definitely try model ensembling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Using parts-of-speech tagging to create new features.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C64441D6-AABE-4C1B-8F8F-11E1D8B7C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85" y="414987"/>
            <a:ext cx="548779" cy="5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0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0579" y="2598820"/>
            <a:ext cx="437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Baskerville Old Face" panose="020206020805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599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D7404-A0D8-4F96-9747-04390EF1E170}"/>
              </a:ext>
            </a:extLst>
          </p:cNvPr>
          <p:cNvSpPr txBox="1"/>
          <p:nvPr/>
        </p:nvSpPr>
        <p:spPr>
          <a:xfrm>
            <a:off x="399875" y="360727"/>
            <a:ext cx="11392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Index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Objective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Process Diagram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E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xploratory Data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Model Building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Experimental Results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Conclusion and future scope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6293F62E-843A-4E89-8A65-D20DC54EC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5797" y="360727"/>
            <a:ext cx="433392" cy="5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73025C-85AB-48EA-8612-1B37EC8F17AD}"/>
              </a:ext>
            </a:extLst>
          </p:cNvPr>
          <p:cNvSpPr txBox="1"/>
          <p:nvPr/>
        </p:nvSpPr>
        <p:spPr>
          <a:xfrm>
            <a:off x="806741" y="520117"/>
            <a:ext cx="1057851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Sentiment Analysis is the interpretation and classification of emotions (positive or negative) within text data using text analysis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Sentiment Analysis basics: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	1) Types of analysis ?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	2) Why we use “Sentiment Analysis”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Twitter is an area where every tweets convey opinions. But trying to obtain the overall  understanding of these unstructured data is time consuming.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Here we are trying to understand the positive and negative aspect of users using Machine Learning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Graphic 5" descr="Hourglass">
            <a:extLst>
              <a:ext uri="{FF2B5EF4-FFF2-40B4-BE49-F238E27FC236}">
                <a16:creationId xmlns:a16="http://schemas.microsoft.com/office/drawing/2014/main" id="{E6D8178B-9E6B-48D3-9B9F-651DA8AFB4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6955" y="520117"/>
            <a:ext cx="485163" cy="4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4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BD3455-FB47-49BE-82A7-0F25264CE66D}"/>
              </a:ext>
            </a:extLst>
          </p:cNvPr>
          <p:cNvSpPr txBox="1"/>
          <p:nvPr/>
        </p:nvSpPr>
        <p:spPr>
          <a:xfrm>
            <a:off x="850084" y="570451"/>
            <a:ext cx="10491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 bjectives:</a:t>
            </a:r>
          </a:p>
          <a:p>
            <a:endParaRPr lang="en-US" sz="2000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To provide a system for user, which may be helpful to analyze the information / tweets where the data are highly unstructured and either positive or negative. </a:t>
            </a:r>
          </a:p>
        </p:txBody>
      </p:sp>
      <p:pic>
        <p:nvPicPr>
          <p:cNvPr id="6" name="Graphic 5" descr="Bullseye">
            <a:extLst>
              <a:ext uri="{FF2B5EF4-FFF2-40B4-BE49-F238E27FC236}">
                <a16:creationId xmlns:a16="http://schemas.microsoft.com/office/drawing/2014/main" id="{11864A76-DD02-4956-BC4A-743AD952BA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997" y="637563"/>
            <a:ext cx="478173" cy="4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7D2FA-4A79-4ACE-B67D-8F47E5013093}"/>
              </a:ext>
            </a:extLst>
          </p:cNvPr>
          <p:cNvSpPr txBox="1"/>
          <p:nvPr/>
        </p:nvSpPr>
        <p:spPr>
          <a:xfrm>
            <a:off x="536895" y="555911"/>
            <a:ext cx="10838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   Process Diagram:</a:t>
            </a:r>
          </a:p>
          <a:p>
            <a:endParaRPr lang="en-IN" sz="2800" b="1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5AB3DA6-CAED-42AA-A4A5-5EE5D76B1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358199"/>
              </p:ext>
            </p:extLst>
          </p:nvPr>
        </p:nvGraphicFramePr>
        <p:xfrm>
          <a:off x="1417740" y="1325461"/>
          <a:ext cx="8028264" cy="3730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Decision chart">
            <a:extLst>
              <a:ext uri="{FF2B5EF4-FFF2-40B4-BE49-F238E27FC236}">
                <a16:creationId xmlns:a16="http://schemas.microsoft.com/office/drawing/2014/main" id="{38E01A00-B95F-4A2B-A10F-403F1BAE69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655" y="555911"/>
            <a:ext cx="472301" cy="4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1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9EE423-A035-49A1-941B-341A2C2795F6}"/>
              </a:ext>
            </a:extLst>
          </p:cNvPr>
          <p:cNvSpPr txBox="1"/>
          <p:nvPr/>
        </p:nvSpPr>
        <p:spPr>
          <a:xfrm>
            <a:off x="773185" y="469783"/>
            <a:ext cx="10645629" cy="409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  Exploratory Data Analysis(EDA):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  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In EDA our objective is to understand the dataset and modifying them if required.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Data Inspection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a) No. of columns in given dataset (3)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b) No. of rows in given dataset (31962)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c) Presence of nan values 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d) Determining the class imbalance</a:t>
            </a:r>
          </a:p>
        </p:txBody>
      </p:sp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6B4AC43A-799B-46BD-980B-089118629F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195" y="469783"/>
            <a:ext cx="473979" cy="4739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02" y="1870305"/>
            <a:ext cx="3439005" cy="1775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84" y="3866580"/>
            <a:ext cx="2902058" cy="86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4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D1FCF-F33D-4C47-86B8-0D089DF553B3}"/>
              </a:ext>
            </a:extLst>
          </p:cNvPr>
          <p:cNvSpPr txBox="1"/>
          <p:nvPr/>
        </p:nvSpPr>
        <p:spPr>
          <a:xfrm>
            <a:off x="644480" y="1017623"/>
            <a:ext cx="107995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Data Cleaning &amp; Processing</a:t>
            </a:r>
            <a:br>
              <a:rPr lang="en-IN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a) Removing unnecessary columns</a:t>
            </a:r>
            <a:br>
              <a:rPr lang="en-IN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b) Removing class imbalance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       c) Removing twitter handles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	 d) Removing special characters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       e) Normalize the tweets</a:t>
            </a:r>
          </a:p>
        </p:txBody>
      </p:sp>
      <p:pic>
        <p:nvPicPr>
          <p:cNvPr id="4" name="Graphic 8" descr="Statistics">
            <a:extLst>
              <a:ext uri="{FF2B5EF4-FFF2-40B4-BE49-F238E27FC236}">
                <a16:creationId xmlns:a16="http://schemas.microsoft.com/office/drawing/2014/main" id="{6B4AC43A-799B-46BD-980B-089118629F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79" y="494402"/>
            <a:ext cx="498521" cy="473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716" y="469782"/>
            <a:ext cx="518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Exploratory Data Analysis(EDA):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25" y="1367300"/>
            <a:ext cx="2870798" cy="810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9" y="2527393"/>
            <a:ext cx="6154808" cy="19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8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AD559-BC11-420D-BD24-D310CD0F0C60}"/>
              </a:ext>
            </a:extLst>
          </p:cNvPr>
          <p:cNvSpPr txBox="1"/>
          <p:nvPr/>
        </p:nvSpPr>
        <p:spPr>
          <a:xfrm>
            <a:off x="822121" y="679508"/>
            <a:ext cx="107127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  Model Building: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Using Vectorizer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Slicing dataset into train set and test set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Using Random Forest Classifier 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	a)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Why we are using this model 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Deployment of the project 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a) How the model is deployed on website ?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</a:br>
            <a:endParaRPr lang="en-US" sz="24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Graphic 3" descr="Presentation with pie chart">
            <a:extLst>
              <a:ext uri="{FF2B5EF4-FFF2-40B4-BE49-F238E27FC236}">
                <a16:creationId xmlns:a16="http://schemas.microsoft.com/office/drawing/2014/main" id="{AF56C3A3-B725-4F08-BC97-4C2986EB4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995" y="679508"/>
            <a:ext cx="494252" cy="494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56" y="2880110"/>
            <a:ext cx="3762900" cy="2010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56" y="1503947"/>
            <a:ext cx="2944239" cy="11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4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0CFE3-A461-4FFC-BE0B-E553E528C8FC}"/>
              </a:ext>
            </a:extLst>
          </p:cNvPr>
          <p:cNvSpPr txBox="1"/>
          <p:nvPr/>
        </p:nvSpPr>
        <p:spPr>
          <a:xfrm>
            <a:off x="562062" y="494950"/>
            <a:ext cx="108805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  Experimental Results: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The test results are shown here based on given inputs.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D62CE26F-377C-416E-9743-F396BC66B3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33" y="494950"/>
            <a:ext cx="457200" cy="457200"/>
          </a:xfrm>
          <a:prstGeom prst="rect">
            <a:avLst/>
          </a:prstGeom>
        </p:spPr>
      </p:pic>
      <p:pic>
        <p:nvPicPr>
          <p:cNvPr id="11" name="Graphic 10" descr="Grinning face with solid fill">
            <a:extLst>
              <a:ext uri="{FF2B5EF4-FFF2-40B4-BE49-F238E27FC236}">
                <a16:creationId xmlns:a16="http://schemas.microsoft.com/office/drawing/2014/main" id="{54256A3A-20E2-4CC8-AC6C-804C9D674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733" y="496609"/>
            <a:ext cx="457200" cy="457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69196"/>
              </p:ext>
            </p:extLst>
          </p:nvPr>
        </p:nvGraphicFramePr>
        <p:xfrm>
          <a:off x="562062" y="1552073"/>
          <a:ext cx="5474369" cy="250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7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Expection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8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like to watch movies.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8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Negroes are not so smart.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8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Thank you guys.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8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discrimination should not be eradicated.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8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 is so ugly.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91" y="1415824"/>
            <a:ext cx="3858163" cy="2175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02" y="3591282"/>
            <a:ext cx="314119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76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252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Retrospect</vt:lpstr>
      <vt:lpstr>Twitter 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Udayaditya Sasmal</dc:creator>
  <cp:lastModifiedBy>Udayaditya Sasmal</cp:lastModifiedBy>
  <cp:revision>45</cp:revision>
  <dcterms:created xsi:type="dcterms:W3CDTF">2020-05-28T17:44:28Z</dcterms:created>
  <dcterms:modified xsi:type="dcterms:W3CDTF">2020-05-30T09:34:50Z</dcterms:modified>
</cp:coreProperties>
</file>