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0"/>
  </p:notesMasterIdLst>
  <p:sldIdLst>
    <p:sldId id="256" r:id="rId2"/>
    <p:sldId id="272" r:id="rId3"/>
    <p:sldId id="273" r:id="rId4"/>
    <p:sldId id="268" r:id="rId5"/>
    <p:sldId id="259" r:id="rId6"/>
    <p:sldId id="262" r:id="rId7"/>
    <p:sldId id="257" r:id="rId8"/>
    <p:sldId id="271" r:id="rId9"/>
  </p:sldIdLst>
  <p:sldSz cx="24384000" cy="13716000"/>
  <p:notesSz cx="6858000" cy="9144000"/>
  <p:embeddedFontLst>
    <p:embeddedFont>
      <p:font typeface="Google Sans" panose="020B0604020202020204" charset="0"/>
      <p:regular r:id="rId11"/>
      <p:bold r:id="rId12"/>
      <p:italic r:id="rId13"/>
      <p:boldItalic r:id="rId14"/>
    </p:embeddedFont>
    <p:embeddedFont>
      <p:font typeface="Google Sans Medium" panose="020B0604020202020204" charset="0"/>
      <p:regular r:id="rId15"/>
      <p:bold r:id="rId16"/>
      <p:italic r:id="rId17"/>
      <p:boldItalic r:id="rId18"/>
    </p:embeddedFont>
    <p:embeddedFont>
      <p:font typeface="Helvetica Neue" panose="020B0604020202020204" charset="0"/>
      <p:regular r:id="rId19"/>
      <p:bold r:id="rId20"/>
      <p:italic r:id="rId21"/>
      <p:boldItalic r:id="rId22"/>
    </p:embeddedFont>
    <p:embeddedFont>
      <p:font typeface="Libre Franklin" pitchFamily="2" charset="0"/>
      <p:regular r:id="rId23"/>
      <p:bold r:id="rId24"/>
      <p:italic r:id="rId25"/>
      <p:bold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  <p:embeddedFont>
      <p:font typeface="Open Sans Light" panose="020B0306030504020204" pitchFamily="34" charset="0"/>
      <p:regular r:id="rId31"/>
      <p:bold r:id="rId32"/>
      <p:italic r:id="rId33"/>
      <p:boldItalic r:id="rId34"/>
    </p:embeddedFont>
    <p:embeddedFont>
      <p:font typeface="Roboto Mono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4" d="100"/>
          <a:sy n="34" d="100"/>
        </p:scale>
        <p:origin x="620" y="80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9" Type="http://schemas.openxmlformats.org/officeDocument/2006/relationships/presProps" Target="presProps.xml"/><Relationship Id="rId21" Type="http://schemas.openxmlformats.org/officeDocument/2006/relationships/font" Target="fonts/font11.fntdata"/><Relationship Id="rId34" Type="http://schemas.openxmlformats.org/officeDocument/2006/relationships/font" Target="fonts/font2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schemas.openxmlformats.org/officeDocument/2006/relationships/font" Target="fonts/font2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font" Target="fonts/font26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font" Target="fonts/font2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font" Target="fonts/font23.fntdata"/><Relationship Id="rId38" Type="http://schemas.openxmlformats.org/officeDocument/2006/relationships/font" Target="fonts/font2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3480b52f1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3480b52f1_1_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4317fa384c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4317fa384c_1_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430d6a3f46_0_239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1430d6a3f46_0_2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30d6a3f46_0_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1430d6a3f4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30db6fbae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430db6fbae_0_34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406a4cf882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406a4cf882_1_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31222" y="1985533"/>
            <a:ext cx="22721700" cy="5473500"/>
          </a:xfrm>
          <a:prstGeom prst="rect">
            <a:avLst/>
          </a:prstGeom>
        </p:spPr>
        <p:txBody>
          <a:bodyPr spcFirstLastPara="1" wrap="square" lIns="243800" tIns="243800" rIns="243800" bIns="2438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831200" y="7557667"/>
            <a:ext cx="22721700" cy="21135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831200" y="2949667"/>
            <a:ext cx="22721700" cy="5235900"/>
          </a:xfrm>
          <a:prstGeom prst="rect">
            <a:avLst/>
          </a:prstGeom>
        </p:spPr>
        <p:txBody>
          <a:bodyPr spcFirstLastPara="1" wrap="square" lIns="243800" tIns="243800" rIns="243800" bIns="2438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831200" y="8405933"/>
            <a:ext cx="22721700" cy="34689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rmAutofit/>
          </a:bodyPr>
          <a:lstStyle>
            <a:lvl1pPr marL="457200" lvl="0" indent="-533400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marL="914400" lvl="1" indent="-463550" algn="ctr">
              <a:spcBef>
                <a:spcPts val="0"/>
              </a:spcBef>
              <a:spcAft>
                <a:spcPts val="0"/>
              </a:spcAft>
              <a:buSzPts val="3700"/>
              <a:buChar char="○"/>
              <a:defRPr/>
            </a:lvl2pPr>
            <a:lvl3pPr marL="1371600" lvl="2" indent="-463550" algn="ctr">
              <a:spcBef>
                <a:spcPts val="0"/>
              </a:spcBef>
              <a:spcAft>
                <a:spcPts val="0"/>
              </a:spcAft>
              <a:buSzPts val="3700"/>
              <a:buChar char="■"/>
              <a:defRPr/>
            </a:lvl3pPr>
            <a:lvl4pPr marL="1828800" lvl="3" indent="-463550" algn="ctr"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4pPr>
            <a:lvl5pPr marL="2286000" lvl="4" indent="-463550" algn="ctr">
              <a:spcBef>
                <a:spcPts val="0"/>
              </a:spcBef>
              <a:spcAft>
                <a:spcPts val="0"/>
              </a:spcAft>
              <a:buSzPts val="3700"/>
              <a:buChar char="○"/>
              <a:defRPr/>
            </a:lvl5pPr>
            <a:lvl6pPr marL="2743200" lvl="5" indent="-463550" algn="ctr">
              <a:spcBef>
                <a:spcPts val="0"/>
              </a:spcBef>
              <a:spcAft>
                <a:spcPts val="0"/>
              </a:spcAft>
              <a:buSzPts val="3700"/>
              <a:buChar char="■"/>
              <a:defRPr/>
            </a:lvl6pPr>
            <a:lvl7pPr marL="3200400" lvl="6" indent="-463550" algn="ctr"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7pPr>
            <a:lvl8pPr marL="3657600" lvl="7" indent="-463550" algn="ctr">
              <a:spcBef>
                <a:spcPts val="0"/>
              </a:spcBef>
              <a:spcAft>
                <a:spcPts val="0"/>
              </a:spcAft>
              <a:buSzPts val="3700"/>
              <a:buChar char="○"/>
              <a:defRPr/>
            </a:lvl8pPr>
            <a:lvl9pPr marL="4114800" lvl="8" indent="-463550" algn="ctr">
              <a:spcBef>
                <a:spcPts val="0"/>
              </a:spcBef>
              <a:spcAft>
                <a:spcPts val="0"/>
              </a:spcAft>
              <a:buSzPts val="37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- Red">
  <p:cSld name="Quote_3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831575" y="4041275"/>
            <a:ext cx="14571300" cy="20058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93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93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93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93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93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93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93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93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5068350" y="9657450"/>
            <a:ext cx="14858700" cy="20058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highlight>
                  <a:schemeClr val="accent1"/>
                </a:highlight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highlight>
                  <a:schemeClr val="accent1"/>
                </a:highlight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highlight>
                  <a:schemeClr val="accent1"/>
                </a:highlight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highlight>
                  <a:schemeClr val="accent1"/>
                </a:highlight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highlight>
                  <a:schemeClr val="accent1"/>
                </a:highlight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highlight>
                  <a:schemeClr val="accent1"/>
                </a:highlight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highlight>
                  <a:schemeClr val="accent1"/>
                </a:highlight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None/>
              <a:defRPr>
                <a:solidFill>
                  <a:schemeClr val="accent3"/>
                </a:solidFill>
                <a:highlight>
                  <a:schemeClr val="accent1"/>
                </a:highlight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- Red">
  <p:cSld name="Title, Subtitle, &amp; Bullets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2427925" y="4513800"/>
            <a:ext cx="14310600" cy="20058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5929600" y="8096125"/>
            <a:ext cx="10548300" cy="20058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2"/>
          </p:nvPr>
        </p:nvSpPr>
        <p:spPr>
          <a:xfrm>
            <a:off x="2663900" y="6090325"/>
            <a:ext cx="10548300" cy="20058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- Green">
  <p:cSld name="Title, Subtitle, &amp; Bullets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2427925" y="4513800"/>
            <a:ext cx="14310600" cy="20058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1"/>
          </p:nvPr>
        </p:nvSpPr>
        <p:spPr>
          <a:xfrm>
            <a:off x="5929600" y="8096125"/>
            <a:ext cx="10548300" cy="20058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ubTitle" idx="2"/>
          </p:nvPr>
        </p:nvSpPr>
        <p:spPr>
          <a:xfrm>
            <a:off x="2663900" y="6090325"/>
            <a:ext cx="10548300" cy="20058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ubtitle - Red">
  <p:cSld name="Title, Subtitle, &amp; Bullets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/>
        </p:nvSpPr>
        <p:spPr>
          <a:xfrm>
            <a:off x="2434620" y="5048879"/>
            <a:ext cx="18101400" cy="27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0" lvl="0" indent="-222250" algn="l" rtl="0">
              <a:spcBef>
                <a:spcPts val="5900"/>
              </a:spcBef>
              <a:spcAft>
                <a:spcPts val="0"/>
              </a:spcAft>
              <a:buNone/>
            </a:pPr>
            <a:endParaRPr sz="5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1"/>
          </p:nvPr>
        </p:nvSpPr>
        <p:spPr>
          <a:xfrm>
            <a:off x="2477575" y="6102575"/>
            <a:ext cx="15843300" cy="64071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spAutoFit/>
          </a:bodyPr>
          <a:lstStyle>
            <a:lvl1pPr marL="457200" lvl="0" indent="-533400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●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○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457200" rtl="0">
              <a:spcBef>
                <a:spcPts val="0"/>
              </a:spcBef>
              <a:spcAft>
                <a:spcPts val="0"/>
              </a:spcAft>
              <a:buSzPts val="3600"/>
              <a:buFont typeface="Open Sans Light"/>
              <a:buChar char="■"/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457200" rtl="0">
              <a:spcBef>
                <a:spcPts val="0"/>
              </a:spcBef>
              <a:spcAft>
                <a:spcPts val="0"/>
              </a:spcAft>
              <a:buSzPts val="3600"/>
              <a:buFont typeface="Open Sans Light"/>
              <a:buChar char="●"/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○"/>
              <a:defRPr sz="3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■"/>
              <a:defRPr sz="30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●"/>
              <a:defRPr sz="30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○"/>
              <a:defRPr sz="30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lvl="8" indent="-419100" rtl="0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■"/>
              <a:defRPr sz="30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2278700" y="3143550"/>
            <a:ext cx="14542500" cy="20058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3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93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93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93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93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93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93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93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93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ubTitle" idx="2"/>
          </p:nvPr>
        </p:nvSpPr>
        <p:spPr>
          <a:xfrm>
            <a:off x="2477575" y="4888700"/>
            <a:ext cx="17061900" cy="20058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831200" y="5735600"/>
            <a:ext cx="22721700" cy="22449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831200" y="3073267"/>
            <a:ext cx="22721700" cy="91104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rmAutofit/>
          </a:bodyPr>
          <a:lstStyle>
            <a:lvl1pPr marL="457200" lvl="0" indent="-533400"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marL="914400" lvl="1" indent="-463550">
              <a:spcBef>
                <a:spcPts val="0"/>
              </a:spcBef>
              <a:spcAft>
                <a:spcPts val="0"/>
              </a:spcAft>
              <a:buSzPts val="3700"/>
              <a:buChar char="○"/>
              <a:defRPr/>
            </a:lvl2pPr>
            <a:lvl3pPr marL="1371600" lvl="2" indent="-463550">
              <a:spcBef>
                <a:spcPts val="0"/>
              </a:spcBef>
              <a:spcAft>
                <a:spcPts val="0"/>
              </a:spcAft>
              <a:buSzPts val="3700"/>
              <a:buChar char="■"/>
              <a:defRPr/>
            </a:lvl3pPr>
            <a:lvl4pPr marL="1828800" lvl="3" indent="-463550"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4pPr>
            <a:lvl5pPr marL="2286000" lvl="4" indent="-463550">
              <a:spcBef>
                <a:spcPts val="0"/>
              </a:spcBef>
              <a:spcAft>
                <a:spcPts val="0"/>
              </a:spcAft>
              <a:buSzPts val="3700"/>
              <a:buChar char="○"/>
              <a:defRPr/>
            </a:lvl5pPr>
            <a:lvl6pPr marL="2743200" lvl="5" indent="-463550">
              <a:spcBef>
                <a:spcPts val="0"/>
              </a:spcBef>
              <a:spcAft>
                <a:spcPts val="0"/>
              </a:spcAft>
              <a:buSzPts val="3700"/>
              <a:buChar char="■"/>
              <a:defRPr/>
            </a:lvl6pPr>
            <a:lvl7pPr marL="3200400" lvl="6" indent="-463550"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7pPr>
            <a:lvl8pPr marL="3657600" lvl="7" indent="-463550">
              <a:spcBef>
                <a:spcPts val="0"/>
              </a:spcBef>
              <a:spcAft>
                <a:spcPts val="0"/>
              </a:spcAft>
              <a:buSzPts val="3700"/>
              <a:buChar char="○"/>
              <a:defRPr/>
            </a:lvl8pPr>
            <a:lvl9pPr marL="4114800" lvl="8" indent="-463550">
              <a:spcBef>
                <a:spcPts val="0"/>
              </a:spcBef>
              <a:spcAft>
                <a:spcPts val="0"/>
              </a:spcAft>
              <a:buSzPts val="37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831200" y="3073267"/>
            <a:ext cx="10666500" cy="91104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rmAutofit/>
          </a:bodyPr>
          <a:lstStyle>
            <a:lvl1pPr marL="457200" lvl="0" indent="-463550">
              <a:spcBef>
                <a:spcPts val="0"/>
              </a:spcBef>
              <a:spcAft>
                <a:spcPts val="0"/>
              </a:spcAft>
              <a:buSzPts val="3700"/>
              <a:buChar char="●"/>
              <a:defRPr sz="3700"/>
            </a:lvl1pPr>
            <a:lvl2pPr marL="914400" lvl="1" indent="-43180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marL="1371600" lvl="2" indent="-43180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marL="1828800" lvl="3" indent="-4318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marL="2286000" lvl="4" indent="-43180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marL="2743200" lvl="5" indent="-43180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marL="3200400" lvl="6" indent="-4318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marL="3657600" lvl="7" indent="-43180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marL="4114800" lvl="8" indent="-43180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12886400" y="3073267"/>
            <a:ext cx="10666500" cy="91104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rmAutofit/>
          </a:bodyPr>
          <a:lstStyle>
            <a:lvl1pPr marL="457200" lvl="0" indent="-463550">
              <a:spcBef>
                <a:spcPts val="0"/>
              </a:spcBef>
              <a:spcAft>
                <a:spcPts val="0"/>
              </a:spcAft>
              <a:buSzPts val="3700"/>
              <a:buChar char="●"/>
              <a:defRPr sz="3700"/>
            </a:lvl1pPr>
            <a:lvl2pPr marL="914400" lvl="1" indent="-43180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marL="1371600" lvl="2" indent="-43180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marL="1828800" lvl="3" indent="-4318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marL="2286000" lvl="4" indent="-43180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marL="2743200" lvl="5" indent="-43180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marL="3200400" lvl="6" indent="-4318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marL="3657600" lvl="7" indent="-43180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marL="4114800" lvl="8" indent="-43180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831200" y="1481600"/>
            <a:ext cx="7488000" cy="2015100"/>
          </a:xfrm>
          <a:prstGeom prst="rect">
            <a:avLst/>
          </a:prstGeom>
        </p:spPr>
        <p:txBody>
          <a:bodyPr spcFirstLastPara="1" wrap="square" lIns="243800" tIns="243800" rIns="243800" bIns="2438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831200" y="3705600"/>
            <a:ext cx="7488000" cy="84783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rmAutofit/>
          </a:bodyPr>
          <a:lstStyle>
            <a:lvl1pPr marL="457200" lvl="0" indent="-4318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marL="914400" lvl="1" indent="-43180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marL="1371600" lvl="2" indent="-43180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marL="1828800" lvl="3" indent="-4318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marL="2286000" lvl="4" indent="-43180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marL="2743200" lvl="5" indent="-43180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marL="3200400" lvl="6" indent="-4318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marL="3657600" lvl="7" indent="-43180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marL="4114800" lvl="8" indent="-43180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307333" y="1200400"/>
            <a:ext cx="16980900" cy="109089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1pPr>
            <a:lvl2pPr lvl="1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2pPr>
            <a:lvl3pPr lvl="2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3pPr>
            <a:lvl4pPr lvl="3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4pPr>
            <a:lvl5pPr lvl="4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5pPr>
            <a:lvl6pPr lvl="5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6pPr>
            <a:lvl7pPr lvl="6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7pPr>
            <a:lvl8pPr lvl="7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8pPr>
            <a:lvl9pPr lvl="8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2192000" y="-333"/>
            <a:ext cx="12192000" cy="1371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708000" y="3288467"/>
            <a:ext cx="10787100" cy="3952800"/>
          </a:xfrm>
          <a:prstGeom prst="rect">
            <a:avLst/>
          </a:prstGeom>
        </p:spPr>
        <p:txBody>
          <a:bodyPr spcFirstLastPara="1" wrap="square" lIns="243800" tIns="243800" rIns="243800" bIns="2438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708000" y="7474867"/>
            <a:ext cx="10787100" cy="32937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13172000" y="1930867"/>
            <a:ext cx="10232100" cy="98535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rmAutofit/>
          </a:bodyPr>
          <a:lstStyle>
            <a:lvl1pPr marL="457200" lvl="0" indent="-533400"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marL="914400" lvl="1" indent="-463550">
              <a:spcBef>
                <a:spcPts val="0"/>
              </a:spcBef>
              <a:spcAft>
                <a:spcPts val="0"/>
              </a:spcAft>
              <a:buSzPts val="3700"/>
              <a:buChar char="○"/>
              <a:defRPr/>
            </a:lvl2pPr>
            <a:lvl3pPr marL="1371600" lvl="2" indent="-463550">
              <a:spcBef>
                <a:spcPts val="0"/>
              </a:spcBef>
              <a:spcAft>
                <a:spcPts val="0"/>
              </a:spcAft>
              <a:buSzPts val="3700"/>
              <a:buChar char="■"/>
              <a:defRPr/>
            </a:lvl3pPr>
            <a:lvl4pPr marL="1828800" lvl="3" indent="-463550"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4pPr>
            <a:lvl5pPr marL="2286000" lvl="4" indent="-463550">
              <a:spcBef>
                <a:spcPts val="0"/>
              </a:spcBef>
              <a:spcAft>
                <a:spcPts val="0"/>
              </a:spcAft>
              <a:buSzPts val="3700"/>
              <a:buChar char="○"/>
              <a:defRPr/>
            </a:lvl5pPr>
            <a:lvl6pPr marL="2743200" lvl="5" indent="-463550">
              <a:spcBef>
                <a:spcPts val="0"/>
              </a:spcBef>
              <a:spcAft>
                <a:spcPts val="0"/>
              </a:spcAft>
              <a:buSzPts val="3700"/>
              <a:buChar char="■"/>
              <a:defRPr/>
            </a:lvl6pPr>
            <a:lvl7pPr marL="3200400" lvl="6" indent="-463550"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7pPr>
            <a:lvl8pPr marL="3657600" lvl="7" indent="-463550">
              <a:spcBef>
                <a:spcPts val="0"/>
              </a:spcBef>
              <a:spcAft>
                <a:spcPts val="0"/>
              </a:spcAft>
              <a:buSzPts val="3700"/>
              <a:buChar char="○"/>
              <a:defRPr/>
            </a:lvl8pPr>
            <a:lvl9pPr marL="4114800" lvl="8" indent="-463550">
              <a:spcBef>
                <a:spcPts val="0"/>
              </a:spcBef>
              <a:spcAft>
                <a:spcPts val="0"/>
              </a:spcAft>
              <a:buSzPts val="37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831200" y="11281533"/>
            <a:ext cx="15996900" cy="1613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1200" y="3073267"/>
            <a:ext cx="22721700" cy="9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rmAutofit/>
          </a:bodyPr>
          <a:lstStyle>
            <a:lvl1pPr marL="457200" lvl="0" indent="-533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Char char="●"/>
              <a:defRPr sz="4800">
                <a:solidFill>
                  <a:schemeClr val="dk2"/>
                </a:solidFill>
              </a:defRPr>
            </a:lvl1pPr>
            <a:lvl2pPr marL="914400" lvl="1" indent="-463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Char char="○"/>
              <a:defRPr sz="3700">
                <a:solidFill>
                  <a:schemeClr val="dk2"/>
                </a:solidFill>
              </a:defRPr>
            </a:lvl2pPr>
            <a:lvl3pPr marL="1371600" lvl="2" indent="-463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Char char="■"/>
              <a:defRPr sz="3700">
                <a:solidFill>
                  <a:schemeClr val="dk2"/>
                </a:solidFill>
              </a:defRPr>
            </a:lvl3pPr>
            <a:lvl4pPr marL="1828800" lvl="3" indent="-463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Char char="●"/>
              <a:defRPr sz="3700">
                <a:solidFill>
                  <a:schemeClr val="dk2"/>
                </a:solidFill>
              </a:defRPr>
            </a:lvl4pPr>
            <a:lvl5pPr marL="2286000" lvl="4" indent="-463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Char char="○"/>
              <a:defRPr sz="3700">
                <a:solidFill>
                  <a:schemeClr val="dk2"/>
                </a:solidFill>
              </a:defRPr>
            </a:lvl5pPr>
            <a:lvl6pPr marL="2743200" lvl="5" indent="-463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Char char="■"/>
              <a:defRPr sz="3700">
                <a:solidFill>
                  <a:schemeClr val="dk2"/>
                </a:solidFill>
              </a:defRPr>
            </a:lvl6pPr>
            <a:lvl7pPr marL="3200400" lvl="6" indent="-463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Char char="●"/>
              <a:defRPr sz="3700">
                <a:solidFill>
                  <a:schemeClr val="dk2"/>
                </a:solidFill>
              </a:defRPr>
            </a:lvl7pPr>
            <a:lvl8pPr marL="3657600" lvl="7" indent="-463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Char char="○"/>
              <a:defRPr sz="3700">
                <a:solidFill>
                  <a:schemeClr val="dk2"/>
                </a:solidFill>
              </a:defRPr>
            </a:lvl8pPr>
            <a:lvl9pPr marL="4114800" lvl="8" indent="-463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Char char="■"/>
              <a:defRPr sz="37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rmAutofit/>
          </a:bodyPr>
          <a:lstStyle>
            <a:lvl1pPr lvl="0" algn="r">
              <a:buNone/>
              <a:defRPr sz="2700">
                <a:solidFill>
                  <a:schemeClr val="dk2"/>
                </a:solidFill>
              </a:defRPr>
            </a:lvl1pPr>
            <a:lvl2pPr lvl="1" algn="r">
              <a:buNone/>
              <a:defRPr sz="2700">
                <a:solidFill>
                  <a:schemeClr val="dk2"/>
                </a:solidFill>
              </a:defRPr>
            </a:lvl2pPr>
            <a:lvl3pPr lvl="2" algn="r">
              <a:buNone/>
              <a:defRPr sz="2700">
                <a:solidFill>
                  <a:schemeClr val="dk2"/>
                </a:solidFill>
              </a:defRPr>
            </a:lvl3pPr>
            <a:lvl4pPr lvl="3" algn="r">
              <a:buNone/>
              <a:defRPr sz="2700">
                <a:solidFill>
                  <a:schemeClr val="dk2"/>
                </a:solidFill>
              </a:defRPr>
            </a:lvl4pPr>
            <a:lvl5pPr lvl="4" algn="r">
              <a:buNone/>
              <a:defRPr sz="2700">
                <a:solidFill>
                  <a:schemeClr val="dk2"/>
                </a:solidFill>
              </a:defRPr>
            </a:lvl5pPr>
            <a:lvl6pPr lvl="5" algn="r">
              <a:buNone/>
              <a:defRPr sz="2700">
                <a:solidFill>
                  <a:schemeClr val="dk2"/>
                </a:solidFill>
              </a:defRPr>
            </a:lvl6pPr>
            <a:lvl7pPr lvl="6" algn="r">
              <a:buNone/>
              <a:defRPr sz="2700">
                <a:solidFill>
                  <a:schemeClr val="dk2"/>
                </a:solidFill>
              </a:defRPr>
            </a:lvl7pPr>
            <a:lvl8pPr lvl="7" algn="r">
              <a:buNone/>
              <a:defRPr sz="2700">
                <a:solidFill>
                  <a:schemeClr val="dk2"/>
                </a:solidFill>
              </a:defRPr>
            </a:lvl8pPr>
            <a:lvl9pPr lvl="8" algn="r">
              <a:buNone/>
              <a:defRPr sz="27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2" r:id="rId13"/>
    <p:sldLayoutId id="2147483664" r:id="rId14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title" idx="4294967295"/>
          </p:nvPr>
        </p:nvSpPr>
        <p:spPr>
          <a:xfrm>
            <a:off x="4419600" y="4312704"/>
            <a:ext cx="15170425" cy="5771112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0" b="1" dirty="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Web Development</a:t>
            </a:r>
            <a:endParaRPr sz="16500" b="1" dirty="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3" name="Google Shape;83;p19"/>
          <p:cNvSpPr txBox="1"/>
          <p:nvPr/>
        </p:nvSpPr>
        <p:spPr>
          <a:xfrm>
            <a:off x="11353800" y="9114335"/>
            <a:ext cx="9482700" cy="1938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solidFill>
                  <a:srgbClr val="FF0000"/>
                </a:solidFill>
                <a:latin typeface="Google Sans"/>
                <a:ea typeface="Google Sans"/>
                <a:cs typeface="Google Sans"/>
                <a:sym typeface="Google Sans"/>
              </a:rPr>
              <a:t>Mentored By – Roop Kumar Chatterjee</a:t>
            </a:r>
          </a:p>
          <a:p>
            <a:pPr>
              <a:lnSpc>
                <a:spcPct val="150000"/>
              </a:lnSpc>
            </a:pPr>
            <a:r>
              <a:rPr lang="en-US" sz="3800" dirty="0">
                <a:solidFill>
                  <a:schemeClr val="accent1">
                    <a:lumMod val="75000"/>
                  </a:schemeClr>
                </a:solidFill>
                <a:latin typeface="Google Sans"/>
                <a:ea typeface="Google Sans"/>
                <a:cs typeface="Google Sans"/>
                <a:sym typeface="Google Sans"/>
              </a:rPr>
              <a:t>Led By – Anik Dutta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354800" y="381000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</a:t>
            </a:r>
            <a:r>
              <a:rPr lang="en-US" b="1" dirty="0"/>
              <a:t>Sister Nivedita University - Kolkata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DABA72-D339-802C-8F8F-A54F72218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00" y="1828800"/>
            <a:ext cx="12877800" cy="2146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62383-2577-A2EF-1BB4-F91A06588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0" y="5029200"/>
            <a:ext cx="13905450" cy="3262351"/>
          </a:xfrm>
        </p:spPr>
        <p:txBody>
          <a:bodyPr/>
          <a:lstStyle/>
          <a:p>
            <a:r>
              <a:rPr lang="en-US" sz="9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Meet The Mentor &amp; Lead</a:t>
            </a:r>
            <a:endParaRPr lang="en-IN" sz="9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C6EE5D-C10A-DEF2-A3FE-515C4D924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6975" y="9639300"/>
            <a:ext cx="12610050" cy="1908134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Mentor – Roop Kumar Chatterjee</a:t>
            </a:r>
          </a:p>
          <a:p>
            <a:r>
              <a:rPr lang="en-US" sz="4000" dirty="0">
                <a:solidFill>
                  <a:srgbClr val="0070C0"/>
                </a:solidFill>
              </a:rPr>
              <a:t>Lead – Anik Dutta</a:t>
            </a:r>
            <a:endParaRPr lang="en-IN" sz="40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8B6602-BE72-5C0A-1C9E-A99B1743F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600200"/>
            <a:ext cx="10172700" cy="1695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B108FC-A3DB-0F7B-2FF2-A335D712E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6400" y="3333750"/>
            <a:ext cx="3921919" cy="4648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20406B-4FD0-7B86-82ED-60E3982D5D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06" t="4048" r="11376"/>
          <a:stretch/>
        </p:blipFill>
        <p:spPr>
          <a:xfrm>
            <a:off x="1981200" y="6248400"/>
            <a:ext cx="3581400" cy="426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8616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91;p31">
            <a:extLst>
              <a:ext uri="{FF2B5EF4-FFF2-40B4-BE49-F238E27FC236}">
                <a16:creationId xmlns:a16="http://schemas.microsoft.com/office/drawing/2014/main" id="{BA702DA1-6C08-C47B-879E-15EDE35256BB}"/>
              </a:ext>
            </a:extLst>
          </p:cNvPr>
          <p:cNvSpPr txBox="1">
            <a:spLocks/>
          </p:cNvSpPr>
          <p:nvPr/>
        </p:nvSpPr>
        <p:spPr>
          <a:xfrm>
            <a:off x="2971800" y="4419600"/>
            <a:ext cx="16634100" cy="1338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sz="10000" b="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sz="7500" b="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sz="7500" b="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sz="7500" b="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sz="7500" b="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sz="7500" b="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sz="7500" b="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sz="7500" b="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sz="7500" b="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r>
              <a:rPr lang="en-US" sz="5500" b="1" dirty="0">
                <a:solidFill>
                  <a:schemeClr val="accent1"/>
                </a:solidFill>
              </a:rPr>
              <a:t>Why should you learn web development ?</a:t>
            </a:r>
          </a:p>
        </p:txBody>
      </p:sp>
      <p:sp>
        <p:nvSpPr>
          <p:cNvPr id="6" name="Google Shape;192;p31">
            <a:extLst>
              <a:ext uri="{FF2B5EF4-FFF2-40B4-BE49-F238E27FC236}">
                <a16:creationId xmlns:a16="http://schemas.microsoft.com/office/drawing/2014/main" id="{481D82FE-EBD5-E463-BBC5-41E9B801DBF0}"/>
              </a:ext>
            </a:extLst>
          </p:cNvPr>
          <p:cNvSpPr txBox="1">
            <a:spLocks/>
          </p:cNvSpPr>
          <p:nvPr/>
        </p:nvSpPr>
        <p:spPr>
          <a:xfrm>
            <a:off x="2971800" y="6324600"/>
            <a:ext cx="15749750" cy="4647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46355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46355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46355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46355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46355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46355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46355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463550" algn="l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indent="-457200">
              <a:lnSpc>
                <a:spcPct val="150000"/>
              </a:lnSpc>
              <a:buSzPts val="3600"/>
              <a:buFont typeface="Open Sans"/>
              <a:buChar char="➔"/>
            </a:pPr>
            <a:r>
              <a:rPr lang="en-US" sz="3600" dirty="0"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-US" sz="3600" b="0" i="0" dirty="0">
                <a:solidFill>
                  <a:srgbClr val="555555"/>
                </a:solidFill>
                <a:effectLst/>
                <a:latin typeface="Libre Franklin" panose="020B0604020202020204" pitchFamily="2" charset="0"/>
              </a:rPr>
              <a:t>there will be approximately </a:t>
            </a:r>
            <a:r>
              <a:rPr lang="en-US" sz="3600" dirty="0">
                <a:solidFill>
                  <a:srgbClr val="FF0000"/>
                </a:solidFill>
                <a:latin typeface="Libre Franklin" panose="020B0604020202020204" pitchFamily="2" charset="0"/>
              </a:rPr>
              <a:t>1.4 million jobs available in LinkedIn and indeed.</a:t>
            </a:r>
            <a:endParaRPr lang="en-US" sz="3600" dirty="0">
              <a:solidFill>
                <a:srgbClr val="FF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457200">
              <a:lnSpc>
                <a:spcPct val="150000"/>
              </a:lnSpc>
              <a:buSzPts val="3600"/>
              <a:buFont typeface="Open Sans"/>
              <a:buChar char="➔"/>
            </a:pPr>
            <a:r>
              <a:rPr lang="en-US" sz="3600" b="0" i="0" dirty="0">
                <a:solidFill>
                  <a:srgbClr val="555555"/>
                </a:solidFill>
                <a:effectLst/>
                <a:latin typeface="Libre Franklin" pitchFamily="2" charset="0"/>
              </a:rPr>
              <a:t>You won’t have to worry about finding jobs for web developers any time soon.</a:t>
            </a:r>
          </a:p>
          <a:p>
            <a:pPr indent="-457200">
              <a:lnSpc>
                <a:spcPct val="150000"/>
              </a:lnSpc>
              <a:buSzPts val="3600"/>
              <a:buFont typeface="Open Sans"/>
              <a:buChar char="➔"/>
            </a:pPr>
            <a:r>
              <a:rPr lang="en-US" sz="3600" dirty="0">
                <a:solidFill>
                  <a:srgbClr val="555555"/>
                </a:solidFill>
                <a:latin typeface="Libre Franklin" pitchFamily="2" charset="0"/>
              </a:rPr>
              <a:t>There is a huge demand of react developer .</a:t>
            </a:r>
            <a:endParaRPr lang="en-US" sz="3600" b="0" i="0" dirty="0">
              <a:solidFill>
                <a:srgbClr val="555555"/>
              </a:solidFill>
              <a:effectLst/>
              <a:latin typeface="Libre Frankl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326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2366800" y="4419600"/>
            <a:ext cx="16634100" cy="1338747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 dirty="0">
                <a:solidFill>
                  <a:schemeClr val="accent1"/>
                </a:solidFill>
              </a:rPr>
              <a:t>WHAT CAN YOU LEARN FROM THIS CLUB?	</a:t>
            </a:r>
            <a:endParaRPr sz="5500" b="1" dirty="0">
              <a:solidFill>
                <a:schemeClr val="accent1"/>
              </a:solidFill>
            </a:endParaRPr>
          </a:p>
        </p:txBody>
      </p:sp>
      <p:sp>
        <p:nvSpPr>
          <p:cNvPr id="192" name="Google Shape;192;p31"/>
          <p:cNvSpPr txBox="1">
            <a:spLocks noGrp="1"/>
          </p:cNvSpPr>
          <p:nvPr>
            <p:ph type="subTitle" idx="2"/>
          </p:nvPr>
        </p:nvSpPr>
        <p:spPr>
          <a:xfrm>
            <a:off x="2385850" y="6301974"/>
            <a:ext cx="15749750" cy="3816349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pen Sans"/>
              <a:buChar char="➔"/>
            </a:pPr>
            <a:r>
              <a:rPr lang="en-US" sz="3600" dirty="0">
                <a:latin typeface="Google Sans"/>
                <a:ea typeface="Google Sans"/>
                <a:cs typeface="Google Sans"/>
                <a:sym typeface="Google Sans"/>
              </a:rPr>
              <a:t> How to Build a basic web application ?</a:t>
            </a:r>
          </a:p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pen Sans"/>
              <a:buChar char="➔"/>
            </a:pPr>
            <a:r>
              <a:rPr lang="en-US" sz="3600" dirty="0">
                <a:latin typeface="Google Sans"/>
                <a:ea typeface="Google Sans"/>
                <a:cs typeface="Google Sans"/>
                <a:sym typeface="Google Sans"/>
              </a:rPr>
              <a:t> A clear knowledge of frontend and backend development .</a:t>
            </a:r>
            <a:endParaRPr sz="36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pen Sans"/>
              <a:buChar char="➔"/>
            </a:pPr>
            <a:r>
              <a:rPr lang="en-US" sz="3600" dirty="0">
                <a:latin typeface="Google Sans"/>
                <a:ea typeface="Google Sans"/>
                <a:cs typeface="Google Sans"/>
                <a:sym typeface="Google Sans"/>
              </a:rPr>
              <a:t> How to build a Responsive website ? </a:t>
            </a:r>
            <a:endParaRPr sz="36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pen Sans"/>
              <a:buChar char="➔"/>
            </a:pPr>
            <a:r>
              <a:rPr lang="en-US" sz="3600" dirty="0">
                <a:latin typeface="Google Sans"/>
                <a:ea typeface="Google Sans"/>
                <a:cs typeface="Google Sans"/>
                <a:sym typeface="Google Sans"/>
              </a:rPr>
              <a:t>You will gain a great experience of web dev for your resume .</a:t>
            </a:r>
            <a:endParaRPr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 idx="4294967295"/>
          </p:nvPr>
        </p:nvSpPr>
        <p:spPr>
          <a:xfrm>
            <a:off x="2187425" y="6196650"/>
            <a:ext cx="12621900" cy="44655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rmAutofit/>
          </a:bodyPr>
          <a:lstStyle/>
          <a:p>
            <a:pPr marL="457200" lvl="0" indent="-46355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Google Sans"/>
              <a:buChar char="➔"/>
            </a:pPr>
            <a:r>
              <a:rPr lang="en-US" sz="3700" dirty="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HTML5, CSS3, JAVA SCRIPT .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700" dirty="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4635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Google Sans"/>
              <a:buChar char="➔"/>
            </a:pPr>
            <a:r>
              <a:rPr lang="en-US" sz="3700" dirty="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NODE JS for </a:t>
            </a:r>
            <a:r>
              <a:rPr lang="en-US" sz="3700" dirty="0">
                <a:solidFill>
                  <a:srgbClr val="00B050"/>
                </a:solidFill>
                <a:latin typeface="Google Sans"/>
                <a:ea typeface="Google Sans"/>
                <a:cs typeface="Google Sans"/>
                <a:sym typeface="Google Sans"/>
              </a:rPr>
              <a:t>Backend</a:t>
            </a:r>
            <a:r>
              <a:rPr lang="en-US" sz="3700" dirty="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Development .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700" dirty="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4635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Google Sans"/>
              <a:buChar char="➔"/>
            </a:pPr>
            <a:r>
              <a:rPr lang="en-US" sz="3700" dirty="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REACT JS for </a:t>
            </a:r>
            <a:r>
              <a:rPr lang="en-US" sz="3700" dirty="0">
                <a:solidFill>
                  <a:srgbClr val="FF0000"/>
                </a:solidFill>
                <a:latin typeface="Google Sans"/>
                <a:ea typeface="Google Sans"/>
                <a:cs typeface="Google Sans"/>
                <a:sym typeface="Google Sans"/>
              </a:rPr>
              <a:t>Frontend</a:t>
            </a:r>
            <a:r>
              <a:rPr lang="en-US" sz="3700" dirty="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Development .</a:t>
            </a:r>
            <a:br>
              <a:rPr lang="en-US" sz="3700" dirty="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br>
              <a:rPr lang="en-US" sz="3700" dirty="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-US" sz="3700" dirty="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Web hosting to </a:t>
            </a:r>
            <a:r>
              <a:rPr lang="en-US" sz="3700" dirty="0">
                <a:solidFill>
                  <a:schemeClr val="accent1">
                    <a:lumMod val="75000"/>
                  </a:schemeClr>
                </a:solidFill>
                <a:latin typeface="Google Sans"/>
                <a:ea typeface="Google Sans"/>
                <a:cs typeface="Google Sans"/>
                <a:sym typeface="Google Sans"/>
              </a:rPr>
              <a:t>Remote</a:t>
            </a:r>
            <a:r>
              <a:rPr lang="en-US" sz="3700" dirty="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Server .</a:t>
            </a:r>
          </a:p>
        </p:txBody>
      </p:sp>
      <p:sp>
        <p:nvSpPr>
          <p:cNvPr id="106" name="Google Shape;106;p22"/>
          <p:cNvSpPr txBox="1">
            <a:spLocks noGrp="1"/>
          </p:cNvSpPr>
          <p:nvPr>
            <p:ph type="subTitle" idx="4294967295"/>
          </p:nvPr>
        </p:nvSpPr>
        <p:spPr>
          <a:xfrm>
            <a:off x="2362200" y="4114800"/>
            <a:ext cx="13069200" cy="10314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3200"/>
              </a:spcAft>
              <a:buNone/>
            </a:pPr>
            <a:r>
              <a:rPr lang="en-US" sz="5500" b="1" dirty="0">
                <a:solidFill>
                  <a:schemeClr val="accent1">
                    <a:lumMod val="75000"/>
                  </a:schemeClr>
                </a:solidFill>
                <a:latin typeface="Google Sans"/>
                <a:ea typeface="Google Sans"/>
                <a:cs typeface="Google Sans"/>
                <a:sym typeface="Google Sans"/>
              </a:rPr>
              <a:t>Our Roadmap </a:t>
            </a:r>
            <a:r>
              <a:rPr lang="en-US" sz="5500" b="1" dirty="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5500" b="1" dirty="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E43C5F-F28C-363A-411D-207733466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2600" y="5146200"/>
            <a:ext cx="6595872" cy="42214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2439028" y="4394813"/>
            <a:ext cx="14310600" cy="13392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 dirty="0">
                <a:solidFill>
                  <a:srgbClr val="CC0000"/>
                </a:solidFill>
              </a:rPr>
              <a:t>PROJECTS </a:t>
            </a:r>
            <a:endParaRPr sz="6000" b="1" dirty="0">
              <a:solidFill>
                <a:srgbClr val="CC0000"/>
              </a:solidFill>
            </a:endParaRPr>
          </a:p>
        </p:txBody>
      </p:sp>
      <p:sp>
        <p:nvSpPr>
          <p:cNvPr id="134" name="Google Shape;134;p25"/>
          <p:cNvSpPr txBox="1">
            <a:spLocks noGrp="1"/>
          </p:cNvSpPr>
          <p:nvPr>
            <p:ph type="subTitle" idx="1"/>
          </p:nvPr>
        </p:nvSpPr>
        <p:spPr>
          <a:xfrm>
            <a:off x="2001100" y="6496013"/>
            <a:ext cx="10548300" cy="3816349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697176" lvl="0" indent="-50747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oogle Sans"/>
              <a:buChar char="➔"/>
            </a:pPr>
            <a:r>
              <a:rPr lang="en-US" sz="3600" dirty="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We will complete 3 to 4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Google Sans"/>
                <a:ea typeface="Google Sans"/>
                <a:cs typeface="Google Sans"/>
                <a:sym typeface="Google Sans"/>
              </a:rPr>
              <a:t>mini projects</a:t>
            </a:r>
            <a:r>
              <a:rPr lang="en-US" sz="3600" dirty="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, these will improve your skills and knowledge .</a:t>
            </a:r>
            <a:endParaRPr sz="3600" dirty="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697176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697176" lvl="0" indent="-50747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oogle Sans"/>
              <a:buChar char="➔"/>
            </a:pPr>
            <a:r>
              <a:rPr lang="en-US" sz="3600" dirty="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After the entire session we will complete a </a:t>
            </a:r>
            <a:r>
              <a:rPr lang="en-US" sz="3600" dirty="0">
                <a:solidFill>
                  <a:srgbClr val="FF0000"/>
                </a:solidFill>
                <a:latin typeface="Google Sans"/>
                <a:ea typeface="Google Sans"/>
                <a:cs typeface="Google Sans"/>
                <a:sym typeface="Google Sans"/>
              </a:rPr>
              <a:t>capstone project</a:t>
            </a:r>
            <a:r>
              <a:rPr lang="en-US" sz="3600" dirty="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.</a:t>
            </a:r>
            <a:endParaRPr sz="3600" dirty="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7344" y="6858000"/>
            <a:ext cx="8916800" cy="512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Real-Time-Dashbaord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49628" y="685800"/>
            <a:ext cx="6414516" cy="464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title"/>
          </p:nvPr>
        </p:nvSpPr>
        <p:spPr>
          <a:xfrm>
            <a:off x="2286000" y="4114800"/>
            <a:ext cx="20757900" cy="11817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r>
              <a:rPr lang="en-US" sz="5400" b="1" dirty="0">
                <a:solidFill>
                  <a:srgbClr val="FF0000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Our Goal -</a:t>
            </a:r>
            <a:br>
              <a:rPr lang="en-US" sz="5400" b="1" dirty="0">
                <a:solidFill>
                  <a:srgbClr val="FF0000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</a:br>
            <a:endParaRPr sz="5400" b="1" dirty="0">
              <a:solidFill>
                <a:srgbClr val="FF0000"/>
              </a:solidFill>
            </a:endParaRPr>
          </a:p>
        </p:txBody>
      </p:sp>
      <p:sp>
        <p:nvSpPr>
          <p:cNvPr id="90" name="Google Shape;90;p20"/>
          <p:cNvSpPr txBox="1"/>
          <p:nvPr/>
        </p:nvSpPr>
        <p:spPr>
          <a:xfrm>
            <a:off x="2286000" y="5543550"/>
            <a:ext cx="9153600" cy="377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oogle Sans"/>
              <a:buChar char="➔"/>
            </a:pPr>
            <a:r>
              <a:rPr lang="en-US" sz="3600" dirty="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We will learn web development from beginning to ending .</a:t>
            </a:r>
            <a:endParaRPr lang="en-IN" sz="3600" dirty="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3600" dirty="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oogle Sans"/>
              <a:buChar char="➔"/>
            </a:pPr>
            <a:r>
              <a:rPr lang="en-US" sz="3600" dirty="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We engage students in workshops, tech sessions and hands on projects .</a:t>
            </a:r>
            <a:endParaRPr lang="en-IN" sz="3600" dirty="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80DAF3-7AF8-FC2C-0E9C-A7A7E17E1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8801" y="4343400"/>
            <a:ext cx="7010400" cy="519470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>
            <a:spLocks noGrp="1"/>
          </p:cNvSpPr>
          <p:nvPr>
            <p:ph type="title"/>
          </p:nvPr>
        </p:nvSpPr>
        <p:spPr>
          <a:xfrm>
            <a:off x="6118800" y="5457300"/>
            <a:ext cx="11718600" cy="28014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0" b="1">
                <a:solidFill>
                  <a:schemeClr val="dk2"/>
                </a:solidFill>
              </a:rPr>
              <a:t>THANK YOU</a:t>
            </a:r>
            <a:endParaRPr sz="15000"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219</Words>
  <Application>Microsoft Office PowerPoint</Application>
  <PresentationFormat>Custom</PresentationFormat>
  <Paragraphs>31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Google Sans</vt:lpstr>
      <vt:lpstr>Open Sans</vt:lpstr>
      <vt:lpstr>Libre Franklin</vt:lpstr>
      <vt:lpstr>Roboto Mono</vt:lpstr>
      <vt:lpstr>Open Sans Light</vt:lpstr>
      <vt:lpstr>Arial</vt:lpstr>
      <vt:lpstr>Google Sans Medium</vt:lpstr>
      <vt:lpstr>Helvetica Neue</vt:lpstr>
      <vt:lpstr>Simple Light</vt:lpstr>
      <vt:lpstr>Web Development</vt:lpstr>
      <vt:lpstr>Meet The Mentor &amp; Lead</vt:lpstr>
      <vt:lpstr>PowerPoint Presentation</vt:lpstr>
      <vt:lpstr>WHAT CAN YOU LEARN FROM THIS CLUB? </vt:lpstr>
      <vt:lpstr> HTML5, CSS3, JAVA SCRIPT .   NODE JS for Backend Development .   REACT JS for Frontend Development .  Web hosting to Remote Server .</vt:lpstr>
      <vt:lpstr>PROJECTS </vt:lpstr>
      <vt:lpstr>Our Goal -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Orientation    Session</dc:title>
  <dc:creator>MOHIT</dc:creator>
  <cp:lastModifiedBy>Anik Dutta</cp:lastModifiedBy>
  <cp:revision>14</cp:revision>
  <dcterms:modified xsi:type="dcterms:W3CDTF">2022-08-29T12:01:02Z</dcterms:modified>
</cp:coreProperties>
</file>