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9" r:id="rId3"/>
  </p:sldIdLst>
  <p:sldSz cx="150907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623"/>
    <a:srgbClr val="000000"/>
    <a:srgbClr val="2E481D"/>
    <a:srgbClr val="FFFFFF"/>
    <a:srgbClr val="FFF5F8"/>
    <a:srgbClr val="FFE9D6"/>
    <a:srgbClr val="FFA22E"/>
    <a:srgbClr val="005E60"/>
    <a:srgbClr val="006C6E"/>
    <a:srgbClr val="00B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6"/>
    <p:restoredTop sz="94797"/>
  </p:normalViewPr>
  <p:slideViewPr>
    <p:cSldViewPr snapToGrid="0" snapToObjects="1">
      <p:cViewPr>
        <p:scale>
          <a:sx n="59" d="100"/>
          <a:sy n="59" d="100"/>
        </p:scale>
        <p:origin x="3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347" y="1122363"/>
            <a:ext cx="113180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347" y="3602038"/>
            <a:ext cx="113180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336" y="365125"/>
            <a:ext cx="325394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491" y="365125"/>
            <a:ext cx="957321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31" y="1709739"/>
            <a:ext cx="1301579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631" y="4589464"/>
            <a:ext cx="1301579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491" y="1825625"/>
            <a:ext cx="641357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705" y="1825625"/>
            <a:ext cx="641357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7" y="365126"/>
            <a:ext cx="1301579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7" y="1681163"/>
            <a:ext cx="638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457" y="2505075"/>
            <a:ext cx="638410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9705" y="1681163"/>
            <a:ext cx="64155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9705" y="2505075"/>
            <a:ext cx="641554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7" y="457200"/>
            <a:ext cx="48671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545" y="987426"/>
            <a:ext cx="7639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457" y="2057400"/>
            <a:ext cx="48671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7" y="457200"/>
            <a:ext cx="48671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5545" y="987426"/>
            <a:ext cx="7639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457" y="2057400"/>
            <a:ext cx="48671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491" y="365126"/>
            <a:ext cx="13015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491" y="1825625"/>
            <a:ext cx="13015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491" y="6356351"/>
            <a:ext cx="3395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36A2-1972-4947-88AE-4B54D8A4C8EC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819" y="6356351"/>
            <a:ext cx="5093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7860" y="6356351"/>
            <a:ext cx="3395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76F1-61EE-954A-A4D1-D380D9F56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tile tx="1651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87126" y="706374"/>
            <a:ext cx="9516523" cy="5445252"/>
          </a:xfrm>
          <a:prstGeom prst="rect">
            <a:avLst/>
          </a:prstGeom>
          <a:solidFill>
            <a:srgbClr val="FFFFFF">
              <a:alpha val="97000"/>
            </a:srgbClr>
          </a:solidFill>
          <a:ln w="127000" cap="flat" cmpd="dbl">
            <a:solidFill>
              <a:schemeClr val="accent6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562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5822" y="4422171"/>
            <a:ext cx="78529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800" dirty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Scholars’ </a:t>
            </a:r>
            <a:r>
              <a:rPr lang="en-US" sz="28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Garden, St. John’s College</a:t>
            </a:r>
          </a:p>
          <a:p>
            <a:pPr algn="ctr">
              <a:spcAft>
                <a:spcPts val="300"/>
              </a:spcAft>
            </a:pPr>
            <a:r>
              <a:rPr lang="en-US" sz="28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Thursday 22</a:t>
            </a:r>
            <a:r>
              <a:rPr lang="en-US" sz="2800" baseline="300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nd</a:t>
            </a:r>
            <a:r>
              <a:rPr lang="en-US" sz="28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 June,  7.00~9.30pm</a:t>
            </a:r>
          </a:p>
          <a:p>
            <a:pPr algn="ctr">
              <a:spcAft>
                <a:spcPts val="300"/>
              </a:spcAft>
            </a:pPr>
            <a:r>
              <a:rPr lang="en-US" sz="2600" b="1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£10 </a:t>
            </a:r>
            <a:r>
              <a:rPr lang="en-US" sz="24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members	 |   </a:t>
            </a:r>
            <a:r>
              <a:rPr lang="en-US" sz="2600" b="1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£12 </a:t>
            </a:r>
            <a:r>
              <a:rPr lang="en-US" sz="24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non-members</a:t>
            </a:r>
            <a:endParaRPr lang="en-US" sz="2400" dirty="0">
              <a:solidFill>
                <a:srgbClr val="36562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13695" y="1842817"/>
            <a:ext cx="8357169" cy="2373515"/>
            <a:chOff x="3366803" y="2084189"/>
            <a:chExt cx="8357169" cy="2373515"/>
          </a:xfrm>
        </p:grpSpPr>
        <p:sp>
          <p:nvSpPr>
            <p:cNvPr id="25" name="TextBox 24"/>
            <p:cNvSpPr txBox="1"/>
            <p:nvPr/>
          </p:nvSpPr>
          <p:spPr>
            <a:xfrm>
              <a:off x="3366803" y="3257375"/>
              <a:ext cx="8357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G</a:t>
              </a:r>
              <a:r>
                <a:rPr lang="en-US" sz="6600" dirty="0" smtClean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ARDEN </a:t>
              </a:r>
              <a:r>
                <a:rPr lang="en-US" sz="7200" dirty="0" smtClean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P</a:t>
              </a:r>
              <a:r>
                <a:rPr lang="en-US" sz="6600" dirty="0" smtClean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ARTY</a:t>
              </a:r>
              <a:endParaRPr lang="en-US" sz="6600" dirty="0">
                <a:solidFill>
                  <a:srgbClr val="365623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8930" y="2084189"/>
              <a:ext cx="78529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M</a:t>
              </a:r>
              <a:r>
                <a:rPr lang="en-US" sz="8000" b="1" dirty="0" smtClean="0">
                  <a:solidFill>
                    <a:srgbClr val="365623"/>
                  </a:solidFill>
                  <a:latin typeface="Garamond" charset="0"/>
                  <a:ea typeface="Garamond" charset="0"/>
                  <a:cs typeface="Garamond" charset="0"/>
                </a:rPr>
                <a:t>ASTI </a:t>
              </a:r>
              <a:r>
                <a:rPr lang="en-US" sz="9000" b="1" spc="-150" dirty="0" smtClean="0">
                  <a:solidFill>
                    <a:srgbClr val="365623"/>
                  </a:solidFill>
                  <a:latin typeface="Bell MT" charset="0"/>
                  <a:ea typeface="Bell MT" charset="0"/>
                  <a:cs typeface="Bell MT" charset="0"/>
                </a:rPr>
                <a:t>20</a:t>
              </a:r>
              <a:r>
                <a:rPr lang="en-US" sz="9000" b="1" spc="-300" dirty="0" smtClean="0">
                  <a:solidFill>
                    <a:srgbClr val="365623"/>
                  </a:solidFill>
                  <a:latin typeface="Bell MT" charset="0"/>
                  <a:ea typeface="Bell MT" charset="0"/>
                  <a:cs typeface="Bell MT" charset="0"/>
                </a:rPr>
                <a:t>17</a:t>
              </a:r>
              <a:endParaRPr lang="en-US" sz="9000" b="1" spc="-300" dirty="0">
                <a:solidFill>
                  <a:srgbClr val="365623"/>
                </a:solidFill>
                <a:latin typeface="Bell MT" charset="0"/>
                <a:ea typeface="Bell MT" charset="0"/>
                <a:cs typeface="Bell MT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18699" y="979193"/>
            <a:ext cx="69471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Cambridge University India </a:t>
            </a:r>
            <a:r>
              <a:rPr lang="en-US" sz="2600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Society</a:t>
            </a:r>
          </a:p>
          <a:p>
            <a:pPr algn="ctr"/>
            <a:r>
              <a:rPr lang="en-US" sz="2300" i="1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cordially invites you to </a:t>
            </a:r>
            <a:r>
              <a:rPr lang="mr-IN" sz="2300" i="1" dirty="0" smtClean="0">
                <a:solidFill>
                  <a:srgbClr val="365623"/>
                </a:solidFill>
                <a:latin typeface="Candara" charset="0"/>
                <a:ea typeface="Candara" charset="0"/>
                <a:cs typeface="Candara" charset="0"/>
              </a:rPr>
              <a:t>…</a:t>
            </a:r>
            <a:endParaRPr lang="en-US" sz="2300" i="1" dirty="0">
              <a:solidFill>
                <a:srgbClr val="365623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13600" y="1022735"/>
            <a:ext cx="8587338" cy="4661074"/>
            <a:chOff x="2992946" y="1157485"/>
            <a:chExt cx="8587338" cy="46610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946" y="1157485"/>
              <a:ext cx="4028072" cy="466107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0746" y="1157486"/>
              <a:ext cx="3679538" cy="4661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tile tx="76200" ty="508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2136" y="851959"/>
            <a:ext cx="9516523" cy="5445252"/>
          </a:xfrm>
          <a:prstGeom prst="rect">
            <a:avLst/>
          </a:prstGeom>
          <a:solidFill>
            <a:srgbClr val="FFF9FE">
              <a:alpha val="90000"/>
            </a:srgbClr>
          </a:solidFill>
          <a:ln w="127000" cap="flat" cmpd="dbl">
            <a:solidFill>
              <a:srgbClr val="00898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6E6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3940" y="4532862"/>
            <a:ext cx="78529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800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Scholars’ </a:t>
            </a:r>
            <a:r>
              <a:rPr lang="en-US" sz="28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Garden, St. John’s College</a:t>
            </a:r>
          </a:p>
          <a:p>
            <a:pPr algn="ctr">
              <a:spcAft>
                <a:spcPts val="300"/>
              </a:spcAft>
            </a:pPr>
            <a:r>
              <a:rPr lang="en-US" sz="28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Thursday 22</a:t>
            </a:r>
            <a:r>
              <a:rPr lang="en-US" sz="2800" baseline="300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nd</a:t>
            </a:r>
            <a:r>
              <a:rPr lang="en-US" sz="28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 June,  </a:t>
            </a:r>
            <a:r>
              <a:rPr lang="en-US" sz="28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7.00~9.30pm</a:t>
            </a:r>
            <a:endParaRPr lang="en-US" sz="2800" dirty="0" smtClean="0">
              <a:solidFill>
                <a:srgbClr val="005E60"/>
              </a:solidFill>
              <a:latin typeface="Candara" charset="0"/>
              <a:ea typeface="Candara" charset="0"/>
              <a:cs typeface="Candara" charset="0"/>
            </a:endParaRPr>
          </a:p>
          <a:p>
            <a:pPr algn="ctr">
              <a:spcAft>
                <a:spcPts val="300"/>
              </a:spcAft>
            </a:pPr>
            <a:r>
              <a:rPr lang="en-US" sz="2600" b="1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£10 </a:t>
            </a:r>
            <a:r>
              <a:rPr lang="en-US" sz="24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members	 |   </a:t>
            </a:r>
            <a:r>
              <a:rPr lang="en-US" sz="2600" b="1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£12 </a:t>
            </a:r>
            <a:r>
              <a:rPr lang="en-US" sz="2400" dirty="0" smtClean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rPr>
              <a:t>non-members</a:t>
            </a:r>
            <a:endParaRPr lang="en-US" sz="2400" dirty="0">
              <a:solidFill>
                <a:srgbClr val="005E60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66803" y="2128035"/>
            <a:ext cx="8357169" cy="2301923"/>
            <a:chOff x="3603940" y="2254791"/>
            <a:chExt cx="8357169" cy="2301923"/>
          </a:xfrm>
        </p:grpSpPr>
        <p:sp>
          <p:nvSpPr>
            <p:cNvPr id="11" name="TextBox 10"/>
            <p:cNvSpPr txBox="1"/>
            <p:nvPr/>
          </p:nvSpPr>
          <p:spPr>
            <a:xfrm>
              <a:off x="3603940" y="3356385"/>
              <a:ext cx="8357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G</a:t>
              </a:r>
              <a:r>
                <a:rPr lang="en-US" sz="66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ARDEN </a:t>
              </a:r>
              <a:r>
                <a:rPr lang="en-US" sz="72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P</a:t>
              </a:r>
              <a:r>
                <a:rPr lang="en-US" sz="66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ARTY</a:t>
              </a:r>
              <a:endParaRPr lang="en-US" sz="6600" b="1" dirty="0">
                <a:solidFill>
                  <a:srgbClr val="005E60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6067" y="2254791"/>
              <a:ext cx="785291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6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M</a:t>
              </a:r>
              <a:r>
                <a:rPr lang="en-US" sz="80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ASTI</a:t>
              </a:r>
              <a:r>
                <a:rPr lang="en-US" sz="8800" b="1" dirty="0" smtClean="0">
                  <a:solidFill>
                    <a:srgbClr val="005E60"/>
                  </a:solidFill>
                  <a:latin typeface="Garamond" charset="0"/>
                  <a:ea typeface="Garamond" charset="0"/>
                  <a:cs typeface="Garamond" charset="0"/>
                </a:rPr>
                <a:t> </a:t>
              </a:r>
              <a:r>
                <a:rPr lang="en-US" sz="8800" b="1" dirty="0" smtClean="0">
                  <a:solidFill>
                    <a:srgbClr val="005E60"/>
                  </a:solidFill>
                  <a:latin typeface="Bell MT" charset="0"/>
                  <a:ea typeface="Bell MT" charset="0"/>
                  <a:cs typeface="Bell MT" charset="0"/>
                </a:rPr>
                <a:t>2017</a:t>
              </a:r>
              <a:endParaRPr lang="en-US" sz="8200" b="1" dirty="0">
                <a:solidFill>
                  <a:srgbClr val="005E60"/>
                </a:solidFill>
                <a:latin typeface="Bell MT" charset="0"/>
                <a:ea typeface="Bell MT" charset="0"/>
                <a:cs typeface="Bell MT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19241" y="1074433"/>
            <a:ext cx="7252292" cy="1010538"/>
            <a:chOff x="4003812" y="1010265"/>
            <a:chExt cx="7252292" cy="1010538"/>
          </a:xfrm>
        </p:grpSpPr>
        <p:sp>
          <p:nvSpPr>
            <p:cNvPr id="10" name="TextBox 9"/>
            <p:cNvSpPr txBox="1"/>
            <p:nvPr/>
          </p:nvSpPr>
          <p:spPr>
            <a:xfrm>
              <a:off x="4308943" y="1069258"/>
              <a:ext cx="694716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Cambridge University India </a:t>
              </a:r>
              <a:r>
                <a:rPr lang="en-US" sz="2800" b="1" dirty="0" smtClean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Society</a:t>
              </a:r>
            </a:p>
            <a:p>
              <a:pPr algn="ctr"/>
              <a:r>
                <a:rPr lang="en-US" sz="2300" i="1" dirty="0" smtClean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cordially invites you to celebrate May Week </a:t>
              </a:r>
              <a:r>
                <a:rPr lang="mr-IN" sz="2300" i="1" dirty="0" smtClean="0">
                  <a:solidFill>
                    <a:srgbClr val="005E60"/>
                  </a:solidFill>
                  <a:latin typeface="Candara" charset="0"/>
                  <a:ea typeface="Candara" charset="0"/>
                  <a:cs typeface="Candara" charset="0"/>
                </a:rPr>
                <a:t>…</a:t>
              </a:r>
              <a:endParaRPr lang="en-US" sz="2300" i="1" dirty="0">
                <a:solidFill>
                  <a:srgbClr val="005E60"/>
                </a:solidFill>
                <a:latin typeface="Candara" charset="0"/>
                <a:ea typeface="Candara" charset="0"/>
                <a:cs typeface="Candara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898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812" y="1010265"/>
              <a:ext cx="873301" cy="1010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5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61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Bell MT</vt:lpstr>
      <vt:lpstr>Calibri</vt:lpstr>
      <vt:lpstr>Calibri Light</vt:lpstr>
      <vt:lpstr>Candara</vt:lpstr>
      <vt:lpstr>Garamond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Kantaria</dc:creator>
  <cp:lastModifiedBy> Kantaria</cp:lastModifiedBy>
  <cp:revision>33</cp:revision>
  <cp:lastPrinted>2017-05-17T22:19:20Z</cp:lastPrinted>
  <dcterms:created xsi:type="dcterms:W3CDTF">2017-05-11T20:10:52Z</dcterms:created>
  <dcterms:modified xsi:type="dcterms:W3CDTF">2017-05-18T20:59:08Z</dcterms:modified>
</cp:coreProperties>
</file>