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68" r:id="rId35"/>
    <p:sldId id="372" r:id="rId36"/>
    <p:sldId id="373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143" d="100"/>
          <a:sy n="143" d="100"/>
        </p:scale>
        <p:origin x="-714" y="-9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22.02.2016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22.02.2016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</a:t>
            </a:r>
            <a:r>
              <a:rPr lang="pl-PL" dirty="0" smtClean="0">
                <a:solidFill>
                  <a:srgbClr val="00B050"/>
                </a:solidFill>
              </a:rPr>
              <a:t>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</a:t>
            </a:r>
            <a:r>
              <a:rPr lang="pl-PL" smtClean="0"/>
              <a:t>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  <a:endParaRPr lang="pl-PL" dirty="0" smtClean="0"/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1E</a:t>
            </a:r>
            <a:endParaRPr lang="pl-PL" sz="1600" dirty="0" smtClean="0">
              <a:solidFill>
                <a:schemeClr val="tx1"/>
              </a:solidFill>
            </a:endParaRP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  <a:endParaRPr lang="pl-PL" sz="900" dirty="0" smtClean="0"/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  <a:endParaRPr lang="pl-PL" sz="900" dirty="0" smtClean="0"/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</a:t>
            </a:r>
            <a:r>
              <a:rPr lang="pl-PL" dirty="0" smtClean="0"/>
              <a:t>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https://github.com/wdsr/exercise1a.git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</a:t>
            </a:r>
            <a:r>
              <a:rPr lang="pl-PL" dirty="0" err="1">
                <a:solidFill>
                  <a:schemeClr val="accent3"/>
                </a:solidFill>
              </a:rPr>
              <a:t>conversions</a:t>
            </a:r>
            <a:r>
              <a:rPr lang="pl-PL" dirty="0">
                <a:solidFill>
                  <a:schemeClr val="accent3"/>
                </a:solidFill>
              </a:rPr>
              <a:t>\*.*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-classpath ..\conversions\bin;lib\commons-lang3-3.4.jar;.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Kompilacja ze wskazaniem zależności (classpath)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3736</TotalTime>
  <Words>1978</Words>
  <Application>Microsoft Office PowerPoint</Application>
  <PresentationFormat>Pokaz na ekranie (16:9)</PresentationFormat>
  <Paragraphs>383</Paragraphs>
  <Slides>47</Slides>
  <Notes>45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49" baseType="lpstr"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Prezentacja programu PowerPoint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</cp:lastModifiedBy>
  <cp:revision>127</cp:revision>
  <dcterms:created xsi:type="dcterms:W3CDTF">2015-12-01T16:23:26Z</dcterms:created>
  <dcterms:modified xsi:type="dcterms:W3CDTF">2016-02-23T00:30:55Z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