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Tahsin" userId="55c914d8-4f2b-4795-8f35-edb0fd6bf7f8" providerId="ADAL" clId="{31A9A6B3-0DE7-48A7-A7A1-B9516B18B76D}"/>
    <pc:docChg chg="undo custSel addSld delSld modSld">
      <pc:chgData name="Anika Tahsin" userId="55c914d8-4f2b-4795-8f35-edb0fd6bf7f8" providerId="ADAL" clId="{31A9A6B3-0DE7-48A7-A7A1-B9516B18B76D}" dt="2024-04-16T10:23:15.740" v="259" actId="20577"/>
      <pc:docMkLst>
        <pc:docMk/>
      </pc:docMkLst>
      <pc:sldChg chg="addSp delSp modSp new mod">
        <pc:chgData name="Anika Tahsin" userId="55c914d8-4f2b-4795-8f35-edb0fd6bf7f8" providerId="ADAL" clId="{31A9A6B3-0DE7-48A7-A7A1-B9516B18B76D}" dt="2024-04-16T10:03:16.243" v="29" actId="478"/>
        <pc:sldMkLst>
          <pc:docMk/>
          <pc:sldMk cId="1171780755" sldId="256"/>
        </pc:sldMkLst>
        <pc:spChg chg="del">
          <ac:chgData name="Anika Tahsin" userId="55c914d8-4f2b-4795-8f35-edb0fd6bf7f8" providerId="ADAL" clId="{31A9A6B3-0DE7-48A7-A7A1-B9516B18B76D}" dt="2024-04-16T09:55:06.607" v="2" actId="478"/>
          <ac:spMkLst>
            <pc:docMk/>
            <pc:sldMk cId="1171780755" sldId="256"/>
            <ac:spMk id="2" creationId="{CFB79FB3-5920-4430-BB1E-C77DEA140C96}"/>
          </ac:spMkLst>
        </pc:spChg>
        <pc:spChg chg="del">
          <ac:chgData name="Anika Tahsin" userId="55c914d8-4f2b-4795-8f35-edb0fd6bf7f8" providerId="ADAL" clId="{31A9A6B3-0DE7-48A7-A7A1-B9516B18B76D}" dt="2024-04-16T09:55:05.028" v="1" actId="478"/>
          <ac:spMkLst>
            <pc:docMk/>
            <pc:sldMk cId="1171780755" sldId="256"/>
            <ac:spMk id="3" creationId="{4ACA8FD6-214F-431D-BBE5-AA615905C774}"/>
          </ac:spMkLst>
        </pc:spChg>
        <pc:spChg chg="add mod">
          <ac:chgData name="Anika Tahsin" userId="55c914d8-4f2b-4795-8f35-edb0fd6bf7f8" providerId="ADAL" clId="{31A9A6B3-0DE7-48A7-A7A1-B9516B18B76D}" dt="2024-04-16T09:56:34.643" v="23" actId="1076"/>
          <ac:spMkLst>
            <pc:docMk/>
            <pc:sldMk cId="1171780755" sldId="256"/>
            <ac:spMk id="4" creationId="{B4B09C22-0D91-47D4-BC5D-4FDA19DC61FF}"/>
          </ac:spMkLst>
        </pc:spChg>
        <pc:spChg chg="add mod">
          <ac:chgData name="Anika Tahsin" userId="55c914d8-4f2b-4795-8f35-edb0fd6bf7f8" providerId="ADAL" clId="{31A9A6B3-0DE7-48A7-A7A1-B9516B18B76D}" dt="2024-04-16T09:56:53.572" v="27" actId="208"/>
          <ac:spMkLst>
            <pc:docMk/>
            <pc:sldMk cId="1171780755" sldId="256"/>
            <ac:spMk id="5" creationId="{F37F84B9-8C75-4594-AB7D-7766FB2B7298}"/>
          </ac:spMkLst>
        </pc:spChg>
        <pc:spChg chg="add del">
          <ac:chgData name="Anika Tahsin" userId="55c914d8-4f2b-4795-8f35-edb0fd6bf7f8" providerId="ADAL" clId="{31A9A6B3-0DE7-48A7-A7A1-B9516B18B76D}" dt="2024-04-16T10:03:16.243" v="29" actId="478"/>
          <ac:spMkLst>
            <pc:docMk/>
            <pc:sldMk cId="1171780755" sldId="256"/>
            <ac:spMk id="7" creationId="{D7933791-90D1-4FE9-BD81-EE7221F061AD}"/>
          </ac:spMkLst>
        </pc:spChg>
      </pc:sldChg>
      <pc:sldChg chg="new del">
        <pc:chgData name="Anika Tahsin" userId="55c914d8-4f2b-4795-8f35-edb0fd6bf7f8" providerId="ADAL" clId="{31A9A6B3-0DE7-48A7-A7A1-B9516B18B76D}" dt="2024-04-16T10:03:30.602" v="31" actId="2696"/>
        <pc:sldMkLst>
          <pc:docMk/>
          <pc:sldMk cId="771976331" sldId="257"/>
        </pc:sldMkLst>
      </pc:sldChg>
      <pc:sldChg chg="addSp delSp modSp add mod">
        <pc:chgData name="Anika Tahsin" userId="55c914d8-4f2b-4795-8f35-edb0fd6bf7f8" providerId="ADAL" clId="{31A9A6B3-0DE7-48A7-A7A1-B9516B18B76D}" dt="2024-04-16T10:23:15.740" v="259" actId="20577"/>
        <pc:sldMkLst>
          <pc:docMk/>
          <pc:sldMk cId="1099792419" sldId="257"/>
        </pc:sldMkLst>
        <pc:spChg chg="mod">
          <ac:chgData name="Anika Tahsin" userId="55c914d8-4f2b-4795-8f35-edb0fd6bf7f8" providerId="ADAL" clId="{31A9A6B3-0DE7-48A7-A7A1-B9516B18B76D}" dt="2024-04-16T10:16:39.502" v="215" actId="1076"/>
          <ac:spMkLst>
            <pc:docMk/>
            <pc:sldMk cId="1099792419" sldId="257"/>
            <ac:spMk id="4" creationId="{B4B09C22-0D91-47D4-BC5D-4FDA19DC61FF}"/>
          </ac:spMkLst>
        </pc:spChg>
        <pc:spChg chg="mod">
          <ac:chgData name="Anika Tahsin" userId="55c914d8-4f2b-4795-8f35-edb0fd6bf7f8" providerId="ADAL" clId="{31A9A6B3-0DE7-48A7-A7A1-B9516B18B76D}" dt="2024-04-16T10:17:55.264" v="233" actId="14100"/>
          <ac:spMkLst>
            <pc:docMk/>
            <pc:sldMk cId="1099792419" sldId="257"/>
            <ac:spMk id="5" creationId="{F37F84B9-8C75-4594-AB7D-7766FB2B7298}"/>
          </ac:spMkLst>
        </pc:spChg>
        <pc:spChg chg="add mod">
          <ac:chgData name="Anika Tahsin" userId="55c914d8-4f2b-4795-8f35-edb0fd6bf7f8" providerId="ADAL" clId="{31A9A6B3-0DE7-48A7-A7A1-B9516B18B76D}" dt="2024-04-16T10:23:15.740" v="259" actId="20577"/>
          <ac:spMkLst>
            <pc:docMk/>
            <pc:sldMk cId="1099792419" sldId="257"/>
            <ac:spMk id="6" creationId="{7E82B3B3-CBB3-4626-815F-25AE4BE40679}"/>
          </ac:spMkLst>
        </pc:spChg>
        <pc:spChg chg="add mod">
          <ac:chgData name="Anika Tahsin" userId="55c914d8-4f2b-4795-8f35-edb0fd6bf7f8" providerId="ADAL" clId="{31A9A6B3-0DE7-48A7-A7A1-B9516B18B76D}" dt="2024-04-16T10:16:39.502" v="215" actId="1076"/>
          <ac:spMkLst>
            <pc:docMk/>
            <pc:sldMk cId="1099792419" sldId="257"/>
            <ac:spMk id="9" creationId="{F0BBE5C1-5C9C-4DB1-B2EF-332F263873E3}"/>
          </ac:spMkLst>
        </pc:spChg>
        <pc:spChg chg="add del">
          <ac:chgData name="Anika Tahsin" userId="55c914d8-4f2b-4795-8f35-edb0fd6bf7f8" providerId="ADAL" clId="{31A9A6B3-0DE7-48A7-A7A1-B9516B18B76D}" dt="2024-04-16T10:07:43.156" v="109" actId="22"/>
          <ac:spMkLst>
            <pc:docMk/>
            <pc:sldMk cId="1099792419" sldId="257"/>
            <ac:spMk id="11" creationId="{D7E025DA-9507-40C3-A2CD-AE0D14DEEC82}"/>
          </ac:spMkLst>
        </pc:spChg>
        <pc:spChg chg="add mod">
          <ac:chgData name="Anika Tahsin" userId="55c914d8-4f2b-4795-8f35-edb0fd6bf7f8" providerId="ADAL" clId="{31A9A6B3-0DE7-48A7-A7A1-B9516B18B76D}" dt="2024-04-16T10:16:39.502" v="215" actId="1076"/>
          <ac:spMkLst>
            <pc:docMk/>
            <pc:sldMk cId="1099792419" sldId="257"/>
            <ac:spMk id="12" creationId="{8DE8EF95-61CF-4635-B4E1-1E632247C81E}"/>
          </ac:spMkLst>
        </pc:spChg>
        <pc:spChg chg="add mod">
          <ac:chgData name="Anika Tahsin" userId="55c914d8-4f2b-4795-8f35-edb0fd6bf7f8" providerId="ADAL" clId="{31A9A6B3-0DE7-48A7-A7A1-B9516B18B76D}" dt="2024-04-16T10:16:39.502" v="215" actId="1076"/>
          <ac:spMkLst>
            <pc:docMk/>
            <pc:sldMk cId="1099792419" sldId="257"/>
            <ac:spMk id="13" creationId="{8100C8F7-8EF5-46E6-A5FA-3B0FA3BD5CD5}"/>
          </ac:spMkLst>
        </pc:spChg>
        <pc:spChg chg="add del mod">
          <ac:chgData name="Anika Tahsin" userId="55c914d8-4f2b-4795-8f35-edb0fd6bf7f8" providerId="ADAL" clId="{31A9A6B3-0DE7-48A7-A7A1-B9516B18B76D}" dt="2024-04-16T10:12:13.793" v="162" actId="478"/>
          <ac:spMkLst>
            <pc:docMk/>
            <pc:sldMk cId="1099792419" sldId="257"/>
            <ac:spMk id="15" creationId="{81199096-4990-4FDE-B22F-69334A1E6C9E}"/>
          </ac:spMkLst>
        </pc:spChg>
        <pc:spChg chg="add mod">
          <ac:chgData name="Anika Tahsin" userId="55c914d8-4f2b-4795-8f35-edb0fd6bf7f8" providerId="ADAL" clId="{31A9A6B3-0DE7-48A7-A7A1-B9516B18B76D}" dt="2024-04-16T10:17:55.264" v="233" actId="14100"/>
          <ac:spMkLst>
            <pc:docMk/>
            <pc:sldMk cId="1099792419" sldId="257"/>
            <ac:spMk id="16" creationId="{198C1CA4-AA3B-4CA5-B3DF-A570388454B0}"/>
          </ac:spMkLst>
        </pc:spChg>
        <pc:spChg chg="add mod">
          <ac:chgData name="Anika Tahsin" userId="55c914d8-4f2b-4795-8f35-edb0fd6bf7f8" providerId="ADAL" clId="{31A9A6B3-0DE7-48A7-A7A1-B9516B18B76D}" dt="2024-04-16T10:17:55.264" v="233" actId="14100"/>
          <ac:spMkLst>
            <pc:docMk/>
            <pc:sldMk cId="1099792419" sldId="257"/>
            <ac:spMk id="17" creationId="{9152B65D-422F-485E-B18F-C54286A9C0CD}"/>
          </ac:spMkLst>
        </pc:spChg>
        <pc:spChg chg="add mod">
          <ac:chgData name="Anika Tahsin" userId="55c914d8-4f2b-4795-8f35-edb0fd6bf7f8" providerId="ADAL" clId="{31A9A6B3-0DE7-48A7-A7A1-B9516B18B76D}" dt="2024-04-16T10:18:01.903" v="235" actId="14100"/>
          <ac:spMkLst>
            <pc:docMk/>
            <pc:sldMk cId="1099792419" sldId="257"/>
            <ac:spMk id="18" creationId="{56E9824D-558D-4FD3-9A33-85BC1B2C8F8C}"/>
          </ac:spMkLst>
        </pc:spChg>
        <pc:spChg chg="add mod">
          <ac:chgData name="Anika Tahsin" userId="55c914d8-4f2b-4795-8f35-edb0fd6bf7f8" providerId="ADAL" clId="{31A9A6B3-0DE7-48A7-A7A1-B9516B18B76D}" dt="2024-04-16T10:18:53.229" v="258" actId="1076"/>
          <ac:spMkLst>
            <pc:docMk/>
            <pc:sldMk cId="1099792419" sldId="257"/>
            <ac:spMk id="19" creationId="{F8768941-D8B2-44C5-8B15-D093E47553B5}"/>
          </ac:spMkLst>
        </pc:spChg>
        <pc:picChg chg="add mod">
          <ac:chgData name="Anika Tahsin" userId="55c914d8-4f2b-4795-8f35-edb0fd6bf7f8" providerId="ADAL" clId="{31A9A6B3-0DE7-48A7-A7A1-B9516B18B76D}" dt="2024-04-16T10:16:30.631" v="214" actId="1076"/>
          <ac:picMkLst>
            <pc:docMk/>
            <pc:sldMk cId="1099792419" sldId="257"/>
            <ac:picMk id="7" creationId="{5E9CE114-C30F-4482-8FB9-AD9515BCBA8C}"/>
          </ac:picMkLst>
        </pc:picChg>
      </pc:sldChg>
      <pc:sldMasterChg chg="addSldLayout">
        <pc:chgData name="Anika Tahsin" userId="55c914d8-4f2b-4795-8f35-edb0fd6bf7f8" providerId="ADAL" clId="{31A9A6B3-0DE7-48A7-A7A1-B9516B18B76D}" dt="2024-04-16T09:54:59.772" v="0" actId="680"/>
        <pc:sldMasterMkLst>
          <pc:docMk/>
          <pc:sldMasterMk cId="2585247266" sldId="2147483648"/>
        </pc:sldMasterMkLst>
        <pc:sldLayoutChg chg="add">
          <pc:chgData name="Anika Tahsin" userId="55c914d8-4f2b-4795-8f35-edb0fd6bf7f8" providerId="ADAL" clId="{31A9A6B3-0DE7-48A7-A7A1-B9516B18B76D}" dt="2024-04-16T09:54:59.772" v="0" actId="680"/>
          <pc:sldLayoutMkLst>
            <pc:docMk/>
            <pc:sldMasterMk cId="2585247266" sldId="2147483648"/>
            <pc:sldLayoutMk cId="379944486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BA6D-5E36-4AEB-B68B-C1FBF8F5E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7C5BA-EC50-454B-81E8-F70358F23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44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24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09C22-0D91-47D4-BC5D-4FDA19DC61FF}"/>
              </a:ext>
            </a:extLst>
          </p:cNvPr>
          <p:cNvSpPr/>
          <p:nvPr/>
        </p:nvSpPr>
        <p:spPr>
          <a:xfrm>
            <a:off x="7053942" y="2212522"/>
            <a:ext cx="2073729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CHOOSE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F84B9-8C75-4594-AB7D-7766FB2B7298}"/>
              </a:ext>
            </a:extLst>
          </p:cNvPr>
          <p:cNvSpPr/>
          <p:nvPr/>
        </p:nvSpPr>
        <p:spPr>
          <a:xfrm>
            <a:off x="2024743" y="2212522"/>
            <a:ext cx="4572000" cy="5715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09C22-0D91-47D4-BC5D-4FDA19DC61FF}"/>
              </a:ext>
            </a:extLst>
          </p:cNvPr>
          <p:cNvSpPr/>
          <p:nvPr/>
        </p:nvSpPr>
        <p:spPr>
          <a:xfrm>
            <a:off x="6735073" y="3364266"/>
            <a:ext cx="200071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REMOVE BACKGROUND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F84B9-8C75-4594-AB7D-7766FB2B7298}"/>
              </a:ext>
            </a:extLst>
          </p:cNvPr>
          <p:cNvSpPr/>
          <p:nvPr/>
        </p:nvSpPr>
        <p:spPr>
          <a:xfrm>
            <a:off x="589637" y="4570946"/>
            <a:ext cx="2545445" cy="7164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</a:rPr>
              <a:t>Width:</a:t>
            </a:r>
            <a:endParaRPr lang="en-US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Not 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2B3B3-CBB3-4626-815F-25AE4BE40679}"/>
              </a:ext>
            </a:extLst>
          </p:cNvPr>
          <p:cNvSpPr txBox="1"/>
          <p:nvPr/>
        </p:nvSpPr>
        <p:spPr>
          <a:xfrm>
            <a:off x="2090054" y="155341"/>
            <a:ext cx="6645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effectLst/>
                <a:latin typeface="Candara" panose="020E0502030303020204" pitchFamily="34" charset="0"/>
              </a:rPr>
              <a:t>Here is the preview of your photo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CE114-C30F-4482-8FB9-AD9515BCB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23" y="617006"/>
            <a:ext cx="4630736" cy="2604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BBE5C1-5C9C-4DB1-B2EF-332F263873E3}"/>
              </a:ext>
            </a:extLst>
          </p:cNvPr>
          <p:cNvSpPr txBox="1"/>
          <p:nvPr/>
        </p:nvSpPr>
        <p:spPr>
          <a:xfrm>
            <a:off x="4621658" y="3483405"/>
            <a:ext cx="1237571" cy="4001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ROTATE</a:t>
            </a:r>
            <a:endParaRPr lang="en-US" sz="1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8EF95-61CF-4635-B4E1-1E632247C81E}"/>
              </a:ext>
            </a:extLst>
          </p:cNvPr>
          <p:cNvSpPr txBox="1"/>
          <p:nvPr/>
        </p:nvSpPr>
        <p:spPr>
          <a:xfrm>
            <a:off x="2508244" y="3483405"/>
            <a:ext cx="1237571" cy="4001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CROP</a:t>
            </a:r>
            <a:endParaRPr lang="en-US" sz="1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100C8F7-8EF5-46E6-A5FA-3B0FA3BD5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37" y="3966130"/>
            <a:ext cx="3837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ndara" panose="020E0502030303020204" pitchFamily="34" charset="0"/>
              </a:rPr>
              <a:t>Image resolution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effectLst/>
              <a:latin typeface="Candara" panose="020E05020303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8C1CA4-AA3B-4CA5-B3DF-A570388454B0}"/>
              </a:ext>
            </a:extLst>
          </p:cNvPr>
          <p:cNvSpPr/>
          <p:nvPr/>
        </p:nvSpPr>
        <p:spPr>
          <a:xfrm>
            <a:off x="3348935" y="4570946"/>
            <a:ext cx="2545445" cy="7164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</a:rPr>
              <a:t>Height:</a:t>
            </a:r>
            <a:endParaRPr lang="en-US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Not Set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52B65D-422F-485E-B18F-C54286A9C0CD}"/>
              </a:ext>
            </a:extLst>
          </p:cNvPr>
          <p:cNvSpPr/>
          <p:nvPr/>
        </p:nvSpPr>
        <p:spPr>
          <a:xfrm>
            <a:off x="6168799" y="4570946"/>
            <a:ext cx="2545445" cy="7164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</a:rPr>
              <a:t>Unit:</a:t>
            </a:r>
            <a:endParaRPr lang="en-US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Not Set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9824D-558D-4FD3-9A33-85BC1B2C8F8C}"/>
              </a:ext>
            </a:extLst>
          </p:cNvPr>
          <p:cNvSpPr/>
          <p:nvPr/>
        </p:nvSpPr>
        <p:spPr>
          <a:xfrm>
            <a:off x="8988663" y="4554618"/>
            <a:ext cx="3012837" cy="7164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</a:rPr>
              <a:t>FORMAT:</a:t>
            </a:r>
            <a:endParaRPr lang="en-US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JPG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68941-D8B2-44C5-8B15-D093E47553B5}"/>
              </a:ext>
            </a:extLst>
          </p:cNvPr>
          <p:cNvSpPr/>
          <p:nvPr/>
        </p:nvSpPr>
        <p:spPr>
          <a:xfrm>
            <a:off x="4426850" y="5922610"/>
            <a:ext cx="2000710" cy="6483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COMPRESS &amp; DOWNLOAD</a:t>
            </a:r>
          </a:p>
        </p:txBody>
      </p:sp>
    </p:spTree>
    <p:extLst>
      <p:ext uri="{BB962C8B-B14F-4D97-AF65-F5344CB8AC3E}">
        <p14:creationId xmlns:p14="http://schemas.microsoft.com/office/powerpoint/2010/main" val="109979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Anika Tahsin</dc:creator>
  <cp:lastModifiedBy>Anika Tahsin</cp:lastModifiedBy>
  <cp:revision>3</cp:revision>
  <dcterms:created xsi:type="dcterms:W3CDTF">2024-04-16T09:54:46Z</dcterms:created>
  <dcterms:modified xsi:type="dcterms:W3CDTF">2024-04-16T10:41:58Z</dcterms:modified>
</cp:coreProperties>
</file>